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8" r:id="rId2"/>
    <p:sldId id="272" r:id="rId3"/>
    <p:sldId id="257" r:id="rId4"/>
    <p:sldId id="282" r:id="rId5"/>
    <p:sldId id="300" r:id="rId6"/>
    <p:sldId id="283" r:id="rId7"/>
    <p:sldId id="259" r:id="rId8"/>
    <p:sldId id="267" r:id="rId9"/>
    <p:sldId id="268" r:id="rId10"/>
    <p:sldId id="269" r:id="rId11"/>
    <p:sldId id="260" r:id="rId12"/>
    <p:sldId id="270" r:id="rId13"/>
    <p:sldId id="271" r:id="rId14"/>
    <p:sldId id="261" r:id="rId15"/>
    <p:sldId id="262" r:id="rId16"/>
    <p:sldId id="263" r:id="rId17"/>
    <p:sldId id="264" r:id="rId18"/>
    <p:sldId id="258" r:id="rId19"/>
    <p:sldId id="284" r:id="rId20"/>
    <p:sldId id="285" r:id="rId21"/>
    <p:sldId id="286" r:id="rId22"/>
    <p:sldId id="288" r:id="rId23"/>
    <p:sldId id="289" r:id="rId24"/>
    <p:sldId id="291" r:id="rId25"/>
    <p:sldId id="292" r:id="rId26"/>
    <p:sldId id="296" r:id="rId27"/>
    <p:sldId id="297" r:id="rId28"/>
    <p:sldId id="265" r:id="rId29"/>
    <p:sldId id="273" r:id="rId30"/>
    <p:sldId id="274" r:id="rId31"/>
    <p:sldId id="275" r:id="rId32"/>
    <p:sldId id="276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AA"/>
    <a:srgbClr val="087B6D"/>
    <a:srgbClr val="696A69"/>
    <a:srgbClr val="C00000"/>
    <a:srgbClr val="63625E"/>
    <a:srgbClr val="898984"/>
    <a:srgbClr val="BFBFBF"/>
    <a:srgbClr val="F4F7C2"/>
    <a:srgbClr val="D2DB2F"/>
    <a:srgbClr val="C3B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/>
    <p:restoredTop sz="95369"/>
  </p:normalViewPr>
  <p:slideViewPr>
    <p:cSldViewPr snapToGrid="0" snapToObjects="1">
      <p:cViewPr varScale="1">
        <p:scale>
          <a:sx n="66" d="100"/>
          <a:sy n="66" d="100"/>
        </p:scale>
        <p:origin x="-98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3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E7BF155-935A-574C-ACDD-EDC0B9F9B5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403740-3AF0-BD4B-B2EA-DDD09BA56E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1D58A-7CE8-9F42-B47E-1F46E16E342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F0970D-A0E9-D449-A2AB-1AA27C2632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0C3F92-7E77-2749-9091-1C57CBF4F1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E25A4-33ED-0847-8473-A3D8C8D1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7FE-2700-4347-8498-A1D24DE25DF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12E1B-47B9-E24D-BEA1-B792B1EC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3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EA34-2D6E-7549-85F6-AA24F9DE2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1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69bb899a7b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69bb899a7b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99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269bb899a7b_0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g269bb899a7b_0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25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g269bb899a7b_0_2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g269bb899a7b_0_2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61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" name="Google Shape;3448;g269bb899a7b_0_4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g269bb899a7b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57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436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62EC979D-369C-414D-88B7-5F97D33D85D6}"/>
              </a:ext>
            </a:extLst>
          </p:cNvPr>
          <p:cNvSpPr/>
          <p:nvPr userDrawn="1"/>
        </p:nvSpPr>
        <p:spPr>
          <a:xfrm>
            <a:off x="-1600423" y="1"/>
            <a:ext cx="7545363" cy="6857999"/>
          </a:xfrm>
          <a:custGeom>
            <a:avLst/>
            <a:gdLst>
              <a:gd name="connsiteX0" fmla="*/ 5992495 w 7086600"/>
              <a:gd name="connsiteY0" fmla="*/ 0 h 6857999"/>
              <a:gd name="connsiteX1" fmla="*/ 1653160 w 7086600"/>
              <a:gd name="connsiteY1" fmla="*/ 0 h 6857999"/>
              <a:gd name="connsiteX2" fmla="*/ 0 w 7086600"/>
              <a:gd name="connsiteY2" fmla="*/ 6857999 h 6857999"/>
              <a:gd name="connsiteX3" fmla="*/ 5872099 w 7086600"/>
              <a:gd name="connsiteY3" fmla="*/ 6857999 h 6857999"/>
              <a:gd name="connsiteX4" fmla="*/ 5932297 w 7086600"/>
              <a:gd name="connsiteY4" fmla="*/ 6785555 h 6857999"/>
              <a:gd name="connsiteX5" fmla="*/ 5961217 w 7086600"/>
              <a:gd name="connsiteY5" fmla="*/ 6748636 h 6857999"/>
              <a:gd name="connsiteX6" fmla="*/ 5989829 w 7086600"/>
              <a:gd name="connsiteY6" fmla="*/ 6711394 h 6857999"/>
              <a:gd name="connsiteX7" fmla="*/ 6018129 w 7086600"/>
              <a:gd name="connsiteY7" fmla="*/ 6673831 h 6857999"/>
              <a:gd name="connsiteX8" fmla="*/ 6046115 w 7086600"/>
              <a:gd name="connsiteY8" fmla="*/ 6635949 h 6857999"/>
              <a:gd name="connsiteX9" fmla="*/ 6073785 w 7086600"/>
              <a:gd name="connsiteY9" fmla="*/ 6597752 h 6857999"/>
              <a:gd name="connsiteX10" fmla="*/ 6101136 w 7086600"/>
              <a:gd name="connsiteY10" fmla="*/ 6559242 h 6857999"/>
              <a:gd name="connsiteX11" fmla="*/ 6128167 w 7086600"/>
              <a:gd name="connsiteY11" fmla="*/ 6520422 h 6857999"/>
              <a:gd name="connsiteX12" fmla="*/ 6154875 w 7086600"/>
              <a:gd name="connsiteY12" fmla="*/ 6481294 h 6857999"/>
              <a:gd name="connsiteX13" fmla="*/ 6181257 w 7086600"/>
              <a:gd name="connsiteY13" fmla="*/ 6441862 h 6857999"/>
              <a:gd name="connsiteX14" fmla="*/ 6207311 w 7086600"/>
              <a:gd name="connsiteY14" fmla="*/ 6402127 h 6857999"/>
              <a:gd name="connsiteX15" fmla="*/ 6233036 w 7086600"/>
              <a:gd name="connsiteY15" fmla="*/ 6362092 h 6857999"/>
              <a:gd name="connsiteX16" fmla="*/ 6258428 w 7086600"/>
              <a:gd name="connsiteY16" fmla="*/ 6321761 h 6857999"/>
              <a:gd name="connsiteX17" fmla="*/ 6283485 w 7086600"/>
              <a:gd name="connsiteY17" fmla="*/ 6281136 h 6857999"/>
              <a:gd name="connsiteX18" fmla="*/ 6308205 w 7086600"/>
              <a:gd name="connsiteY18" fmla="*/ 6240219 h 6857999"/>
              <a:gd name="connsiteX19" fmla="*/ 6332586 w 7086600"/>
              <a:gd name="connsiteY19" fmla="*/ 6199013 h 6857999"/>
              <a:gd name="connsiteX20" fmla="*/ 6356625 w 7086600"/>
              <a:gd name="connsiteY20" fmla="*/ 6157521 h 6857999"/>
              <a:gd name="connsiteX21" fmla="*/ 6380320 w 7086600"/>
              <a:gd name="connsiteY21" fmla="*/ 6115746 h 6857999"/>
              <a:gd name="connsiteX22" fmla="*/ 6403668 w 7086600"/>
              <a:gd name="connsiteY22" fmla="*/ 6073689 h 6857999"/>
              <a:gd name="connsiteX23" fmla="*/ 6426668 w 7086600"/>
              <a:gd name="connsiteY23" fmla="*/ 6031355 h 6857999"/>
              <a:gd name="connsiteX24" fmla="*/ 6449317 w 7086600"/>
              <a:gd name="connsiteY24" fmla="*/ 5988745 h 6857999"/>
              <a:gd name="connsiteX25" fmla="*/ 6471613 w 7086600"/>
              <a:gd name="connsiteY25" fmla="*/ 5945862 h 6857999"/>
              <a:gd name="connsiteX26" fmla="*/ 6493552 w 7086600"/>
              <a:gd name="connsiteY26" fmla="*/ 5902709 h 6857999"/>
              <a:gd name="connsiteX27" fmla="*/ 6515134 w 7086600"/>
              <a:gd name="connsiteY27" fmla="*/ 5859289 h 6857999"/>
              <a:gd name="connsiteX28" fmla="*/ 6536356 w 7086600"/>
              <a:gd name="connsiteY28" fmla="*/ 5815604 h 6857999"/>
              <a:gd name="connsiteX29" fmla="*/ 6557215 w 7086600"/>
              <a:gd name="connsiteY29" fmla="*/ 5771657 h 6857999"/>
              <a:gd name="connsiteX30" fmla="*/ 6577708 w 7086600"/>
              <a:gd name="connsiteY30" fmla="*/ 5727450 h 6857999"/>
              <a:gd name="connsiteX31" fmla="*/ 6597835 w 7086600"/>
              <a:gd name="connsiteY31" fmla="*/ 5682987 h 6857999"/>
              <a:gd name="connsiteX32" fmla="*/ 6617592 w 7086600"/>
              <a:gd name="connsiteY32" fmla="*/ 5638269 h 6857999"/>
              <a:gd name="connsiteX33" fmla="*/ 6636977 w 7086600"/>
              <a:gd name="connsiteY33" fmla="*/ 5593300 h 6857999"/>
              <a:gd name="connsiteX34" fmla="*/ 6655987 w 7086600"/>
              <a:gd name="connsiteY34" fmla="*/ 5548082 h 6857999"/>
              <a:gd name="connsiteX35" fmla="*/ 6674621 w 7086600"/>
              <a:gd name="connsiteY35" fmla="*/ 5502618 h 6857999"/>
              <a:gd name="connsiteX36" fmla="*/ 6692876 w 7086600"/>
              <a:gd name="connsiteY36" fmla="*/ 5456911 h 6857999"/>
              <a:gd name="connsiteX37" fmla="*/ 6710750 w 7086600"/>
              <a:gd name="connsiteY37" fmla="*/ 5410963 h 6857999"/>
              <a:gd name="connsiteX38" fmla="*/ 6728241 w 7086600"/>
              <a:gd name="connsiteY38" fmla="*/ 5364777 h 6857999"/>
              <a:gd name="connsiteX39" fmla="*/ 6745345 w 7086600"/>
              <a:gd name="connsiteY39" fmla="*/ 5318356 h 6857999"/>
              <a:gd name="connsiteX40" fmla="*/ 6762061 w 7086600"/>
              <a:gd name="connsiteY40" fmla="*/ 5271701 h 6857999"/>
              <a:gd name="connsiteX41" fmla="*/ 6778386 w 7086600"/>
              <a:gd name="connsiteY41" fmla="*/ 5224817 h 6857999"/>
              <a:gd name="connsiteX42" fmla="*/ 6794319 w 7086600"/>
              <a:gd name="connsiteY42" fmla="*/ 5177706 h 6857999"/>
              <a:gd name="connsiteX43" fmla="*/ 6809856 w 7086600"/>
              <a:gd name="connsiteY43" fmla="*/ 5130369 h 6857999"/>
              <a:gd name="connsiteX44" fmla="*/ 6824996 w 7086600"/>
              <a:gd name="connsiteY44" fmla="*/ 5082811 h 6857999"/>
              <a:gd name="connsiteX45" fmla="*/ 6839736 w 7086600"/>
              <a:gd name="connsiteY45" fmla="*/ 5035033 h 6857999"/>
              <a:gd name="connsiteX46" fmla="*/ 6854074 w 7086600"/>
              <a:gd name="connsiteY46" fmla="*/ 4987039 h 6857999"/>
              <a:gd name="connsiteX47" fmla="*/ 6868007 w 7086600"/>
              <a:gd name="connsiteY47" fmla="*/ 4938830 h 6857999"/>
              <a:gd name="connsiteX48" fmla="*/ 6881533 w 7086600"/>
              <a:gd name="connsiteY48" fmla="*/ 4890411 h 6857999"/>
              <a:gd name="connsiteX49" fmla="*/ 6894651 w 7086600"/>
              <a:gd name="connsiteY49" fmla="*/ 4841782 h 6857999"/>
              <a:gd name="connsiteX50" fmla="*/ 6907356 w 7086600"/>
              <a:gd name="connsiteY50" fmla="*/ 4792948 h 6857999"/>
              <a:gd name="connsiteX51" fmla="*/ 6919648 w 7086600"/>
              <a:gd name="connsiteY51" fmla="*/ 4743910 h 6857999"/>
              <a:gd name="connsiteX52" fmla="*/ 6931524 w 7086600"/>
              <a:gd name="connsiteY52" fmla="*/ 4694672 h 6857999"/>
              <a:gd name="connsiteX53" fmla="*/ 6942981 w 7086600"/>
              <a:gd name="connsiteY53" fmla="*/ 4645235 h 6857999"/>
              <a:gd name="connsiteX54" fmla="*/ 6954017 w 7086600"/>
              <a:gd name="connsiteY54" fmla="*/ 4595603 h 6857999"/>
              <a:gd name="connsiteX55" fmla="*/ 6964631 w 7086600"/>
              <a:gd name="connsiteY55" fmla="*/ 4545779 h 6857999"/>
              <a:gd name="connsiteX56" fmla="*/ 6974818 w 7086600"/>
              <a:gd name="connsiteY56" fmla="*/ 4495765 h 6857999"/>
              <a:gd name="connsiteX57" fmla="*/ 6984578 w 7086600"/>
              <a:gd name="connsiteY57" fmla="*/ 4445563 h 6857999"/>
              <a:gd name="connsiteX58" fmla="*/ 6993908 w 7086600"/>
              <a:gd name="connsiteY58" fmla="*/ 4395177 h 6857999"/>
              <a:gd name="connsiteX59" fmla="*/ 7002806 w 7086600"/>
              <a:gd name="connsiteY59" fmla="*/ 4344609 h 6857999"/>
              <a:gd name="connsiteX60" fmla="*/ 7011268 w 7086600"/>
              <a:gd name="connsiteY60" fmla="*/ 4293862 h 6857999"/>
              <a:gd name="connsiteX61" fmla="*/ 7019294 w 7086600"/>
              <a:gd name="connsiteY61" fmla="*/ 4242938 h 6857999"/>
              <a:gd name="connsiteX62" fmla="*/ 7026880 w 7086600"/>
              <a:gd name="connsiteY62" fmla="*/ 4191840 h 6857999"/>
              <a:gd name="connsiteX63" fmla="*/ 7034025 w 7086600"/>
              <a:gd name="connsiteY63" fmla="*/ 4140570 h 6857999"/>
              <a:gd name="connsiteX64" fmla="*/ 7040725 w 7086600"/>
              <a:gd name="connsiteY64" fmla="*/ 4089133 h 6857999"/>
              <a:gd name="connsiteX65" fmla="*/ 7046979 w 7086600"/>
              <a:gd name="connsiteY65" fmla="*/ 4037529 h 6857999"/>
              <a:gd name="connsiteX66" fmla="*/ 7052784 w 7086600"/>
              <a:gd name="connsiteY66" fmla="*/ 3985762 h 6857999"/>
              <a:gd name="connsiteX67" fmla="*/ 7058138 w 7086600"/>
              <a:gd name="connsiteY67" fmla="*/ 3933835 h 6857999"/>
              <a:gd name="connsiteX68" fmla="*/ 7063039 w 7086600"/>
              <a:gd name="connsiteY68" fmla="*/ 3881749 h 6857999"/>
              <a:gd name="connsiteX69" fmla="*/ 7067484 w 7086600"/>
              <a:gd name="connsiteY69" fmla="*/ 3829509 h 6857999"/>
              <a:gd name="connsiteX70" fmla="*/ 7071471 w 7086600"/>
              <a:gd name="connsiteY70" fmla="*/ 3777116 h 6857999"/>
              <a:gd name="connsiteX71" fmla="*/ 7074998 w 7086600"/>
              <a:gd name="connsiteY71" fmla="*/ 3724573 h 6857999"/>
              <a:gd name="connsiteX72" fmla="*/ 7078062 w 7086600"/>
              <a:gd name="connsiteY72" fmla="*/ 3671882 h 6857999"/>
              <a:gd name="connsiteX73" fmla="*/ 7080661 w 7086600"/>
              <a:gd name="connsiteY73" fmla="*/ 3619048 h 6857999"/>
              <a:gd name="connsiteX74" fmla="*/ 7082793 w 7086600"/>
              <a:gd name="connsiteY74" fmla="*/ 3566071 h 6857999"/>
              <a:gd name="connsiteX75" fmla="*/ 7084455 w 7086600"/>
              <a:gd name="connsiteY75" fmla="*/ 3512955 h 6857999"/>
              <a:gd name="connsiteX76" fmla="*/ 7085645 w 7086600"/>
              <a:gd name="connsiteY76" fmla="*/ 3459703 h 6857999"/>
              <a:gd name="connsiteX77" fmla="*/ 7086360 w 7086600"/>
              <a:gd name="connsiteY77" fmla="*/ 3406317 h 6857999"/>
              <a:gd name="connsiteX78" fmla="*/ 7086600 w 7086600"/>
              <a:gd name="connsiteY78" fmla="*/ 3352800 h 6857999"/>
              <a:gd name="connsiteX79" fmla="*/ 7086360 w 7086600"/>
              <a:gd name="connsiteY79" fmla="*/ 3299232 h 6857999"/>
              <a:gd name="connsiteX80" fmla="*/ 7085643 w 7086600"/>
              <a:gd name="connsiteY80" fmla="*/ 3245795 h 6857999"/>
              <a:gd name="connsiteX81" fmla="*/ 7084451 w 7086600"/>
              <a:gd name="connsiteY81" fmla="*/ 3192493 h 6857999"/>
              <a:gd name="connsiteX82" fmla="*/ 7082786 w 7086600"/>
              <a:gd name="connsiteY82" fmla="*/ 3139327 h 6857999"/>
              <a:gd name="connsiteX83" fmla="*/ 7080650 w 7086600"/>
              <a:gd name="connsiteY83" fmla="*/ 3086301 h 6857999"/>
              <a:gd name="connsiteX84" fmla="*/ 7078046 w 7086600"/>
              <a:gd name="connsiteY84" fmla="*/ 3033416 h 6857999"/>
              <a:gd name="connsiteX85" fmla="*/ 7074977 w 7086600"/>
              <a:gd name="connsiteY85" fmla="*/ 2980677 h 6857999"/>
              <a:gd name="connsiteX86" fmla="*/ 7071444 w 7086600"/>
              <a:gd name="connsiteY86" fmla="*/ 2928085 h 6857999"/>
              <a:gd name="connsiteX87" fmla="*/ 7067449 w 7086600"/>
              <a:gd name="connsiteY87" fmla="*/ 2875643 h 6857999"/>
              <a:gd name="connsiteX88" fmla="*/ 7062996 w 7086600"/>
              <a:gd name="connsiteY88" fmla="*/ 2823354 h 6857999"/>
              <a:gd name="connsiteX89" fmla="*/ 7058086 w 7086600"/>
              <a:gd name="connsiteY89" fmla="*/ 2771220 h 6857999"/>
              <a:gd name="connsiteX90" fmla="*/ 7052722 w 7086600"/>
              <a:gd name="connsiteY90" fmla="*/ 2719245 h 6857999"/>
              <a:gd name="connsiteX91" fmla="*/ 7046907 w 7086600"/>
              <a:gd name="connsiteY91" fmla="*/ 2667430 h 6857999"/>
              <a:gd name="connsiteX92" fmla="*/ 7040641 w 7086600"/>
              <a:gd name="connsiteY92" fmla="*/ 2615779 h 6857999"/>
              <a:gd name="connsiteX93" fmla="*/ 7033928 w 7086600"/>
              <a:gd name="connsiteY93" fmla="*/ 2564295 h 6857999"/>
              <a:gd name="connsiteX94" fmla="*/ 7026771 w 7086600"/>
              <a:gd name="connsiteY94" fmla="*/ 2512979 h 6857999"/>
              <a:gd name="connsiteX95" fmla="*/ 7019171 w 7086600"/>
              <a:gd name="connsiteY95" fmla="*/ 2461834 h 6857999"/>
              <a:gd name="connsiteX96" fmla="*/ 7011130 w 7086600"/>
              <a:gd name="connsiteY96" fmla="*/ 2410864 h 6857999"/>
              <a:gd name="connsiteX97" fmla="*/ 7002652 w 7086600"/>
              <a:gd name="connsiteY97" fmla="*/ 2360071 h 6857999"/>
              <a:gd name="connsiteX98" fmla="*/ 6993738 w 7086600"/>
              <a:gd name="connsiteY98" fmla="*/ 2309458 h 6857999"/>
              <a:gd name="connsiteX99" fmla="*/ 6984391 w 7086600"/>
              <a:gd name="connsiteY99" fmla="*/ 2259027 h 6857999"/>
              <a:gd name="connsiteX100" fmla="*/ 6974613 w 7086600"/>
              <a:gd name="connsiteY100" fmla="*/ 2208780 h 6857999"/>
              <a:gd name="connsiteX101" fmla="*/ 6964407 w 7086600"/>
              <a:gd name="connsiteY101" fmla="*/ 2158722 h 6857999"/>
              <a:gd name="connsiteX102" fmla="*/ 6953774 w 7086600"/>
              <a:gd name="connsiteY102" fmla="*/ 2108854 h 6857999"/>
              <a:gd name="connsiteX103" fmla="*/ 6942717 w 7086600"/>
              <a:gd name="connsiteY103" fmla="*/ 2059179 h 6857999"/>
              <a:gd name="connsiteX104" fmla="*/ 6931239 w 7086600"/>
              <a:gd name="connsiteY104" fmla="*/ 2009699 h 6857999"/>
              <a:gd name="connsiteX105" fmla="*/ 6919341 w 7086600"/>
              <a:gd name="connsiteY105" fmla="*/ 1960418 h 6857999"/>
              <a:gd name="connsiteX106" fmla="*/ 6907026 w 7086600"/>
              <a:gd name="connsiteY106" fmla="*/ 1911338 h 6857999"/>
              <a:gd name="connsiteX107" fmla="*/ 6894297 w 7086600"/>
              <a:gd name="connsiteY107" fmla="*/ 1862462 h 6857999"/>
              <a:gd name="connsiteX108" fmla="*/ 6881155 w 7086600"/>
              <a:gd name="connsiteY108" fmla="*/ 1813793 h 6857999"/>
              <a:gd name="connsiteX109" fmla="*/ 6867604 w 7086600"/>
              <a:gd name="connsiteY109" fmla="*/ 1765332 h 6857999"/>
              <a:gd name="connsiteX110" fmla="*/ 6853645 w 7086600"/>
              <a:gd name="connsiteY110" fmla="*/ 1717083 h 6857999"/>
              <a:gd name="connsiteX111" fmla="*/ 6839280 w 7086600"/>
              <a:gd name="connsiteY111" fmla="*/ 1669049 h 6857999"/>
              <a:gd name="connsiteX112" fmla="*/ 6824513 w 7086600"/>
              <a:gd name="connsiteY112" fmla="*/ 1621232 h 6857999"/>
              <a:gd name="connsiteX113" fmla="*/ 6809345 w 7086600"/>
              <a:gd name="connsiteY113" fmla="*/ 1573635 h 6857999"/>
              <a:gd name="connsiteX114" fmla="*/ 6793778 w 7086600"/>
              <a:gd name="connsiteY114" fmla="*/ 1526260 h 6857999"/>
              <a:gd name="connsiteX115" fmla="*/ 6777816 w 7086600"/>
              <a:gd name="connsiteY115" fmla="*/ 1479110 h 6857999"/>
              <a:gd name="connsiteX116" fmla="*/ 6761460 w 7086600"/>
              <a:gd name="connsiteY116" fmla="*/ 1432189 h 6857999"/>
              <a:gd name="connsiteX117" fmla="*/ 6744712 w 7086600"/>
              <a:gd name="connsiteY117" fmla="*/ 1385498 h 6857999"/>
              <a:gd name="connsiteX118" fmla="*/ 6727576 w 7086600"/>
              <a:gd name="connsiteY118" fmla="*/ 1339040 h 6857999"/>
              <a:gd name="connsiteX119" fmla="*/ 6710053 w 7086600"/>
              <a:gd name="connsiteY119" fmla="*/ 1292818 h 6857999"/>
              <a:gd name="connsiteX120" fmla="*/ 6692145 w 7086600"/>
              <a:gd name="connsiteY120" fmla="*/ 1246835 h 6857999"/>
              <a:gd name="connsiteX121" fmla="*/ 6673856 w 7086600"/>
              <a:gd name="connsiteY121" fmla="*/ 1201093 h 6857999"/>
              <a:gd name="connsiteX122" fmla="*/ 6655186 w 7086600"/>
              <a:gd name="connsiteY122" fmla="*/ 1155595 h 6857999"/>
              <a:gd name="connsiteX123" fmla="*/ 6636140 w 7086600"/>
              <a:gd name="connsiteY123" fmla="*/ 1110343 h 6857999"/>
              <a:gd name="connsiteX124" fmla="*/ 6616718 w 7086600"/>
              <a:gd name="connsiteY124" fmla="*/ 1065341 h 6857999"/>
              <a:gd name="connsiteX125" fmla="*/ 6596924 w 7086600"/>
              <a:gd name="connsiteY125" fmla="*/ 1020591 h 6857999"/>
              <a:gd name="connsiteX126" fmla="*/ 6576759 w 7086600"/>
              <a:gd name="connsiteY126" fmla="*/ 976096 h 6857999"/>
              <a:gd name="connsiteX127" fmla="*/ 6556227 w 7086600"/>
              <a:gd name="connsiteY127" fmla="*/ 931858 h 6857999"/>
              <a:gd name="connsiteX128" fmla="*/ 6535328 w 7086600"/>
              <a:gd name="connsiteY128" fmla="*/ 887881 h 6857999"/>
              <a:gd name="connsiteX129" fmla="*/ 6514066 w 7086600"/>
              <a:gd name="connsiteY129" fmla="*/ 844166 h 6857999"/>
              <a:gd name="connsiteX130" fmla="*/ 6492444 w 7086600"/>
              <a:gd name="connsiteY130" fmla="*/ 800716 h 6857999"/>
              <a:gd name="connsiteX131" fmla="*/ 6470462 w 7086600"/>
              <a:gd name="connsiteY131" fmla="*/ 757534 h 6857999"/>
              <a:gd name="connsiteX132" fmla="*/ 6448124 w 7086600"/>
              <a:gd name="connsiteY132" fmla="*/ 714624 h 6857999"/>
              <a:gd name="connsiteX133" fmla="*/ 6425432 w 7086600"/>
              <a:gd name="connsiteY133" fmla="*/ 671987 h 6857999"/>
              <a:gd name="connsiteX134" fmla="*/ 6402388 w 7086600"/>
              <a:gd name="connsiteY134" fmla="*/ 629626 h 6857999"/>
              <a:gd name="connsiteX135" fmla="*/ 6378995 w 7086600"/>
              <a:gd name="connsiteY135" fmla="*/ 587543 h 6857999"/>
              <a:gd name="connsiteX136" fmla="*/ 6355255 w 7086600"/>
              <a:gd name="connsiteY136" fmla="*/ 545743 h 6857999"/>
              <a:gd name="connsiteX137" fmla="*/ 6331170 w 7086600"/>
              <a:gd name="connsiteY137" fmla="*/ 504226 h 6857999"/>
              <a:gd name="connsiteX138" fmla="*/ 6306742 w 7086600"/>
              <a:gd name="connsiteY138" fmla="*/ 462997 h 6857999"/>
              <a:gd name="connsiteX139" fmla="*/ 6281974 w 7086600"/>
              <a:gd name="connsiteY139" fmla="*/ 422057 h 6857999"/>
              <a:gd name="connsiteX140" fmla="*/ 6256869 w 7086600"/>
              <a:gd name="connsiteY140" fmla="*/ 381409 h 6857999"/>
              <a:gd name="connsiteX141" fmla="*/ 6231428 w 7086600"/>
              <a:gd name="connsiteY141" fmla="*/ 341056 h 6857999"/>
              <a:gd name="connsiteX142" fmla="*/ 6205654 w 7086600"/>
              <a:gd name="connsiteY142" fmla="*/ 301001 h 6857999"/>
              <a:gd name="connsiteX143" fmla="*/ 6179550 w 7086600"/>
              <a:gd name="connsiteY143" fmla="*/ 261246 h 6857999"/>
              <a:gd name="connsiteX144" fmla="*/ 6153116 w 7086600"/>
              <a:gd name="connsiteY144" fmla="*/ 221794 h 6857999"/>
              <a:gd name="connsiteX145" fmla="*/ 6126357 w 7086600"/>
              <a:gd name="connsiteY145" fmla="*/ 182647 h 6857999"/>
              <a:gd name="connsiteX146" fmla="*/ 6099274 w 7086600"/>
              <a:gd name="connsiteY146" fmla="*/ 143809 h 6857999"/>
              <a:gd name="connsiteX147" fmla="*/ 6071870 w 7086600"/>
              <a:gd name="connsiteY147" fmla="*/ 105282 h 6857999"/>
              <a:gd name="connsiteX148" fmla="*/ 5992495 w 7086600"/>
              <a:gd name="connsiteY148" fmla="*/ 0 h 6857999"/>
              <a:gd name="connsiteX0" fmla="*/ 4339335 w 5433440"/>
              <a:gd name="connsiteY0" fmla="*/ 0 h 6857999"/>
              <a:gd name="connsiteX1" fmla="*/ 0 w 5433440"/>
              <a:gd name="connsiteY1" fmla="*/ 0 h 6857999"/>
              <a:gd name="connsiteX2" fmla="*/ 14011 w 5433440"/>
              <a:gd name="connsiteY2" fmla="*/ 6857999 h 6857999"/>
              <a:gd name="connsiteX3" fmla="*/ 4218939 w 5433440"/>
              <a:gd name="connsiteY3" fmla="*/ 6857999 h 6857999"/>
              <a:gd name="connsiteX4" fmla="*/ 4279137 w 5433440"/>
              <a:gd name="connsiteY4" fmla="*/ 6785555 h 6857999"/>
              <a:gd name="connsiteX5" fmla="*/ 4308057 w 5433440"/>
              <a:gd name="connsiteY5" fmla="*/ 6748636 h 6857999"/>
              <a:gd name="connsiteX6" fmla="*/ 4336669 w 5433440"/>
              <a:gd name="connsiteY6" fmla="*/ 6711394 h 6857999"/>
              <a:gd name="connsiteX7" fmla="*/ 4364969 w 5433440"/>
              <a:gd name="connsiteY7" fmla="*/ 6673831 h 6857999"/>
              <a:gd name="connsiteX8" fmla="*/ 4392955 w 5433440"/>
              <a:gd name="connsiteY8" fmla="*/ 6635949 h 6857999"/>
              <a:gd name="connsiteX9" fmla="*/ 4420625 w 5433440"/>
              <a:gd name="connsiteY9" fmla="*/ 6597752 h 6857999"/>
              <a:gd name="connsiteX10" fmla="*/ 4447976 w 5433440"/>
              <a:gd name="connsiteY10" fmla="*/ 6559242 h 6857999"/>
              <a:gd name="connsiteX11" fmla="*/ 4475007 w 5433440"/>
              <a:gd name="connsiteY11" fmla="*/ 6520422 h 6857999"/>
              <a:gd name="connsiteX12" fmla="*/ 4501715 w 5433440"/>
              <a:gd name="connsiteY12" fmla="*/ 6481294 h 6857999"/>
              <a:gd name="connsiteX13" fmla="*/ 4528097 w 5433440"/>
              <a:gd name="connsiteY13" fmla="*/ 6441862 h 6857999"/>
              <a:gd name="connsiteX14" fmla="*/ 4554151 w 5433440"/>
              <a:gd name="connsiteY14" fmla="*/ 6402127 h 6857999"/>
              <a:gd name="connsiteX15" fmla="*/ 4579876 w 5433440"/>
              <a:gd name="connsiteY15" fmla="*/ 6362092 h 6857999"/>
              <a:gd name="connsiteX16" fmla="*/ 4605268 w 5433440"/>
              <a:gd name="connsiteY16" fmla="*/ 6321761 h 6857999"/>
              <a:gd name="connsiteX17" fmla="*/ 4630325 w 5433440"/>
              <a:gd name="connsiteY17" fmla="*/ 6281136 h 6857999"/>
              <a:gd name="connsiteX18" fmla="*/ 4655045 w 5433440"/>
              <a:gd name="connsiteY18" fmla="*/ 6240219 h 6857999"/>
              <a:gd name="connsiteX19" fmla="*/ 4679426 w 5433440"/>
              <a:gd name="connsiteY19" fmla="*/ 6199013 h 6857999"/>
              <a:gd name="connsiteX20" fmla="*/ 4703465 w 5433440"/>
              <a:gd name="connsiteY20" fmla="*/ 6157521 h 6857999"/>
              <a:gd name="connsiteX21" fmla="*/ 4727160 w 5433440"/>
              <a:gd name="connsiteY21" fmla="*/ 6115746 h 6857999"/>
              <a:gd name="connsiteX22" fmla="*/ 4750508 w 5433440"/>
              <a:gd name="connsiteY22" fmla="*/ 6073689 h 6857999"/>
              <a:gd name="connsiteX23" fmla="*/ 4773508 w 5433440"/>
              <a:gd name="connsiteY23" fmla="*/ 6031355 h 6857999"/>
              <a:gd name="connsiteX24" fmla="*/ 4796157 w 5433440"/>
              <a:gd name="connsiteY24" fmla="*/ 5988745 h 6857999"/>
              <a:gd name="connsiteX25" fmla="*/ 4818453 w 5433440"/>
              <a:gd name="connsiteY25" fmla="*/ 5945862 h 6857999"/>
              <a:gd name="connsiteX26" fmla="*/ 4840392 w 5433440"/>
              <a:gd name="connsiteY26" fmla="*/ 5902709 h 6857999"/>
              <a:gd name="connsiteX27" fmla="*/ 4861974 w 5433440"/>
              <a:gd name="connsiteY27" fmla="*/ 5859289 h 6857999"/>
              <a:gd name="connsiteX28" fmla="*/ 4883196 w 5433440"/>
              <a:gd name="connsiteY28" fmla="*/ 5815604 h 6857999"/>
              <a:gd name="connsiteX29" fmla="*/ 4904055 w 5433440"/>
              <a:gd name="connsiteY29" fmla="*/ 5771657 h 6857999"/>
              <a:gd name="connsiteX30" fmla="*/ 4924548 w 5433440"/>
              <a:gd name="connsiteY30" fmla="*/ 5727450 h 6857999"/>
              <a:gd name="connsiteX31" fmla="*/ 4944675 w 5433440"/>
              <a:gd name="connsiteY31" fmla="*/ 5682987 h 6857999"/>
              <a:gd name="connsiteX32" fmla="*/ 4964432 w 5433440"/>
              <a:gd name="connsiteY32" fmla="*/ 5638269 h 6857999"/>
              <a:gd name="connsiteX33" fmla="*/ 4983817 w 5433440"/>
              <a:gd name="connsiteY33" fmla="*/ 5593300 h 6857999"/>
              <a:gd name="connsiteX34" fmla="*/ 5002827 w 5433440"/>
              <a:gd name="connsiteY34" fmla="*/ 5548082 h 6857999"/>
              <a:gd name="connsiteX35" fmla="*/ 5021461 w 5433440"/>
              <a:gd name="connsiteY35" fmla="*/ 5502618 h 6857999"/>
              <a:gd name="connsiteX36" fmla="*/ 5039716 w 5433440"/>
              <a:gd name="connsiteY36" fmla="*/ 5456911 h 6857999"/>
              <a:gd name="connsiteX37" fmla="*/ 5057590 w 5433440"/>
              <a:gd name="connsiteY37" fmla="*/ 5410963 h 6857999"/>
              <a:gd name="connsiteX38" fmla="*/ 5075081 w 5433440"/>
              <a:gd name="connsiteY38" fmla="*/ 5364777 h 6857999"/>
              <a:gd name="connsiteX39" fmla="*/ 5092185 w 5433440"/>
              <a:gd name="connsiteY39" fmla="*/ 5318356 h 6857999"/>
              <a:gd name="connsiteX40" fmla="*/ 5108901 w 5433440"/>
              <a:gd name="connsiteY40" fmla="*/ 5271701 h 6857999"/>
              <a:gd name="connsiteX41" fmla="*/ 5125226 w 5433440"/>
              <a:gd name="connsiteY41" fmla="*/ 5224817 h 6857999"/>
              <a:gd name="connsiteX42" fmla="*/ 5141159 w 5433440"/>
              <a:gd name="connsiteY42" fmla="*/ 5177706 h 6857999"/>
              <a:gd name="connsiteX43" fmla="*/ 5156696 w 5433440"/>
              <a:gd name="connsiteY43" fmla="*/ 5130369 h 6857999"/>
              <a:gd name="connsiteX44" fmla="*/ 5171836 w 5433440"/>
              <a:gd name="connsiteY44" fmla="*/ 5082811 h 6857999"/>
              <a:gd name="connsiteX45" fmla="*/ 5186576 w 5433440"/>
              <a:gd name="connsiteY45" fmla="*/ 5035033 h 6857999"/>
              <a:gd name="connsiteX46" fmla="*/ 5200914 w 5433440"/>
              <a:gd name="connsiteY46" fmla="*/ 4987039 h 6857999"/>
              <a:gd name="connsiteX47" fmla="*/ 5214847 w 5433440"/>
              <a:gd name="connsiteY47" fmla="*/ 4938830 h 6857999"/>
              <a:gd name="connsiteX48" fmla="*/ 5228373 w 5433440"/>
              <a:gd name="connsiteY48" fmla="*/ 4890411 h 6857999"/>
              <a:gd name="connsiteX49" fmla="*/ 5241491 w 5433440"/>
              <a:gd name="connsiteY49" fmla="*/ 4841782 h 6857999"/>
              <a:gd name="connsiteX50" fmla="*/ 5254196 w 5433440"/>
              <a:gd name="connsiteY50" fmla="*/ 4792948 h 6857999"/>
              <a:gd name="connsiteX51" fmla="*/ 5266488 w 5433440"/>
              <a:gd name="connsiteY51" fmla="*/ 4743910 h 6857999"/>
              <a:gd name="connsiteX52" fmla="*/ 5278364 w 5433440"/>
              <a:gd name="connsiteY52" fmla="*/ 4694672 h 6857999"/>
              <a:gd name="connsiteX53" fmla="*/ 5289821 w 5433440"/>
              <a:gd name="connsiteY53" fmla="*/ 4645235 h 6857999"/>
              <a:gd name="connsiteX54" fmla="*/ 5300857 w 5433440"/>
              <a:gd name="connsiteY54" fmla="*/ 4595603 h 6857999"/>
              <a:gd name="connsiteX55" fmla="*/ 5311471 w 5433440"/>
              <a:gd name="connsiteY55" fmla="*/ 4545779 h 6857999"/>
              <a:gd name="connsiteX56" fmla="*/ 5321658 w 5433440"/>
              <a:gd name="connsiteY56" fmla="*/ 4495765 h 6857999"/>
              <a:gd name="connsiteX57" fmla="*/ 5331418 w 5433440"/>
              <a:gd name="connsiteY57" fmla="*/ 4445563 h 6857999"/>
              <a:gd name="connsiteX58" fmla="*/ 5340748 w 5433440"/>
              <a:gd name="connsiteY58" fmla="*/ 4395177 h 6857999"/>
              <a:gd name="connsiteX59" fmla="*/ 5349646 w 5433440"/>
              <a:gd name="connsiteY59" fmla="*/ 4344609 h 6857999"/>
              <a:gd name="connsiteX60" fmla="*/ 5358108 w 5433440"/>
              <a:gd name="connsiteY60" fmla="*/ 4293862 h 6857999"/>
              <a:gd name="connsiteX61" fmla="*/ 5366134 w 5433440"/>
              <a:gd name="connsiteY61" fmla="*/ 4242938 h 6857999"/>
              <a:gd name="connsiteX62" fmla="*/ 5373720 w 5433440"/>
              <a:gd name="connsiteY62" fmla="*/ 4191840 h 6857999"/>
              <a:gd name="connsiteX63" fmla="*/ 5380865 w 5433440"/>
              <a:gd name="connsiteY63" fmla="*/ 4140570 h 6857999"/>
              <a:gd name="connsiteX64" fmla="*/ 5387565 w 5433440"/>
              <a:gd name="connsiteY64" fmla="*/ 4089133 h 6857999"/>
              <a:gd name="connsiteX65" fmla="*/ 5393819 w 5433440"/>
              <a:gd name="connsiteY65" fmla="*/ 4037529 h 6857999"/>
              <a:gd name="connsiteX66" fmla="*/ 5399624 w 5433440"/>
              <a:gd name="connsiteY66" fmla="*/ 3985762 h 6857999"/>
              <a:gd name="connsiteX67" fmla="*/ 5404978 w 5433440"/>
              <a:gd name="connsiteY67" fmla="*/ 3933835 h 6857999"/>
              <a:gd name="connsiteX68" fmla="*/ 5409879 w 5433440"/>
              <a:gd name="connsiteY68" fmla="*/ 3881749 h 6857999"/>
              <a:gd name="connsiteX69" fmla="*/ 5414324 w 5433440"/>
              <a:gd name="connsiteY69" fmla="*/ 3829509 h 6857999"/>
              <a:gd name="connsiteX70" fmla="*/ 5418311 w 5433440"/>
              <a:gd name="connsiteY70" fmla="*/ 3777116 h 6857999"/>
              <a:gd name="connsiteX71" fmla="*/ 5421838 w 5433440"/>
              <a:gd name="connsiteY71" fmla="*/ 3724573 h 6857999"/>
              <a:gd name="connsiteX72" fmla="*/ 5424902 w 5433440"/>
              <a:gd name="connsiteY72" fmla="*/ 3671882 h 6857999"/>
              <a:gd name="connsiteX73" fmla="*/ 5427501 w 5433440"/>
              <a:gd name="connsiteY73" fmla="*/ 3619048 h 6857999"/>
              <a:gd name="connsiteX74" fmla="*/ 5429633 w 5433440"/>
              <a:gd name="connsiteY74" fmla="*/ 3566071 h 6857999"/>
              <a:gd name="connsiteX75" fmla="*/ 5431295 w 5433440"/>
              <a:gd name="connsiteY75" fmla="*/ 3512955 h 6857999"/>
              <a:gd name="connsiteX76" fmla="*/ 5432485 w 5433440"/>
              <a:gd name="connsiteY76" fmla="*/ 3459703 h 6857999"/>
              <a:gd name="connsiteX77" fmla="*/ 5433200 w 5433440"/>
              <a:gd name="connsiteY77" fmla="*/ 3406317 h 6857999"/>
              <a:gd name="connsiteX78" fmla="*/ 5433440 w 5433440"/>
              <a:gd name="connsiteY78" fmla="*/ 3352800 h 6857999"/>
              <a:gd name="connsiteX79" fmla="*/ 5433200 w 5433440"/>
              <a:gd name="connsiteY79" fmla="*/ 3299232 h 6857999"/>
              <a:gd name="connsiteX80" fmla="*/ 5432483 w 5433440"/>
              <a:gd name="connsiteY80" fmla="*/ 3245795 h 6857999"/>
              <a:gd name="connsiteX81" fmla="*/ 5431291 w 5433440"/>
              <a:gd name="connsiteY81" fmla="*/ 3192493 h 6857999"/>
              <a:gd name="connsiteX82" fmla="*/ 5429626 w 5433440"/>
              <a:gd name="connsiteY82" fmla="*/ 3139327 h 6857999"/>
              <a:gd name="connsiteX83" fmla="*/ 5427490 w 5433440"/>
              <a:gd name="connsiteY83" fmla="*/ 3086301 h 6857999"/>
              <a:gd name="connsiteX84" fmla="*/ 5424886 w 5433440"/>
              <a:gd name="connsiteY84" fmla="*/ 3033416 h 6857999"/>
              <a:gd name="connsiteX85" fmla="*/ 5421817 w 5433440"/>
              <a:gd name="connsiteY85" fmla="*/ 2980677 h 6857999"/>
              <a:gd name="connsiteX86" fmla="*/ 5418284 w 5433440"/>
              <a:gd name="connsiteY86" fmla="*/ 2928085 h 6857999"/>
              <a:gd name="connsiteX87" fmla="*/ 5414289 w 5433440"/>
              <a:gd name="connsiteY87" fmla="*/ 2875643 h 6857999"/>
              <a:gd name="connsiteX88" fmla="*/ 5409836 w 5433440"/>
              <a:gd name="connsiteY88" fmla="*/ 2823354 h 6857999"/>
              <a:gd name="connsiteX89" fmla="*/ 5404926 w 5433440"/>
              <a:gd name="connsiteY89" fmla="*/ 2771220 h 6857999"/>
              <a:gd name="connsiteX90" fmla="*/ 5399562 w 5433440"/>
              <a:gd name="connsiteY90" fmla="*/ 2719245 h 6857999"/>
              <a:gd name="connsiteX91" fmla="*/ 5393747 w 5433440"/>
              <a:gd name="connsiteY91" fmla="*/ 2667430 h 6857999"/>
              <a:gd name="connsiteX92" fmla="*/ 5387481 w 5433440"/>
              <a:gd name="connsiteY92" fmla="*/ 2615779 h 6857999"/>
              <a:gd name="connsiteX93" fmla="*/ 5380768 w 5433440"/>
              <a:gd name="connsiteY93" fmla="*/ 2564295 h 6857999"/>
              <a:gd name="connsiteX94" fmla="*/ 5373611 w 5433440"/>
              <a:gd name="connsiteY94" fmla="*/ 2512979 h 6857999"/>
              <a:gd name="connsiteX95" fmla="*/ 5366011 w 5433440"/>
              <a:gd name="connsiteY95" fmla="*/ 2461834 h 6857999"/>
              <a:gd name="connsiteX96" fmla="*/ 5357970 w 5433440"/>
              <a:gd name="connsiteY96" fmla="*/ 2410864 h 6857999"/>
              <a:gd name="connsiteX97" fmla="*/ 5349492 w 5433440"/>
              <a:gd name="connsiteY97" fmla="*/ 2360071 h 6857999"/>
              <a:gd name="connsiteX98" fmla="*/ 5340578 w 5433440"/>
              <a:gd name="connsiteY98" fmla="*/ 2309458 h 6857999"/>
              <a:gd name="connsiteX99" fmla="*/ 5331231 w 5433440"/>
              <a:gd name="connsiteY99" fmla="*/ 2259027 h 6857999"/>
              <a:gd name="connsiteX100" fmla="*/ 5321453 w 5433440"/>
              <a:gd name="connsiteY100" fmla="*/ 2208780 h 6857999"/>
              <a:gd name="connsiteX101" fmla="*/ 5311247 w 5433440"/>
              <a:gd name="connsiteY101" fmla="*/ 2158722 h 6857999"/>
              <a:gd name="connsiteX102" fmla="*/ 5300614 w 5433440"/>
              <a:gd name="connsiteY102" fmla="*/ 2108854 h 6857999"/>
              <a:gd name="connsiteX103" fmla="*/ 5289557 w 5433440"/>
              <a:gd name="connsiteY103" fmla="*/ 2059179 h 6857999"/>
              <a:gd name="connsiteX104" fmla="*/ 5278079 w 5433440"/>
              <a:gd name="connsiteY104" fmla="*/ 2009699 h 6857999"/>
              <a:gd name="connsiteX105" fmla="*/ 5266181 w 5433440"/>
              <a:gd name="connsiteY105" fmla="*/ 1960418 h 6857999"/>
              <a:gd name="connsiteX106" fmla="*/ 5253866 w 5433440"/>
              <a:gd name="connsiteY106" fmla="*/ 1911338 h 6857999"/>
              <a:gd name="connsiteX107" fmla="*/ 5241137 w 5433440"/>
              <a:gd name="connsiteY107" fmla="*/ 1862462 h 6857999"/>
              <a:gd name="connsiteX108" fmla="*/ 5227995 w 5433440"/>
              <a:gd name="connsiteY108" fmla="*/ 1813793 h 6857999"/>
              <a:gd name="connsiteX109" fmla="*/ 5214444 w 5433440"/>
              <a:gd name="connsiteY109" fmla="*/ 1765332 h 6857999"/>
              <a:gd name="connsiteX110" fmla="*/ 5200485 w 5433440"/>
              <a:gd name="connsiteY110" fmla="*/ 1717083 h 6857999"/>
              <a:gd name="connsiteX111" fmla="*/ 5186120 w 5433440"/>
              <a:gd name="connsiteY111" fmla="*/ 1669049 h 6857999"/>
              <a:gd name="connsiteX112" fmla="*/ 5171353 w 5433440"/>
              <a:gd name="connsiteY112" fmla="*/ 1621232 h 6857999"/>
              <a:gd name="connsiteX113" fmla="*/ 5156185 w 5433440"/>
              <a:gd name="connsiteY113" fmla="*/ 1573635 h 6857999"/>
              <a:gd name="connsiteX114" fmla="*/ 5140618 w 5433440"/>
              <a:gd name="connsiteY114" fmla="*/ 1526260 h 6857999"/>
              <a:gd name="connsiteX115" fmla="*/ 5124656 w 5433440"/>
              <a:gd name="connsiteY115" fmla="*/ 1479110 h 6857999"/>
              <a:gd name="connsiteX116" fmla="*/ 5108300 w 5433440"/>
              <a:gd name="connsiteY116" fmla="*/ 1432189 h 6857999"/>
              <a:gd name="connsiteX117" fmla="*/ 5091552 w 5433440"/>
              <a:gd name="connsiteY117" fmla="*/ 1385498 h 6857999"/>
              <a:gd name="connsiteX118" fmla="*/ 5074416 w 5433440"/>
              <a:gd name="connsiteY118" fmla="*/ 1339040 h 6857999"/>
              <a:gd name="connsiteX119" fmla="*/ 5056893 w 5433440"/>
              <a:gd name="connsiteY119" fmla="*/ 1292818 h 6857999"/>
              <a:gd name="connsiteX120" fmla="*/ 5038985 w 5433440"/>
              <a:gd name="connsiteY120" fmla="*/ 1246835 h 6857999"/>
              <a:gd name="connsiteX121" fmla="*/ 5020696 w 5433440"/>
              <a:gd name="connsiteY121" fmla="*/ 1201093 h 6857999"/>
              <a:gd name="connsiteX122" fmla="*/ 5002026 w 5433440"/>
              <a:gd name="connsiteY122" fmla="*/ 1155595 h 6857999"/>
              <a:gd name="connsiteX123" fmla="*/ 4982980 w 5433440"/>
              <a:gd name="connsiteY123" fmla="*/ 1110343 h 6857999"/>
              <a:gd name="connsiteX124" fmla="*/ 4963558 w 5433440"/>
              <a:gd name="connsiteY124" fmla="*/ 1065341 h 6857999"/>
              <a:gd name="connsiteX125" fmla="*/ 4943764 w 5433440"/>
              <a:gd name="connsiteY125" fmla="*/ 1020591 h 6857999"/>
              <a:gd name="connsiteX126" fmla="*/ 4923599 w 5433440"/>
              <a:gd name="connsiteY126" fmla="*/ 976096 h 6857999"/>
              <a:gd name="connsiteX127" fmla="*/ 4903067 w 5433440"/>
              <a:gd name="connsiteY127" fmla="*/ 931858 h 6857999"/>
              <a:gd name="connsiteX128" fmla="*/ 4882168 w 5433440"/>
              <a:gd name="connsiteY128" fmla="*/ 887881 h 6857999"/>
              <a:gd name="connsiteX129" fmla="*/ 4860906 w 5433440"/>
              <a:gd name="connsiteY129" fmla="*/ 844166 h 6857999"/>
              <a:gd name="connsiteX130" fmla="*/ 4839284 w 5433440"/>
              <a:gd name="connsiteY130" fmla="*/ 800716 h 6857999"/>
              <a:gd name="connsiteX131" fmla="*/ 4817302 w 5433440"/>
              <a:gd name="connsiteY131" fmla="*/ 757534 h 6857999"/>
              <a:gd name="connsiteX132" fmla="*/ 4794964 w 5433440"/>
              <a:gd name="connsiteY132" fmla="*/ 714624 h 6857999"/>
              <a:gd name="connsiteX133" fmla="*/ 4772272 w 5433440"/>
              <a:gd name="connsiteY133" fmla="*/ 671987 h 6857999"/>
              <a:gd name="connsiteX134" fmla="*/ 4749228 w 5433440"/>
              <a:gd name="connsiteY134" fmla="*/ 629626 h 6857999"/>
              <a:gd name="connsiteX135" fmla="*/ 4725835 w 5433440"/>
              <a:gd name="connsiteY135" fmla="*/ 587543 h 6857999"/>
              <a:gd name="connsiteX136" fmla="*/ 4702095 w 5433440"/>
              <a:gd name="connsiteY136" fmla="*/ 545743 h 6857999"/>
              <a:gd name="connsiteX137" fmla="*/ 4678010 w 5433440"/>
              <a:gd name="connsiteY137" fmla="*/ 504226 h 6857999"/>
              <a:gd name="connsiteX138" fmla="*/ 4653582 w 5433440"/>
              <a:gd name="connsiteY138" fmla="*/ 462997 h 6857999"/>
              <a:gd name="connsiteX139" fmla="*/ 4628814 w 5433440"/>
              <a:gd name="connsiteY139" fmla="*/ 422057 h 6857999"/>
              <a:gd name="connsiteX140" fmla="*/ 4603709 w 5433440"/>
              <a:gd name="connsiteY140" fmla="*/ 381409 h 6857999"/>
              <a:gd name="connsiteX141" fmla="*/ 4578268 w 5433440"/>
              <a:gd name="connsiteY141" fmla="*/ 341056 h 6857999"/>
              <a:gd name="connsiteX142" fmla="*/ 4552494 w 5433440"/>
              <a:gd name="connsiteY142" fmla="*/ 301001 h 6857999"/>
              <a:gd name="connsiteX143" fmla="*/ 4526390 w 5433440"/>
              <a:gd name="connsiteY143" fmla="*/ 261246 h 6857999"/>
              <a:gd name="connsiteX144" fmla="*/ 4499956 w 5433440"/>
              <a:gd name="connsiteY144" fmla="*/ 221794 h 6857999"/>
              <a:gd name="connsiteX145" fmla="*/ 4473197 w 5433440"/>
              <a:gd name="connsiteY145" fmla="*/ 182647 h 6857999"/>
              <a:gd name="connsiteX146" fmla="*/ 4446114 w 5433440"/>
              <a:gd name="connsiteY146" fmla="*/ 143809 h 6857999"/>
              <a:gd name="connsiteX147" fmla="*/ 4418710 w 5433440"/>
              <a:gd name="connsiteY147" fmla="*/ 105282 h 6857999"/>
              <a:gd name="connsiteX148" fmla="*/ 4339335 w 5433440"/>
              <a:gd name="connsiteY14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5433440" h="6857999">
                <a:moveTo>
                  <a:pt x="4339335" y="0"/>
                </a:moveTo>
                <a:lnTo>
                  <a:pt x="0" y="0"/>
                </a:lnTo>
                <a:cubicBezTo>
                  <a:pt x="4670" y="2286000"/>
                  <a:pt x="9341" y="4571999"/>
                  <a:pt x="14011" y="6857999"/>
                </a:cubicBezTo>
                <a:lnTo>
                  <a:pt x="4218939" y="6857999"/>
                </a:lnTo>
                <a:lnTo>
                  <a:pt x="4279137" y="6785555"/>
                </a:lnTo>
                <a:lnTo>
                  <a:pt x="4308057" y="6748636"/>
                </a:lnTo>
                <a:lnTo>
                  <a:pt x="4336669" y="6711394"/>
                </a:lnTo>
                <a:lnTo>
                  <a:pt x="4364969" y="6673831"/>
                </a:lnTo>
                <a:lnTo>
                  <a:pt x="4392955" y="6635949"/>
                </a:lnTo>
                <a:lnTo>
                  <a:pt x="4420625" y="6597752"/>
                </a:lnTo>
                <a:lnTo>
                  <a:pt x="4447976" y="6559242"/>
                </a:lnTo>
                <a:lnTo>
                  <a:pt x="4475007" y="6520422"/>
                </a:lnTo>
                <a:lnTo>
                  <a:pt x="4501715" y="6481294"/>
                </a:lnTo>
                <a:lnTo>
                  <a:pt x="4528097" y="6441862"/>
                </a:lnTo>
                <a:lnTo>
                  <a:pt x="4554151" y="6402127"/>
                </a:lnTo>
                <a:lnTo>
                  <a:pt x="4579876" y="6362092"/>
                </a:lnTo>
                <a:lnTo>
                  <a:pt x="4605268" y="6321761"/>
                </a:lnTo>
                <a:lnTo>
                  <a:pt x="4630325" y="6281136"/>
                </a:lnTo>
                <a:lnTo>
                  <a:pt x="4655045" y="6240219"/>
                </a:lnTo>
                <a:lnTo>
                  <a:pt x="4679426" y="6199013"/>
                </a:lnTo>
                <a:lnTo>
                  <a:pt x="4703465" y="6157521"/>
                </a:lnTo>
                <a:lnTo>
                  <a:pt x="4727160" y="6115746"/>
                </a:lnTo>
                <a:lnTo>
                  <a:pt x="4750508" y="6073689"/>
                </a:lnTo>
                <a:lnTo>
                  <a:pt x="4773508" y="6031355"/>
                </a:lnTo>
                <a:lnTo>
                  <a:pt x="4796157" y="5988745"/>
                </a:lnTo>
                <a:lnTo>
                  <a:pt x="4818453" y="5945862"/>
                </a:lnTo>
                <a:lnTo>
                  <a:pt x="4840392" y="5902709"/>
                </a:lnTo>
                <a:lnTo>
                  <a:pt x="4861974" y="5859289"/>
                </a:lnTo>
                <a:lnTo>
                  <a:pt x="4883196" y="5815604"/>
                </a:lnTo>
                <a:lnTo>
                  <a:pt x="4904055" y="5771657"/>
                </a:lnTo>
                <a:lnTo>
                  <a:pt x="4924548" y="5727450"/>
                </a:lnTo>
                <a:lnTo>
                  <a:pt x="4944675" y="5682987"/>
                </a:lnTo>
                <a:lnTo>
                  <a:pt x="4964432" y="5638269"/>
                </a:lnTo>
                <a:lnTo>
                  <a:pt x="4983817" y="5593300"/>
                </a:lnTo>
                <a:lnTo>
                  <a:pt x="5002827" y="5548082"/>
                </a:lnTo>
                <a:lnTo>
                  <a:pt x="5021461" y="5502618"/>
                </a:lnTo>
                <a:lnTo>
                  <a:pt x="5039716" y="5456911"/>
                </a:lnTo>
                <a:lnTo>
                  <a:pt x="5057590" y="5410963"/>
                </a:lnTo>
                <a:lnTo>
                  <a:pt x="5075081" y="5364777"/>
                </a:lnTo>
                <a:lnTo>
                  <a:pt x="5092185" y="5318356"/>
                </a:lnTo>
                <a:lnTo>
                  <a:pt x="5108901" y="5271701"/>
                </a:lnTo>
                <a:lnTo>
                  <a:pt x="5125226" y="5224817"/>
                </a:lnTo>
                <a:lnTo>
                  <a:pt x="5141159" y="5177706"/>
                </a:lnTo>
                <a:lnTo>
                  <a:pt x="5156696" y="5130369"/>
                </a:lnTo>
                <a:lnTo>
                  <a:pt x="5171836" y="5082811"/>
                </a:lnTo>
                <a:lnTo>
                  <a:pt x="5186576" y="5035033"/>
                </a:lnTo>
                <a:lnTo>
                  <a:pt x="5200914" y="4987039"/>
                </a:lnTo>
                <a:lnTo>
                  <a:pt x="5214847" y="4938830"/>
                </a:lnTo>
                <a:lnTo>
                  <a:pt x="5228373" y="4890411"/>
                </a:lnTo>
                <a:lnTo>
                  <a:pt x="5241491" y="4841782"/>
                </a:lnTo>
                <a:lnTo>
                  <a:pt x="5254196" y="4792948"/>
                </a:lnTo>
                <a:lnTo>
                  <a:pt x="5266488" y="4743910"/>
                </a:lnTo>
                <a:lnTo>
                  <a:pt x="5278364" y="4694672"/>
                </a:lnTo>
                <a:lnTo>
                  <a:pt x="5289821" y="4645235"/>
                </a:lnTo>
                <a:lnTo>
                  <a:pt x="5300857" y="4595603"/>
                </a:lnTo>
                <a:lnTo>
                  <a:pt x="5311471" y="4545779"/>
                </a:lnTo>
                <a:lnTo>
                  <a:pt x="5321658" y="4495765"/>
                </a:lnTo>
                <a:lnTo>
                  <a:pt x="5331418" y="4445563"/>
                </a:lnTo>
                <a:lnTo>
                  <a:pt x="5340748" y="4395177"/>
                </a:lnTo>
                <a:lnTo>
                  <a:pt x="5349646" y="4344609"/>
                </a:lnTo>
                <a:lnTo>
                  <a:pt x="5358108" y="4293862"/>
                </a:lnTo>
                <a:lnTo>
                  <a:pt x="5366134" y="4242938"/>
                </a:lnTo>
                <a:lnTo>
                  <a:pt x="5373720" y="4191840"/>
                </a:lnTo>
                <a:lnTo>
                  <a:pt x="5380865" y="4140570"/>
                </a:lnTo>
                <a:lnTo>
                  <a:pt x="5387565" y="4089133"/>
                </a:lnTo>
                <a:lnTo>
                  <a:pt x="5393819" y="4037529"/>
                </a:lnTo>
                <a:lnTo>
                  <a:pt x="5399624" y="3985762"/>
                </a:lnTo>
                <a:lnTo>
                  <a:pt x="5404978" y="3933835"/>
                </a:lnTo>
                <a:lnTo>
                  <a:pt x="5409879" y="3881749"/>
                </a:lnTo>
                <a:lnTo>
                  <a:pt x="5414324" y="3829509"/>
                </a:lnTo>
                <a:lnTo>
                  <a:pt x="5418311" y="3777116"/>
                </a:lnTo>
                <a:lnTo>
                  <a:pt x="5421838" y="3724573"/>
                </a:lnTo>
                <a:lnTo>
                  <a:pt x="5424902" y="3671882"/>
                </a:lnTo>
                <a:lnTo>
                  <a:pt x="5427501" y="3619048"/>
                </a:lnTo>
                <a:cubicBezTo>
                  <a:pt x="5428212" y="3601389"/>
                  <a:pt x="5428922" y="3583730"/>
                  <a:pt x="5429633" y="3566071"/>
                </a:cubicBezTo>
                <a:lnTo>
                  <a:pt x="5431295" y="3512955"/>
                </a:lnTo>
                <a:cubicBezTo>
                  <a:pt x="5431692" y="3495204"/>
                  <a:pt x="5432088" y="3477454"/>
                  <a:pt x="5432485" y="3459703"/>
                </a:cubicBezTo>
                <a:cubicBezTo>
                  <a:pt x="5432723" y="3441908"/>
                  <a:pt x="5432962" y="3424112"/>
                  <a:pt x="5433200" y="3406317"/>
                </a:cubicBezTo>
                <a:lnTo>
                  <a:pt x="5433440" y="3352800"/>
                </a:lnTo>
                <a:lnTo>
                  <a:pt x="5433200" y="3299232"/>
                </a:lnTo>
                <a:lnTo>
                  <a:pt x="5432483" y="3245795"/>
                </a:lnTo>
                <a:cubicBezTo>
                  <a:pt x="5432086" y="3228028"/>
                  <a:pt x="5431688" y="3210260"/>
                  <a:pt x="5431291" y="3192493"/>
                </a:cubicBezTo>
                <a:lnTo>
                  <a:pt x="5429626" y="3139327"/>
                </a:lnTo>
                <a:lnTo>
                  <a:pt x="5427490" y="3086301"/>
                </a:lnTo>
                <a:lnTo>
                  <a:pt x="5424886" y="3033416"/>
                </a:lnTo>
                <a:lnTo>
                  <a:pt x="5421817" y="2980677"/>
                </a:lnTo>
                <a:lnTo>
                  <a:pt x="5418284" y="2928085"/>
                </a:lnTo>
                <a:lnTo>
                  <a:pt x="5414289" y="2875643"/>
                </a:lnTo>
                <a:lnTo>
                  <a:pt x="5409836" y="2823354"/>
                </a:lnTo>
                <a:lnTo>
                  <a:pt x="5404926" y="2771220"/>
                </a:lnTo>
                <a:lnTo>
                  <a:pt x="5399562" y="2719245"/>
                </a:lnTo>
                <a:lnTo>
                  <a:pt x="5393747" y="2667430"/>
                </a:lnTo>
                <a:lnTo>
                  <a:pt x="5387481" y="2615779"/>
                </a:lnTo>
                <a:lnTo>
                  <a:pt x="5380768" y="2564295"/>
                </a:lnTo>
                <a:lnTo>
                  <a:pt x="5373611" y="2512979"/>
                </a:lnTo>
                <a:lnTo>
                  <a:pt x="5366011" y="2461834"/>
                </a:lnTo>
                <a:lnTo>
                  <a:pt x="5357970" y="2410864"/>
                </a:lnTo>
                <a:lnTo>
                  <a:pt x="5349492" y="2360071"/>
                </a:lnTo>
                <a:lnTo>
                  <a:pt x="5340578" y="2309458"/>
                </a:lnTo>
                <a:lnTo>
                  <a:pt x="5331231" y="2259027"/>
                </a:lnTo>
                <a:lnTo>
                  <a:pt x="5321453" y="2208780"/>
                </a:lnTo>
                <a:lnTo>
                  <a:pt x="5311247" y="2158722"/>
                </a:lnTo>
                <a:lnTo>
                  <a:pt x="5300614" y="2108854"/>
                </a:lnTo>
                <a:lnTo>
                  <a:pt x="5289557" y="2059179"/>
                </a:lnTo>
                <a:lnTo>
                  <a:pt x="5278079" y="2009699"/>
                </a:lnTo>
                <a:lnTo>
                  <a:pt x="5266181" y="1960418"/>
                </a:lnTo>
                <a:lnTo>
                  <a:pt x="5253866" y="1911338"/>
                </a:lnTo>
                <a:lnTo>
                  <a:pt x="5241137" y="1862462"/>
                </a:lnTo>
                <a:lnTo>
                  <a:pt x="5227995" y="1813793"/>
                </a:lnTo>
                <a:lnTo>
                  <a:pt x="5214444" y="1765332"/>
                </a:lnTo>
                <a:lnTo>
                  <a:pt x="5200485" y="1717083"/>
                </a:lnTo>
                <a:lnTo>
                  <a:pt x="5186120" y="1669049"/>
                </a:lnTo>
                <a:lnTo>
                  <a:pt x="5171353" y="1621232"/>
                </a:lnTo>
                <a:lnTo>
                  <a:pt x="5156185" y="1573635"/>
                </a:lnTo>
                <a:lnTo>
                  <a:pt x="5140618" y="1526260"/>
                </a:lnTo>
                <a:lnTo>
                  <a:pt x="5124656" y="1479110"/>
                </a:lnTo>
                <a:lnTo>
                  <a:pt x="5108300" y="1432189"/>
                </a:lnTo>
                <a:lnTo>
                  <a:pt x="5091552" y="1385498"/>
                </a:lnTo>
                <a:lnTo>
                  <a:pt x="5074416" y="1339040"/>
                </a:lnTo>
                <a:lnTo>
                  <a:pt x="5056893" y="1292818"/>
                </a:lnTo>
                <a:lnTo>
                  <a:pt x="5038985" y="1246835"/>
                </a:lnTo>
                <a:lnTo>
                  <a:pt x="5020696" y="1201093"/>
                </a:lnTo>
                <a:lnTo>
                  <a:pt x="5002026" y="1155595"/>
                </a:lnTo>
                <a:lnTo>
                  <a:pt x="4982980" y="1110343"/>
                </a:lnTo>
                <a:lnTo>
                  <a:pt x="4963558" y="1065341"/>
                </a:lnTo>
                <a:lnTo>
                  <a:pt x="4943764" y="1020591"/>
                </a:lnTo>
                <a:lnTo>
                  <a:pt x="4923599" y="976096"/>
                </a:lnTo>
                <a:lnTo>
                  <a:pt x="4903067" y="931858"/>
                </a:lnTo>
                <a:lnTo>
                  <a:pt x="4882168" y="887881"/>
                </a:lnTo>
                <a:lnTo>
                  <a:pt x="4860906" y="844166"/>
                </a:lnTo>
                <a:lnTo>
                  <a:pt x="4839284" y="800716"/>
                </a:lnTo>
                <a:lnTo>
                  <a:pt x="4817302" y="757534"/>
                </a:lnTo>
                <a:lnTo>
                  <a:pt x="4794964" y="714624"/>
                </a:lnTo>
                <a:lnTo>
                  <a:pt x="4772272" y="671987"/>
                </a:lnTo>
                <a:lnTo>
                  <a:pt x="4749228" y="629626"/>
                </a:lnTo>
                <a:lnTo>
                  <a:pt x="4725835" y="587543"/>
                </a:lnTo>
                <a:lnTo>
                  <a:pt x="4702095" y="545743"/>
                </a:lnTo>
                <a:lnTo>
                  <a:pt x="4678010" y="504226"/>
                </a:lnTo>
                <a:lnTo>
                  <a:pt x="4653582" y="462997"/>
                </a:lnTo>
                <a:lnTo>
                  <a:pt x="4628814" y="422057"/>
                </a:lnTo>
                <a:lnTo>
                  <a:pt x="4603709" y="381409"/>
                </a:lnTo>
                <a:lnTo>
                  <a:pt x="4578268" y="341056"/>
                </a:lnTo>
                <a:lnTo>
                  <a:pt x="4552494" y="301001"/>
                </a:lnTo>
                <a:lnTo>
                  <a:pt x="4526390" y="261246"/>
                </a:lnTo>
                <a:lnTo>
                  <a:pt x="4499956" y="221794"/>
                </a:lnTo>
                <a:lnTo>
                  <a:pt x="4473197" y="182647"/>
                </a:lnTo>
                <a:lnTo>
                  <a:pt x="4446114" y="143809"/>
                </a:lnTo>
                <a:lnTo>
                  <a:pt x="4418710" y="105282"/>
                </a:lnTo>
                <a:lnTo>
                  <a:pt x="4339335" y="0"/>
                </a:lnTo>
                <a:close/>
              </a:path>
            </a:pathLst>
          </a:custGeom>
          <a:solidFill>
            <a:srgbClr val="009C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Google Shape;221;p29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2D7919D0-5F2F-6C4D-A45B-508271A08F1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059619" y="609253"/>
            <a:ext cx="2553000" cy="592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228F6E5D-A008-4046-8D8B-B33A3B187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854" y="5741770"/>
            <a:ext cx="3802359" cy="546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2024</a:t>
            </a:r>
          </a:p>
        </p:txBody>
      </p:sp>
      <p:pic>
        <p:nvPicPr>
          <p:cNvPr id="16" name="Google Shape;199;p27">
            <a:extLst>
              <a:ext uri="{FF2B5EF4-FFF2-40B4-BE49-F238E27FC236}">
                <a16:creationId xmlns:a16="http://schemas.microsoft.com/office/drawing/2014/main" xmlns="" id="{3779B2CE-C8C8-CB40-AFC4-FEAE1185E9F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r="50449" b="49769"/>
          <a:stretch/>
        </p:blipFill>
        <p:spPr>
          <a:xfrm>
            <a:off x="10939175" y="5590487"/>
            <a:ext cx="1254530" cy="127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800F607C-2C14-C84A-9356-A45D2C7CE0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430186" y="-638641"/>
            <a:ext cx="7268710" cy="7996136"/>
          </a:xfrm>
          <a:prstGeom prst="flowChartDelay">
            <a:avLst/>
          </a:prstGeom>
          <a:blipFill>
            <a:blip r:embed="rId4"/>
            <a:stretch>
              <a:fillRect t="-13000" b="-3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18" name="Google Shape;199;p27">
            <a:extLst>
              <a:ext uri="{FF2B5EF4-FFF2-40B4-BE49-F238E27FC236}">
                <a16:creationId xmlns:a16="http://schemas.microsoft.com/office/drawing/2014/main" xmlns="" id="{DBD86366-A537-6E40-BF07-47724EABF3B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r="50449" b="49769"/>
          <a:stretch/>
        </p:blipFill>
        <p:spPr>
          <a:xfrm rot="10800000">
            <a:off x="1" y="0"/>
            <a:ext cx="1254530" cy="127173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262C8EDD-EEE0-DC4A-9295-7936CD5DDC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854" y="1433371"/>
            <a:ext cx="527049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7000" b="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YOUR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D7527F0E-C4DE-9D46-A164-5B702C340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854" y="4187225"/>
            <a:ext cx="4655765" cy="1153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6D3600-AF90-1244-A470-3C187856FED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83E8BB4-C03F-D94F-9407-434FE42D003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A5E86A-0B93-6B40-8153-AB15831F289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F699D05-21FF-9D4B-8450-F20D48956C3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BA1507C-2CFF-FE4E-A6EB-EAF705821E6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8F95FC4-CFB6-614C-8027-4988554AAA2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FCF2ED9-75AD-4E40-B8A6-D452B2E6F21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7BAC08D-8227-1B44-8DF4-A0FED7870D8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9E474C5-C2E8-924A-BDC7-A15A2F29B97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DAD201A-E36C-0248-9C26-53CE5F1533C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AE7A3D8-4D1E-E147-8C9C-28E2250075CB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221DBE2-0E26-2B4C-9EB0-52844719340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A656ADC-F0BD-854C-BFB8-BBC3985A2D2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0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2F27E1E-BBE0-7640-9BF9-0B4048AA49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10" y="0"/>
            <a:ext cx="4753088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78000" r="-29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16" name="Google Shape;235;p3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D7086C64-F35B-C546-82CA-1DCCE816D04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71648" y="444761"/>
            <a:ext cx="1994905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5072B1E8-F4C3-0047-89FE-D15021683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025" y="1105661"/>
            <a:ext cx="5842389" cy="77663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1BCD1CBA-5132-FE49-BEAC-05CBAF24AC5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14026" y="2093539"/>
            <a:ext cx="5842388" cy="4242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Your text here…</a:t>
            </a:r>
          </a:p>
        </p:txBody>
      </p:sp>
      <p:pic>
        <p:nvPicPr>
          <p:cNvPr id="19" name="Google Shape;314;p33" descr="A colorful design on a black background&#10;&#10;Description automatically generated">
            <a:extLst>
              <a:ext uri="{FF2B5EF4-FFF2-40B4-BE49-F238E27FC236}">
                <a16:creationId xmlns:a16="http://schemas.microsoft.com/office/drawing/2014/main" xmlns="" id="{616458CC-273D-CA4A-BE90-88C7E1839E7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r="49651" b="50248"/>
          <a:stretch/>
        </p:blipFill>
        <p:spPr>
          <a:xfrm>
            <a:off x="11342536" y="6018881"/>
            <a:ext cx="849464" cy="83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90;p31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82F8EA5B-412F-914D-A90D-2B9990EE2CC0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9318093" y="444761"/>
            <a:ext cx="2102016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14;p33" descr="A colorful design on a black background&#10;&#10;Description automatically generated">
            <a:extLst>
              <a:ext uri="{FF2B5EF4-FFF2-40B4-BE49-F238E27FC236}">
                <a16:creationId xmlns:a16="http://schemas.microsoft.com/office/drawing/2014/main" xmlns="" id="{835157C3-628E-AC43-8C04-FAADC8C7539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r="49651" b="50248"/>
          <a:stretch/>
        </p:blipFill>
        <p:spPr>
          <a:xfrm rot="10800000">
            <a:off x="-12710" y="0"/>
            <a:ext cx="849464" cy="8391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4BBD850-53CB-9F4D-A132-BAA9C240C16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81DFEA-370E-4B47-893E-F7AA40E8AF9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1FDB9D-B1C8-2941-BC3B-7EF7E0D2824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AD7DF5-51F9-F04E-AB84-748E2254C18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9B3367-F594-924F-8612-B71DD6A5812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06E42D-B623-1849-8E21-238EA7995C3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466570-CB5F-384C-B2B4-B0AB5DC2EC6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F020688-8F1C-3E41-958F-BF9FCCD947E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229F8AC-5D4B-C94D-A042-144B142A1B2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FC96F73-2606-A544-9B05-3DA33A429DE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72BCF97-94B7-5C43-A77B-EA67BA77715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A614E17-D5AA-9D44-B139-1A2E2F2A2F2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498CBC9-11A6-0E40-BC9C-0B786406905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5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910F0453-F8F3-F649-BBEE-1B986F08CB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7" y="0"/>
            <a:ext cx="12190462" cy="2650469"/>
          </a:xfrm>
          <a:prstGeom prst="rect">
            <a:avLst/>
          </a:prstGeom>
          <a:blipFill dpi="0" rotWithShape="1">
            <a:blip r:embed="rId2"/>
            <a:srcRect/>
            <a:stretch>
              <a:fillRect t="-25000" b="-100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7430E2D-E3A3-434E-BABA-203D344F6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787" y="3012285"/>
            <a:ext cx="10700426" cy="77663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9832E28B-D1C6-EB43-BDCE-1547E72FA2A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5787" y="3949428"/>
            <a:ext cx="10700426" cy="1867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Your text here…</a:t>
            </a:r>
          </a:p>
        </p:txBody>
      </p:sp>
      <p:pic>
        <p:nvPicPr>
          <p:cNvPr id="20" name="Google Shape;323;p34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2BC5C8C3-E75A-E44F-AFF5-A747071E67C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18093" y="5970674"/>
            <a:ext cx="2102016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28;p34" descr="A colorful design on a black background&#10;&#10;Description automatically generated">
            <a:extLst>
              <a:ext uri="{FF2B5EF4-FFF2-40B4-BE49-F238E27FC236}">
                <a16:creationId xmlns:a16="http://schemas.microsoft.com/office/drawing/2014/main" xmlns="" id="{FB887C45-7C1C-7C4F-8F62-85178FE8C05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r="49651" b="50248"/>
          <a:stretch/>
        </p:blipFill>
        <p:spPr>
          <a:xfrm rot="5400000">
            <a:off x="-684" y="6015377"/>
            <a:ext cx="849464" cy="83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29;p34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5CDBE250-21B0-554B-B9CB-B5D9C04D2274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49596" t="50655" r="-513" b="-229"/>
          <a:stretch/>
        </p:blipFill>
        <p:spPr>
          <a:xfrm rot="5400000">
            <a:off x="11328918" y="7954"/>
            <a:ext cx="864762" cy="8393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161AC9-9985-4C44-88F7-93F62634A39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139AEE-DFEB-ED4B-9CEC-758DA20DB64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95755A-945A-A04F-B853-6CE2D98C8C1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4FFE4D-96BD-0E45-B43A-7EE3F53B1A7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9EF9A0-407C-F244-B82F-AABC3D6BBDA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21167D4-E719-D744-8DE6-209E5319A6C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733082-FF79-6A41-AD04-7BA9C66EC3BB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FDB9DE-B608-CD4D-957F-697086ACA6C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541276-E7ED-5C45-A5E5-9A8D6B3A8BA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1CBE081-C7C9-614B-A8FC-B9D8E781908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44C4D48-0D6B-A141-8320-D159B47BF3C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E7FF840-BD56-D945-A2C2-555AEEDD459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6EAC12-77C1-F64C-B045-7FDBC17BDA8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7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24BF1B12-8E86-F648-96C4-5937CB0EFB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7" y="4207531"/>
            <a:ext cx="12190462" cy="2650469"/>
          </a:xfrm>
          <a:prstGeom prst="rect">
            <a:avLst/>
          </a:prstGeom>
          <a:blipFill dpi="0" rotWithShape="1">
            <a:blip r:embed="rId2"/>
            <a:srcRect/>
            <a:stretch>
              <a:fillRect t="-25000" b="-100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707A233-DDE6-D348-944F-7B2873064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787" y="736011"/>
            <a:ext cx="8009107" cy="77663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633004DD-9674-D348-A9B8-0729E6697F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5787" y="1673154"/>
            <a:ext cx="10700426" cy="19202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Your text here…</a:t>
            </a:r>
          </a:p>
        </p:txBody>
      </p:sp>
      <p:pic>
        <p:nvPicPr>
          <p:cNvPr id="19" name="Google Shape;339;p35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A832847C-67C5-5440-A70E-314F6B72B7A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49906" r="49470" b="-418"/>
          <a:stretch/>
        </p:blipFill>
        <p:spPr>
          <a:xfrm rot="-5400000">
            <a:off x="-2041" y="3268"/>
            <a:ext cx="852506" cy="8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40;p35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A9B633CC-45CC-3C49-87B9-DA8315CCF8D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318093" y="444761"/>
            <a:ext cx="2102016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41;p35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3817EE38-0793-3E46-9096-620403B2FBB9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49596" t="50655" r="-513" b="-229"/>
          <a:stretch/>
        </p:blipFill>
        <p:spPr>
          <a:xfrm rot="10800000">
            <a:off x="11328918" y="5996377"/>
            <a:ext cx="864762" cy="8393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FFCE0C2-4151-E048-9890-D0AC7FC13B2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95B2FF-1397-1244-BD0F-7859767422C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B912B6C-443D-BD4D-959B-5A59D0B705F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C84C02-5E0D-0D40-B0CD-031C4B55D85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3A5522E-4C0E-F04A-9E1F-2080420C5F9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6EFC090-F529-264A-9093-C2B9F97D02A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7F3CBD6-CE68-3E4B-ACD1-F72D0FD5F07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6979BF6-9804-1841-8FDF-DD394238700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EDD210E-08BA-5045-BDBF-B4CFF4FE60D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6653AE7-4CD7-4245-8410-12771A9C4D1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3D6948B-597A-8D4F-9334-9306F34866DB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24883CB-AA30-2A4B-B7C7-E0BEA7F61E0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0D06326-F0FB-4440-BD75-F2B6B30FAA4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9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35;p3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753D3742-D1E8-DF4E-8F3E-5933C6C17C4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371648" y="444761"/>
            <a:ext cx="1994905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3D35C2C-DA24-3944-8E6A-2FA57210D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92" y="794381"/>
            <a:ext cx="5389124" cy="77663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D3D36A4-1B72-B44B-B97E-5A360054D2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0392" y="1782259"/>
            <a:ext cx="5389123" cy="38986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Your text here…</a:t>
            </a:r>
          </a:p>
        </p:txBody>
      </p:sp>
      <p:pic>
        <p:nvPicPr>
          <p:cNvPr id="13" name="Google Shape;367;p37" descr="A pattern of blue and green squares and flowers&#10;&#10;Description automatically generated">
            <a:extLst>
              <a:ext uri="{FF2B5EF4-FFF2-40B4-BE49-F238E27FC236}">
                <a16:creationId xmlns:a16="http://schemas.microsoft.com/office/drawing/2014/main" xmlns="" id="{D7FF7CD5-89D2-B84F-868A-EE8D6C09543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166" t="7035" r="51014" b="7166"/>
          <a:stretch/>
        </p:blipFill>
        <p:spPr>
          <a:xfrm rot="5400000">
            <a:off x="5714900" y="351769"/>
            <a:ext cx="772480" cy="1222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49;p36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78ABAA7E-DFBA-2D4B-B2D2-549A9980D76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318093" y="444761"/>
            <a:ext cx="2102016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52;p36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9D936591-7B63-A841-8D97-4D092D1C020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t="49906" r="49470" b="-418"/>
          <a:stretch/>
        </p:blipFill>
        <p:spPr>
          <a:xfrm rot="16200000">
            <a:off x="-2041" y="3268"/>
            <a:ext cx="852506" cy="8519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15BB88-ABE2-8A4D-9DC4-B6B66A4FEE2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A35700-A690-144C-9477-F2C97BC82B4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28A19D-D0C5-9B4D-81FE-BEB9884B3FA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E6B4019-DED1-A341-91EB-9E47F4C41C7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86554C6-BF89-4441-84BE-B77A787CFAD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8D4FE76-13AA-4644-A355-01C64E66676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60E933-2D65-084A-B401-AD0477E8981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8FF79F8-ACA9-7C46-9645-AD21B46BBC6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25D826B-6135-0C4F-B696-4DDF832C313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D3E2FDC-B201-9D44-B68F-DE91F4BB71A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EF89D3-1C55-C243-A0AD-173BE4A64C1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247F15B-880E-7248-8693-290B5D9B6EC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3ACA1FA-17A6-E44B-99A5-B9F10B985A7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4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358;p37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A5BCBB8A-3224-8043-8670-6FBB02E0F11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318093" y="444761"/>
            <a:ext cx="2102016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60;p37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67CBB1BD-E4CE-1E48-B5E2-E70372190DB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49906" r="49470" b="-418"/>
          <a:stretch/>
        </p:blipFill>
        <p:spPr>
          <a:xfrm rot="-5400000">
            <a:off x="-2041" y="3268"/>
            <a:ext cx="852506" cy="85198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61;p37">
            <a:extLst>
              <a:ext uri="{FF2B5EF4-FFF2-40B4-BE49-F238E27FC236}">
                <a16:creationId xmlns:a16="http://schemas.microsoft.com/office/drawing/2014/main" xmlns="" id="{FAD5A23F-6C7E-ED48-8C98-598B7E1CCD3D}"/>
              </a:ext>
            </a:extLst>
          </p:cNvPr>
          <p:cNvSpPr/>
          <p:nvPr userDrawn="1"/>
        </p:nvSpPr>
        <p:spPr>
          <a:xfrm>
            <a:off x="792006" y="2315181"/>
            <a:ext cx="3316940" cy="3307406"/>
          </a:xfrm>
          <a:prstGeom prst="roundRect">
            <a:avLst>
              <a:gd name="adj" fmla="val 13726"/>
            </a:avLst>
          </a:prstGeom>
          <a:solidFill>
            <a:srgbClr val="00B7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Segoe UI"/>
              <a:cs typeface="Segoe UI"/>
              <a:sym typeface="Arial"/>
            </a:endParaRPr>
          </a:p>
        </p:txBody>
      </p:sp>
      <p:pic>
        <p:nvPicPr>
          <p:cNvPr id="29" name="Google Shape;367;p37" descr="A pattern of blue and green squares and flowers&#10;&#10;Description automatically generated">
            <a:extLst>
              <a:ext uri="{FF2B5EF4-FFF2-40B4-BE49-F238E27FC236}">
                <a16:creationId xmlns:a16="http://schemas.microsoft.com/office/drawing/2014/main" xmlns="" id="{F7BC2054-A973-5A4F-B71A-E299F666D35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1166" t="7035" r="51014" b="7166"/>
          <a:stretch/>
        </p:blipFill>
        <p:spPr>
          <a:xfrm rot="5400000">
            <a:off x="5714900" y="351769"/>
            <a:ext cx="772480" cy="1222650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361;p37">
            <a:extLst>
              <a:ext uri="{FF2B5EF4-FFF2-40B4-BE49-F238E27FC236}">
                <a16:creationId xmlns:a16="http://schemas.microsoft.com/office/drawing/2014/main" xmlns="" id="{ECA1F03B-3F17-1F4D-BB1B-D82A82A2247B}"/>
              </a:ext>
            </a:extLst>
          </p:cNvPr>
          <p:cNvSpPr/>
          <p:nvPr userDrawn="1"/>
        </p:nvSpPr>
        <p:spPr>
          <a:xfrm>
            <a:off x="4447587" y="2315181"/>
            <a:ext cx="3316940" cy="3307406"/>
          </a:xfrm>
          <a:prstGeom prst="roundRect">
            <a:avLst>
              <a:gd name="adj" fmla="val 13726"/>
            </a:avLst>
          </a:prstGeom>
          <a:solidFill>
            <a:srgbClr val="CAD9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Segoe UI"/>
              <a:cs typeface="Segoe UI"/>
              <a:sym typeface="Arial"/>
            </a:endParaRPr>
          </a:p>
        </p:txBody>
      </p:sp>
      <p:sp>
        <p:nvSpPr>
          <p:cNvPr id="72" name="Google Shape;361;p37">
            <a:extLst>
              <a:ext uri="{FF2B5EF4-FFF2-40B4-BE49-F238E27FC236}">
                <a16:creationId xmlns:a16="http://schemas.microsoft.com/office/drawing/2014/main" xmlns="" id="{B3EA6F57-00EA-994D-A83D-881232C60536}"/>
              </a:ext>
            </a:extLst>
          </p:cNvPr>
          <p:cNvSpPr/>
          <p:nvPr userDrawn="1"/>
        </p:nvSpPr>
        <p:spPr>
          <a:xfrm>
            <a:off x="8103169" y="2315181"/>
            <a:ext cx="3316940" cy="3307406"/>
          </a:xfrm>
          <a:prstGeom prst="roundRect">
            <a:avLst>
              <a:gd name="adj" fmla="val 13726"/>
            </a:avLst>
          </a:prstGeom>
          <a:solidFill>
            <a:srgbClr val="087B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Segoe UI"/>
              <a:cs typeface="Segoe UI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9AD4F9-8961-A048-829F-D9A28B5371F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A86CE3-C30E-E54C-AC4A-71AB24D6931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687A25-C9DF-4B4A-B7F8-492F52D1670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0691EC5-7A50-6B4F-BC16-930F4010721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E90FA8-8B26-2C49-B024-28BD6399110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BFDB1A3-52F8-C644-9818-A5AF93C0CFB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F50441-2548-964E-B41D-892C64998CE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0ACB692-4065-DD4A-8935-5466A2E419A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1BD9541-E71B-E841-84C6-D5C7399655C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C30B40A-F8BB-4E41-85BC-04CF44B1B82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00CB10-85DF-3042-B429-85438F21911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455909C-F766-1549-AE75-75944DF2FB9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DC9A0DA-BF4D-0847-9AEE-19009933F0E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4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72;p38">
            <a:extLst>
              <a:ext uri="{FF2B5EF4-FFF2-40B4-BE49-F238E27FC236}">
                <a16:creationId xmlns:a16="http://schemas.microsoft.com/office/drawing/2014/main" xmlns="" id="{B910FE98-2037-DE46-B51B-F3C429041E39}"/>
              </a:ext>
            </a:extLst>
          </p:cNvPr>
          <p:cNvSpPr/>
          <p:nvPr userDrawn="1"/>
        </p:nvSpPr>
        <p:spPr>
          <a:xfrm>
            <a:off x="-3210" y="3079267"/>
            <a:ext cx="12202312" cy="3850311"/>
          </a:xfrm>
          <a:prstGeom prst="rect">
            <a:avLst/>
          </a:prstGeom>
          <a:solidFill>
            <a:srgbClr val="087B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373;p38" descr="A pattern of blue and green squares&#10;&#10;Description automatically generated">
            <a:extLst>
              <a:ext uri="{FF2B5EF4-FFF2-40B4-BE49-F238E27FC236}">
                <a16:creationId xmlns:a16="http://schemas.microsoft.com/office/drawing/2014/main" xmlns="" id="{23F96E80-4B6F-9F43-B785-666FDC19FCC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29" t="2019" r="-580" b="2163"/>
          <a:stretch/>
        </p:blipFill>
        <p:spPr>
          <a:xfrm rot="5400000">
            <a:off x="5470961" y="-3024546"/>
            <a:ext cx="1257832" cy="12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74;p38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A9FE8CF9-2AC7-CE4F-9F24-21DC5F38E09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18093" y="444761"/>
            <a:ext cx="2102016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76;p38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C25D2551-1613-E244-9F4C-A6E8171C4DF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49906" r="49470" b="-418"/>
          <a:stretch/>
        </p:blipFill>
        <p:spPr>
          <a:xfrm rot="-5400000">
            <a:off x="-2041" y="3268"/>
            <a:ext cx="852506" cy="85198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xmlns="" id="{9E9FFA0E-6335-2D4D-8952-5E8D6B3D1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5967" y="910532"/>
            <a:ext cx="8009107" cy="77663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6" name="Picture Placeholder 16">
            <a:extLst>
              <a:ext uri="{FF2B5EF4-FFF2-40B4-BE49-F238E27FC236}">
                <a16:creationId xmlns:a16="http://schemas.microsoft.com/office/drawing/2014/main" xmlns="" id="{2418BD68-E1A7-D840-87D5-E1FDC1C7FE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9215" y="1983721"/>
            <a:ext cx="3080759" cy="2191092"/>
          </a:xfrm>
          <a:prstGeom prst="roundRect">
            <a:avLst>
              <a:gd name="adj" fmla="val 16882"/>
            </a:avLst>
          </a:prstGeom>
          <a:blipFill dpi="0" rotWithShape="1">
            <a:blip r:embed="rId5"/>
            <a:srcRect/>
            <a:stretch>
              <a:fillRect l="-9000" r="-11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6">
            <a:extLst>
              <a:ext uri="{FF2B5EF4-FFF2-40B4-BE49-F238E27FC236}">
                <a16:creationId xmlns:a16="http://schemas.microsoft.com/office/drawing/2014/main" xmlns="" id="{5F727B2D-71DE-3840-A985-9387E408C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50140" y="1983721"/>
            <a:ext cx="3080759" cy="2191092"/>
          </a:xfrm>
          <a:prstGeom prst="roundRect">
            <a:avLst>
              <a:gd name="adj" fmla="val 16882"/>
            </a:avLst>
          </a:prstGeom>
          <a:blipFill dpi="0" rotWithShape="1">
            <a:blip r:embed="rId5"/>
            <a:srcRect/>
            <a:stretch>
              <a:fillRect l="-9000" r="-11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16">
            <a:extLst>
              <a:ext uri="{FF2B5EF4-FFF2-40B4-BE49-F238E27FC236}">
                <a16:creationId xmlns:a16="http://schemas.microsoft.com/office/drawing/2014/main" xmlns="" id="{3353C787-51F4-FA42-AB55-9E6B375005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065" y="1983721"/>
            <a:ext cx="3080759" cy="2191092"/>
          </a:xfrm>
          <a:prstGeom prst="roundRect">
            <a:avLst>
              <a:gd name="adj" fmla="val 16882"/>
            </a:avLst>
          </a:prstGeom>
          <a:blipFill dpi="0" rotWithShape="1">
            <a:blip r:embed="rId5"/>
            <a:srcRect/>
            <a:stretch>
              <a:fillRect l="-9000" r="-11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AB6FB9C-C47C-DB48-A383-E64A2D7449E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340309-EF19-564F-9C64-81201BC7DB0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651FA4-32D4-C944-A87A-2098A142DC7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56D3517-776C-8B45-8A0D-ADDB36F76C6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650FCD-02F0-CA46-8D42-65D82F9AF86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5D67C-CFCA-954C-8A3C-139B279E143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19BEBF8-B4A8-BA46-A218-20752FB383A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ADA509E-023C-1C4A-928C-15C6D0CCA6B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272D48-B21B-9240-A437-5A217FABCAB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C80662F-CD01-744F-BDA2-5890CF3E190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03AC8E9-6300-724B-976B-79EC6CC8EBD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F8B8A6F-F16F-F54D-A158-2A9DA372E08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3C4A915-55A0-4440-BB20-89CD9BDDD1B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93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848C5ADA-8398-FF47-814F-D7916D19B5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2152" y="3494284"/>
            <a:ext cx="5422783" cy="2805222"/>
          </a:xfrm>
          <a:prstGeom prst="roundRect">
            <a:avLst>
              <a:gd name="adj" fmla="val 15973"/>
            </a:avLst>
          </a:prstGeom>
          <a:blipFill dpi="0" rotWithShape="1">
            <a:blip r:embed="rId2"/>
            <a:srcRect/>
            <a:stretch>
              <a:fillRect t="-5000" b="-19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DB01A8-736A-C049-ADF3-4F0DAB1CDF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5648" y="522046"/>
            <a:ext cx="5422783" cy="2805222"/>
          </a:xfrm>
          <a:prstGeom prst="roundRect">
            <a:avLst>
              <a:gd name="adj" fmla="val 15973"/>
            </a:avLst>
          </a:prstGeom>
          <a:blipFill dpi="0" rotWithShape="1">
            <a:blip r:embed="rId3"/>
            <a:srcRect/>
            <a:stretch>
              <a:fillRect t="-3000" b="-11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3D35C2C-DA24-3944-8E6A-2FA57210D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540" y="794381"/>
            <a:ext cx="3775396" cy="2085819"/>
          </a:xfrm>
          <a:prstGeom prst="rect">
            <a:avLst/>
          </a:prstGeom>
        </p:spPr>
        <p:txBody>
          <a:bodyPr anchor="b"/>
          <a:lstStyle>
            <a:lvl1pPr algn="r">
              <a:defRPr sz="720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D3D36A4-1B72-B44B-B97E-5A360054D2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00800" y="3674296"/>
            <a:ext cx="5019308" cy="2084477"/>
          </a:xfrm>
          <a:prstGeom prst="rect">
            <a:avLst/>
          </a:prstGeom>
        </p:spPr>
        <p:txBody>
          <a:bodyPr/>
          <a:lstStyle>
            <a:lvl1pPr marL="0" marR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Lorem ipsum dolor sit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consectetur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adipiscing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elit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Maecenas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varius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arcu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at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dignissim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eget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fermentum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quam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tempus. Vestibulum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tempor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nibh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sit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tincidunt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ex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accumsan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eu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Aenean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 dolor sit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rhoncus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nec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dui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placerat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facilisis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libero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quis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sollicitudin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tellus</a:t>
            </a:r>
            <a:r>
              <a:rPr lang="en-US" sz="1800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</a:t>
            </a:r>
            <a:endParaRPr lang="en-US" sz="1800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</p:txBody>
      </p:sp>
      <p:pic>
        <p:nvPicPr>
          <p:cNvPr id="9" name="Google Shape;388;p39">
            <a:extLst>
              <a:ext uri="{FF2B5EF4-FFF2-40B4-BE49-F238E27FC236}">
                <a16:creationId xmlns:a16="http://schemas.microsoft.com/office/drawing/2014/main" xmlns="" id="{A37FF21A-17DE-A346-8A7F-27D3C49A79B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49906" r="49470" b="-418"/>
          <a:stretch/>
        </p:blipFill>
        <p:spPr>
          <a:xfrm>
            <a:off x="11353253" y="-4203"/>
            <a:ext cx="852506" cy="8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90;p39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7DE356A6-7AD9-AF4F-B769-ECECFB1736C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9318093" y="5970674"/>
            <a:ext cx="2102016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94;p39">
            <a:extLst>
              <a:ext uri="{FF2B5EF4-FFF2-40B4-BE49-F238E27FC236}">
                <a16:creationId xmlns:a16="http://schemas.microsoft.com/office/drawing/2014/main" xmlns="" id="{B3E192BC-09CF-BF4C-BAB4-99EF3C6B793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50703" r="-738"/>
          <a:stretch/>
        </p:blipFill>
        <p:spPr>
          <a:xfrm>
            <a:off x="5076" y="529307"/>
            <a:ext cx="1251890" cy="25168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75C747F-C543-FA4A-AC44-F22B7983A03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D8F60E-4C93-1B4A-9E79-52309F0A931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E745D73-E58E-244C-8CAA-469371AFECD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2F9FE7-61E4-1545-9C22-22861FB4165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9C198CD-B9A9-0944-8649-AB964360E53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47F4DE-A195-0045-B230-5DC658B1151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F5FA3AF-79CE-1C42-8A44-5B3957EE4B1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51F417F-5A85-AC4B-8159-7A1289B0C01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B38FC4A-259B-564E-83C1-087FE395CD2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6A35754-1CF0-4943-9538-EABDF26DAC0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9D67D7D-8D95-1945-A69E-65960C6CC05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975A75B-C275-C042-9B28-A9D961C042B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3970B79-53F4-DB4E-AEE0-07162E99D2E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93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399;p40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B5EC6D0A-2493-A546-8341-E91262D90C2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318093" y="444761"/>
            <a:ext cx="2102016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01;p40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1B1C3477-1890-8C45-8A9A-8D0B0D3C762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49906" r="49470" b="-418"/>
          <a:stretch/>
        </p:blipFill>
        <p:spPr>
          <a:xfrm rot="-5400000">
            <a:off x="-2041" y="3268"/>
            <a:ext cx="852506" cy="8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01;p40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8C9B6785-F89C-D648-B42D-B30506D2D59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49906" r="49470" b="-418"/>
          <a:stretch/>
        </p:blipFill>
        <p:spPr>
          <a:xfrm rot="5400000">
            <a:off x="11339756" y="6005756"/>
            <a:ext cx="852506" cy="8519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682C47-206F-E246-8FE1-2ACB36F05CE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38218E-1BA0-A542-84D6-E03362B962B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935300-BAD6-D843-AB74-EEA07CE45CC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3A7E33-F69C-D240-B7EC-C9A8664C63A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1D45A1-D5DE-9144-95D2-7F2D462F636B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D88027-CD67-BF40-8C37-E6C9D430B5D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0FD3F7-46E0-254E-8863-3475F2F67EC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68123B0-9409-B644-8C8D-89C2D67A998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CD6DF9-413C-5C46-ABCF-3FBE18B5E17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5CCA1AB-BAF3-EA40-B2B4-EC2C90390AC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95A4A5-D5D8-7240-B1A9-A42AB07F518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F8A7628-C791-284A-8840-5E9282E8744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4284AEF-550B-454E-BBFF-192CD0F7D4E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0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00;p40">
            <a:extLst>
              <a:ext uri="{FF2B5EF4-FFF2-40B4-BE49-F238E27FC236}">
                <a16:creationId xmlns:a16="http://schemas.microsoft.com/office/drawing/2014/main" xmlns="" id="{98D11788-0D14-154B-9790-2F1E6F181CA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9906" r="49470" b="-418"/>
          <a:stretch/>
        </p:blipFill>
        <p:spPr>
          <a:xfrm>
            <a:off x="11353253" y="-4203"/>
            <a:ext cx="852506" cy="8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01;p40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1B1C3477-1890-8C45-8A9A-8D0B0D3C762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9906" r="49470" b="-418"/>
          <a:stretch/>
        </p:blipFill>
        <p:spPr>
          <a:xfrm rot="-5400000">
            <a:off x="-2041" y="3268"/>
            <a:ext cx="852506" cy="8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0;p39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1C46540C-0F17-624D-9A72-D98AB5EFC97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18093" y="5970674"/>
            <a:ext cx="2102016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01;p40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E0B92578-700A-E944-ABAC-FF94EFA97DF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9906" r="49470" b="-418"/>
          <a:stretch/>
        </p:blipFill>
        <p:spPr>
          <a:xfrm rot="10800000">
            <a:off x="-2303" y="6010454"/>
            <a:ext cx="852506" cy="8519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D4E41A-2349-C14A-AFB2-4AC886A42F5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0D415E-9C7E-6445-96E6-F96A4B42B9E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B3F07A-D944-A44E-8603-7DA819246D1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E7EFDF-71AD-6241-8081-E7F9CDB7CAB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0F2703-7D94-A84A-9412-74F3999B201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5DF1A62-3865-1748-B678-D78745C1FA7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4CC37D9-9352-7747-A45A-EB9F1BD3992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6C93CC6-9258-3249-B49E-6EFA3C707BD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7F124F7-9D7C-864F-82F8-2C753484AAF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0BE7B73-C501-DB47-828C-05FEEC5B072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080A1E5-B8C7-8E4B-B4A4-219EED25388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DD07756-2455-2D42-967D-EBFE4E416F5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995BFD6-41F5-194F-804A-36A3F24D0F9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261;p42">
            <a:extLst>
              <a:ext uri="{FF2B5EF4-FFF2-40B4-BE49-F238E27FC236}">
                <a16:creationId xmlns:a16="http://schemas.microsoft.com/office/drawing/2014/main" xmlns="" id="{A44DD3BD-5A80-E94C-8CCD-BB011511938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9906" r="49471" b="-419"/>
          <a:stretch/>
        </p:blipFill>
        <p:spPr>
          <a:xfrm>
            <a:off x="10985472" y="-4199"/>
            <a:ext cx="1220272" cy="121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62;p42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69CB0D7D-9696-9348-AEB9-0D4DEE36CF7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9906" r="49471" b="-419"/>
          <a:stretch/>
        </p:blipFill>
        <p:spPr>
          <a:xfrm rot="-5400000">
            <a:off x="-2149" y="3371"/>
            <a:ext cx="1208951" cy="12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61;p42">
            <a:extLst>
              <a:ext uri="{FF2B5EF4-FFF2-40B4-BE49-F238E27FC236}">
                <a16:creationId xmlns:a16="http://schemas.microsoft.com/office/drawing/2014/main" xmlns="" id="{F60D6903-F72C-AF44-BFAF-64FE1FA68CD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9906" r="49471" b="-419"/>
          <a:stretch/>
        </p:blipFill>
        <p:spPr>
          <a:xfrm flipV="1">
            <a:off x="10971728" y="5638480"/>
            <a:ext cx="1220272" cy="121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62;p42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9B7B7447-F0FA-2747-9F99-D39F131EB4B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9906" r="49471" b="-419"/>
          <a:stretch/>
        </p:blipFill>
        <p:spPr>
          <a:xfrm rot="5400000" flipV="1">
            <a:off x="-375" y="5649424"/>
            <a:ext cx="1208951" cy="12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7;p15">
            <a:extLst>
              <a:ext uri="{FF2B5EF4-FFF2-40B4-BE49-F238E27FC236}">
                <a16:creationId xmlns:a16="http://schemas.microsoft.com/office/drawing/2014/main" xmlns="" id="{93A75BBA-5F74-024D-B950-64DFC31A66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00B6AA"/>
                </a:solidFill>
                <a:latin typeface="VAGRounded BT" panose="020F0702020204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98;p15">
            <a:extLst>
              <a:ext uri="{FF2B5EF4-FFF2-40B4-BE49-F238E27FC236}">
                <a16:creationId xmlns:a16="http://schemas.microsoft.com/office/drawing/2014/main" xmlns="" id="{071C4755-025D-5749-887F-5D516DB2E0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 b="0" i="0">
                <a:solidFill>
                  <a:srgbClr val="696A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BF33AC-F746-8B44-A491-47B8CF9808E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9E82000-FBD4-1147-8A95-00C76C0F8CB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F02F4D9-59E3-464A-B35A-35F35D04722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0E7D649-30EB-5142-9B79-4567FCC08DE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BBCEBB4-4516-064D-B388-AD5BE69E0D8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324AF8-272C-FB44-BBF8-5D7DD12E4E4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092F226-F335-924F-A223-3C6D7E97F71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11B74A9-FCAD-C044-B16E-CA9DC124311B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8D02AA7-D1BC-E948-A9E1-BEF13BF32A4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EAAA6D6-BD61-D745-BC66-FB57DD6042F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394A4C2-4AA9-294A-9EA9-C95B370A1E1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1B978E0-AF9A-C44C-8D96-43A3F96F14A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0801E9F-6E8E-9248-AFF0-305CAFA4041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5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xmlns="" id="{7929E25F-DC2D-2D49-A101-B094D45EF5B7}"/>
              </a:ext>
            </a:extLst>
          </p:cNvPr>
          <p:cNvSpPr/>
          <p:nvPr userDrawn="1"/>
        </p:nvSpPr>
        <p:spPr>
          <a:xfrm>
            <a:off x="5900" y="6844"/>
            <a:ext cx="12192000" cy="68357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6B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Google Shape;316;p33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81D8289E-2DFC-5B4F-98F2-6EAF1554D4C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 l="49596" t="50655" r="-513" b="-229"/>
          <a:stretch/>
        </p:blipFill>
        <p:spPr>
          <a:xfrm rot="10800000">
            <a:off x="10884392" y="5564919"/>
            <a:ext cx="1309288" cy="12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33">
            <a:extLst>
              <a:ext uri="{FF2B5EF4-FFF2-40B4-BE49-F238E27FC236}">
                <a16:creationId xmlns:a16="http://schemas.microsoft.com/office/drawing/2014/main" xmlns="" id="{301591BD-3C60-B74D-ACC8-2584922D9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854" y="5741770"/>
            <a:ext cx="3802359" cy="546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2024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ECFDDBA-BF44-7243-ACD1-723540CD2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854" y="1433371"/>
            <a:ext cx="527049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7000" b="0">
                <a:solidFill>
                  <a:schemeClr val="bg1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YOUR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7D9376D9-42DE-0442-AE04-EF829481D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854" y="4187225"/>
            <a:ext cx="4655765" cy="1153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xmlns="" id="{662FBF0C-37FF-804A-9A41-A01A3C2F1FD7}"/>
              </a:ext>
            </a:extLst>
          </p:cNvPr>
          <p:cNvSpPr/>
          <p:nvPr userDrawn="1"/>
        </p:nvSpPr>
        <p:spPr>
          <a:xfrm>
            <a:off x="-1600423" y="1"/>
            <a:ext cx="7545363" cy="6857999"/>
          </a:xfrm>
          <a:custGeom>
            <a:avLst/>
            <a:gdLst>
              <a:gd name="connsiteX0" fmla="*/ 5992495 w 7086600"/>
              <a:gd name="connsiteY0" fmla="*/ 0 h 6857999"/>
              <a:gd name="connsiteX1" fmla="*/ 1653160 w 7086600"/>
              <a:gd name="connsiteY1" fmla="*/ 0 h 6857999"/>
              <a:gd name="connsiteX2" fmla="*/ 0 w 7086600"/>
              <a:gd name="connsiteY2" fmla="*/ 6857999 h 6857999"/>
              <a:gd name="connsiteX3" fmla="*/ 5872099 w 7086600"/>
              <a:gd name="connsiteY3" fmla="*/ 6857999 h 6857999"/>
              <a:gd name="connsiteX4" fmla="*/ 5932297 w 7086600"/>
              <a:gd name="connsiteY4" fmla="*/ 6785555 h 6857999"/>
              <a:gd name="connsiteX5" fmla="*/ 5961217 w 7086600"/>
              <a:gd name="connsiteY5" fmla="*/ 6748636 h 6857999"/>
              <a:gd name="connsiteX6" fmla="*/ 5989829 w 7086600"/>
              <a:gd name="connsiteY6" fmla="*/ 6711394 h 6857999"/>
              <a:gd name="connsiteX7" fmla="*/ 6018129 w 7086600"/>
              <a:gd name="connsiteY7" fmla="*/ 6673831 h 6857999"/>
              <a:gd name="connsiteX8" fmla="*/ 6046115 w 7086600"/>
              <a:gd name="connsiteY8" fmla="*/ 6635949 h 6857999"/>
              <a:gd name="connsiteX9" fmla="*/ 6073785 w 7086600"/>
              <a:gd name="connsiteY9" fmla="*/ 6597752 h 6857999"/>
              <a:gd name="connsiteX10" fmla="*/ 6101136 w 7086600"/>
              <a:gd name="connsiteY10" fmla="*/ 6559242 h 6857999"/>
              <a:gd name="connsiteX11" fmla="*/ 6128167 w 7086600"/>
              <a:gd name="connsiteY11" fmla="*/ 6520422 h 6857999"/>
              <a:gd name="connsiteX12" fmla="*/ 6154875 w 7086600"/>
              <a:gd name="connsiteY12" fmla="*/ 6481294 h 6857999"/>
              <a:gd name="connsiteX13" fmla="*/ 6181257 w 7086600"/>
              <a:gd name="connsiteY13" fmla="*/ 6441862 h 6857999"/>
              <a:gd name="connsiteX14" fmla="*/ 6207311 w 7086600"/>
              <a:gd name="connsiteY14" fmla="*/ 6402127 h 6857999"/>
              <a:gd name="connsiteX15" fmla="*/ 6233036 w 7086600"/>
              <a:gd name="connsiteY15" fmla="*/ 6362092 h 6857999"/>
              <a:gd name="connsiteX16" fmla="*/ 6258428 w 7086600"/>
              <a:gd name="connsiteY16" fmla="*/ 6321761 h 6857999"/>
              <a:gd name="connsiteX17" fmla="*/ 6283485 w 7086600"/>
              <a:gd name="connsiteY17" fmla="*/ 6281136 h 6857999"/>
              <a:gd name="connsiteX18" fmla="*/ 6308205 w 7086600"/>
              <a:gd name="connsiteY18" fmla="*/ 6240219 h 6857999"/>
              <a:gd name="connsiteX19" fmla="*/ 6332586 w 7086600"/>
              <a:gd name="connsiteY19" fmla="*/ 6199013 h 6857999"/>
              <a:gd name="connsiteX20" fmla="*/ 6356625 w 7086600"/>
              <a:gd name="connsiteY20" fmla="*/ 6157521 h 6857999"/>
              <a:gd name="connsiteX21" fmla="*/ 6380320 w 7086600"/>
              <a:gd name="connsiteY21" fmla="*/ 6115746 h 6857999"/>
              <a:gd name="connsiteX22" fmla="*/ 6403668 w 7086600"/>
              <a:gd name="connsiteY22" fmla="*/ 6073689 h 6857999"/>
              <a:gd name="connsiteX23" fmla="*/ 6426668 w 7086600"/>
              <a:gd name="connsiteY23" fmla="*/ 6031355 h 6857999"/>
              <a:gd name="connsiteX24" fmla="*/ 6449317 w 7086600"/>
              <a:gd name="connsiteY24" fmla="*/ 5988745 h 6857999"/>
              <a:gd name="connsiteX25" fmla="*/ 6471613 w 7086600"/>
              <a:gd name="connsiteY25" fmla="*/ 5945862 h 6857999"/>
              <a:gd name="connsiteX26" fmla="*/ 6493552 w 7086600"/>
              <a:gd name="connsiteY26" fmla="*/ 5902709 h 6857999"/>
              <a:gd name="connsiteX27" fmla="*/ 6515134 w 7086600"/>
              <a:gd name="connsiteY27" fmla="*/ 5859289 h 6857999"/>
              <a:gd name="connsiteX28" fmla="*/ 6536356 w 7086600"/>
              <a:gd name="connsiteY28" fmla="*/ 5815604 h 6857999"/>
              <a:gd name="connsiteX29" fmla="*/ 6557215 w 7086600"/>
              <a:gd name="connsiteY29" fmla="*/ 5771657 h 6857999"/>
              <a:gd name="connsiteX30" fmla="*/ 6577708 w 7086600"/>
              <a:gd name="connsiteY30" fmla="*/ 5727450 h 6857999"/>
              <a:gd name="connsiteX31" fmla="*/ 6597835 w 7086600"/>
              <a:gd name="connsiteY31" fmla="*/ 5682987 h 6857999"/>
              <a:gd name="connsiteX32" fmla="*/ 6617592 w 7086600"/>
              <a:gd name="connsiteY32" fmla="*/ 5638269 h 6857999"/>
              <a:gd name="connsiteX33" fmla="*/ 6636977 w 7086600"/>
              <a:gd name="connsiteY33" fmla="*/ 5593300 h 6857999"/>
              <a:gd name="connsiteX34" fmla="*/ 6655987 w 7086600"/>
              <a:gd name="connsiteY34" fmla="*/ 5548082 h 6857999"/>
              <a:gd name="connsiteX35" fmla="*/ 6674621 w 7086600"/>
              <a:gd name="connsiteY35" fmla="*/ 5502618 h 6857999"/>
              <a:gd name="connsiteX36" fmla="*/ 6692876 w 7086600"/>
              <a:gd name="connsiteY36" fmla="*/ 5456911 h 6857999"/>
              <a:gd name="connsiteX37" fmla="*/ 6710750 w 7086600"/>
              <a:gd name="connsiteY37" fmla="*/ 5410963 h 6857999"/>
              <a:gd name="connsiteX38" fmla="*/ 6728241 w 7086600"/>
              <a:gd name="connsiteY38" fmla="*/ 5364777 h 6857999"/>
              <a:gd name="connsiteX39" fmla="*/ 6745345 w 7086600"/>
              <a:gd name="connsiteY39" fmla="*/ 5318356 h 6857999"/>
              <a:gd name="connsiteX40" fmla="*/ 6762061 w 7086600"/>
              <a:gd name="connsiteY40" fmla="*/ 5271701 h 6857999"/>
              <a:gd name="connsiteX41" fmla="*/ 6778386 w 7086600"/>
              <a:gd name="connsiteY41" fmla="*/ 5224817 h 6857999"/>
              <a:gd name="connsiteX42" fmla="*/ 6794319 w 7086600"/>
              <a:gd name="connsiteY42" fmla="*/ 5177706 h 6857999"/>
              <a:gd name="connsiteX43" fmla="*/ 6809856 w 7086600"/>
              <a:gd name="connsiteY43" fmla="*/ 5130369 h 6857999"/>
              <a:gd name="connsiteX44" fmla="*/ 6824996 w 7086600"/>
              <a:gd name="connsiteY44" fmla="*/ 5082811 h 6857999"/>
              <a:gd name="connsiteX45" fmla="*/ 6839736 w 7086600"/>
              <a:gd name="connsiteY45" fmla="*/ 5035033 h 6857999"/>
              <a:gd name="connsiteX46" fmla="*/ 6854074 w 7086600"/>
              <a:gd name="connsiteY46" fmla="*/ 4987039 h 6857999"/>
              <a:gd name="connsiteX47" fmla="*/ 6868007 w 7086600"/>
              <a:gd name="connsiteY47" fmla="*/ 4938830 h 6857999"/>
              <a:gd name="connsiteX48" fmla="*/ 6881533 w 7086600"/>
              <a:gd name="connsiteY48" fmla="*/ 4890411 h 6857999"/>
              <a:gd name="connsiteX49" fmla="*/ 6894651 w 7086600"/>
              <a:gd name="connsiteY49" fmla="*/ 4841782 h 6857999"/>
              <a:gd name="connsiteX50" fmla="*/ 6907356 w 7086600"/>
              <a:gd name="connsiteY50" fmla="*/ 4792948 h 6857999"/>
              <a:gd name="connsiteX51" fmla="*/ 6919648 w 7086600"/>
              <a:gd name="connsiteY51" fmla="*/ 4743910 h 6857999"/>
              <a:gd name="connsiteX52" fmla="*/ 6931524 w 7086600"/>
              <a:gd name="connsiteY52" fmla="*/ 4694672 h 6857999"/>
              <a:gd name="connsiteX53" fmla="*/ 6942981 w 7086600"/>
              <a:gd name="connsiteY53" fmla="*/ 4645235 h 6857999"/>
              <a:gd name="connsiteX54" fmla="*/ 6954017 w 7086600"/>
              <a:gd name="connsiteY54" fmla="*/ 4595603 h 6857999"/>
              <a:gd name="connsiteX55" fmla="*/ 6964631 w 7086600"/>
              <a:gd name="connsiteY55" fmla="*/ 4545779 h 6857999"/>
              <a:gd name="connsiteX56" fmla="*/ 6974818 w 7086600"/>
              <a:gd name="connsiteY56" fmla="*/ 4495765 h 6857999"/>
              <a:gd name="connsiteX57" fmla="*/ 6984578 w 7086600"/>
              <a:gd name="connsiteY57" fmla="*/ 4445563 h 6857999"/>
              <a:gd name="connsiteX58" fmla="*/ 6993908 w 7086600"/>
              <a:gd name="connsiteY58" fmla="*/ 4395177 h 6857999"/>
              <a:gd name="connsiteX59" fmla="*/ 7002806 w 7086600"/>
              <a:gd name="connsiteY59" fmla="*/ 4344609 h 6857999"/>
              <a:gd name="connsiteX60" fmla="*/ 7011268 w 7086600"/>
              <a:gd name="connsiteY60" fmla="*/ 4293862 h 6857999"/>
              <a:gd name="connsiteX61" fmla="*/ 7019294 w 7086600"/>
              <a:gd name="connsiteY61" fmla="*/ 4242938 h 6857999"/>
              <a:gd name="connsiteX62" fmla="*/ 7026880 w 7086600"/>
              <a:gd name="connsiteY62" fmla="*/ 4191840 h 6857999"/>
              <a:gd name="connsiteX63" fmla="*/ 7034025 w 7086600"/>
              <a:gd name="connsiteY63" fmla="*/ 4140570 h 6857999"/>
              <a:gd name="connsiteX64" fmla="*/ 7040725 w 7086600"/>
              <a:gd name="connsiteY64" fmla="*/ 4089133 h 6857999"/>
              <a:gd name="connsiteX65" fmla="*/ 7046979 w 7086600"/>
              <a:gd name="connsiteY65" fmla="*/ 4037529 h 6857999"/>
              <a:gd name="connsiteX66" fmla="*/ 7052784 w 7086600"/>
              <a:gd name="connsiteY66" fmla="*/ 3985762 h 6857999"/>
              <a:gd name="connsiteX67" fmla="*/ 7058138 w 7086600"/>
              <a:gd name="connsiteY67" fmla="*/ 3933835 h 6857999"/>
              <a:gd name="connsiteX68" fmla="*/ 7063039 w 7086600"/>
              <a:gd name="connsiteY68" fmla="*/ 3881749 h 6857999"/>
              <a:gd name="connsiteX69" fmla="*/ 7067484 w 7086600"/>
              <a:gd name="connsiteY69" fmla="*/ 3829509 h 6857999"/>
              <a:gd name="connsiteX70" fmla="*/ 7071471 w 7086600"/>
              <a:gd name="connsiteY70" fmla="*/ 3777116 h 6857999"/>
              <a:gd name="connsiteX71" fmla="*/ 7074998 w 7086600"/>
              <a:gd name="connsiteY71" fmla="*/ 3724573 h 6857999"/>
              <a:gd name="connsiteX72" fmla="*/ 7078062 w 7086600"/>
              <a:gd name="connsiteY72" fmla="*/ 3671882 h 6857999"/>
              <a:gd name="connsiteX73" fmla="*/ 7080661 w 7086600"/>
              <a:gd name="connsiteY73" fmla="*/ 3619048 h 6857999"/>
              <a:gd name="connsiteX74" fmla="*/ 7082793 w 7086600"/>
              <a:gd name="connsiteY74" fmla="*/ 3566071 h 6857999"/>
              <a:gd name="connsiteX75" fmla="*/ 7084455 w 7086600"/>
              <a:gd name="connsiteY75" fmla="*/ 3512955 h 6857999"/>
              <a:gd name="connsiteX76" fmla="*/ 7085645 w 7086600"/>
              <a:gd name="connsiteY76" fmla="*/ 3459703 h 6857999"/>
              <a:gd name="connsiteX77" fmla="*/ 7086360 w 7086600"/>
              <a:gd name="connsiteY77" fmla="*/ 3406317 h 6857999"/>
              <a:gd name="connsiteX78" fmla="*/ 7086600 w 7086600"/>
              <a:gd name="connsiteY78" fmla="*/ 3352800 h 6857999"/>
              <a:gd name="connsiteX79" fmla="*/ 7086360 w 7086600"/>
              <a:gd name="connsiteY79" fmla="*/ 3299232 h 6857999"/>
              <a:gd name="connsiteX80" fmla="*/ 7085643 w 7086600"/>
              <a:gd name="connsiteY80" fmla="*/ 3245795 h 6857999"/>
              <a:gd name="connsiteX81" fmla="*/ 7084451 w 7086600"/>
              <a:gd name="connsiteY81" fmla="*/ 3192493 h 6857999"/>
              <a:gd name="connsiteX82" fmla="*/ 7082786 w 7086600"/>
              <a:gd name="connsiteY82" fmla="*/ 3139327 h 6857999"/>
              <a:gd name="connsiteX83" fmla="*/ 7080650 w 7086600"/>
              <a:gd name="connsiteY83" fmla="*/ 3086301 h 6857999"/>
              <a:gd name="connsiteX84" fmla="*/ 7078046 w 7086600"/>
              <a:gd name="connsiteY84" fmla="*/ 3033416 h 6857999"/>
              <a:gd name="connsiteX85" fmla="*/ 7074977 w 7086600"/>
              <a:gd name="connsiteY85" fmla="*/ 2980677 h 6857999"/>
              <a:gd name="connsiteX86" fmla="*/ 7071444 w 7086600"/>
              <a:gd name="connsiteY86" fmla="*/ 2928085 h 6857999"/>
              <a:gd name="connsiteX87" fmla="*/ 7067449 w 7086600"/>
              <a:gd name="connsiteY87" fmla="*/ 2875643 h 6857999"/>
              <a:gd name="connsiteX88" fmla="*/ 7062996 w 7086600"/>
              <a:gd name="connsiteY88" fmla="*/ 2823354 h 6857999"/>
              <a:gd name="connsiteX89" fmla="*/ 7058086 w 7086600"/>
              <a:gd name="connsiteY89" fmla="*/ 2771220 h 6857999"/>
              <a:gd name="connsiteX90" fmla="*/ 7052722 w 7086600"/>
              <a:gd name="connsiteY90" fmla="*/ 2719245 h 6857999"/>
              <a:gd name="connsiteX91" fmla="*/ 7046907 w 7086600"/>
              <a:gd name="connsiteY91" fmla="*/ 2667430 h 6857999"/>
              <a:gd name="connsiteX92" fmla="*/ 7040641 w 7086600"/>
              <a:gd name="connsiteY92" fmla="*/ 2615779 h 6857999"/>
              <a:gd name="connsiteX93" fmla="*/ 7033928 w 7086600"/>
              <a:gd name="connsiteY93" fmla="*/ 2564295 h 6857999"/>
              <a:gd name="connsiteX94" fmla="*/ 7026771 w 7086600"/>
              <a:gd name="connsiteY94" fmla="*/ 2512979 h 6857999"/>
              <a:gd name="connsiteX95" fmla="*/ 7019171 w 7086600"/>
              <a:gd name="connsiteY95" fmla="*/ 2461834 h 6857999"/>
              <a:gd name="connsiteX96" fmla="*/ 7011130 w 7086600"/>
              <a:gd name="connsiteY96" fmla="*/ 2410864 h 6857999"/>
              <a:gd name="connsiteX97" fmla="*/ 7002652 w 7086600"/>
              <a:gd name="connsiteY97" fmla="*/ 2360071 h 6857999"/>
              <a:gd name="connsiteX98" fmla="*/ 6993738 w 7086600"/>
              <a:gd name="connsiteY98" fmla="*/ 2309458 h 6857999"/>
              <a:gd name="connsiteX99" fmla="*/ 6984391 w 7086600"/>
              <a:gd name="connsiteY99" fmla="*/ 2259027 h 6857999"/>
              <a:gd name="connsiteX100" fmla="*/ 6974613 w 7086600"/>
              <a:gd name="connsiteY100" fmla="*/ 2208780 h 6857999"/>
              <a:gd name="connsiteX101" fmla="*/ 6964407 w 7086600"/>
              <a:gd name="connsiteY101" fmla="*/ 2158722 h 6857999"/>
              <a:gd name="connsiteX102" fmla="*/ 6953774 w 7086600"/>
              <a:gd name="connsiteY102" fmla="*/ 2108854 h 6857999"/>
              <a:gd name="connsiteX103" fmla="*/ 6942717 w 7086600"/>
              <a:gd name="connsiteY103" fmla="*/ 2059179 h 6857999"/>
              <a:gd name="connsiteX104" fmla="*/ 6931239 w 7086600"/>
              <a:gd name="connsiteY104" fmla="*/ 2009699 h 6857999"/>
              <a:gd name="connsiteX105" fmla="*/ 6919341 w 7086600"/>
              <a:gd name="connsiteY105" fmla="*/ 1960418 h 6857999"/>
              <a:gd name="connsiteX106" fmla="*/ 6907026 w 7086600"/>
              <a:gd name="connsiteY106" fmla="*/ 1911338 h 6857999"/>
              <a:gd name="connsiteX107" fmla="*/ 6894297 w 7086600"/>
              <a:gd name="connsiteY107" fmla="*/ 1862462 h 6857999"/>
              <a:gd name="connsiteX108" fmla="*/ 6881155 w 7086600"/>
              <a:gd name="connsiteY108" fmla="*/ 1813793 h 6857999"/>
              <a:gd name="connsiteX109" fmla="*/ 6867604 w 7086600"/>
              <a:gd name="connsiteY109" fmla="*/ 1765332 h 6857999"/>
              <a:gd name="connsiteX110" fmla="*/ 6853645 w 7086600"/>
              <a:gd name="connsiteY110" fmla="*/ 1717083 h 6857999"/>
              <a:gd name="connsiteX111" fmla="*/ 6839280 w 7086600"/>
              <a:gd name="connsiteY111" fmla="*/ 1669049 h 6857999"/>
              <a:gd name="connsiteX112" fmla="*/ 6824513 w 7086600"/>
              <a:gd name="connsiteY112" fmla="*/ 1621232 h 6857999"/>
              <a:gd name="connsiteX113" fmla="*/ 6809345 w 7086600"/>
              <a:gd name="connsiteY113" fmla="*/ 1573635 h 6857999"/>
              <a:gd name="connsiteX114" fmla="*/ 6793778 w 7086600"/>
              <a:gd name="connsiteY114" fmla="*/ 1526260 h 6857999"/>
              <a:gd name="connsiteX115" fmla="*/ 6777816 w 7086600"/>
              <a:gd name="connsiteY115" fmla="*/ 1479110 h 6857999"/>
              <a:gd name="connsiteX116" fmla="*/ 6761460 w 7086600"/>
              <a:gd name="connsiteY116" fmla="*/ 1432189 h 6857999"/>
              <a:gd name="connsiteX117" fmla="*/ 6744712 w 7086600"/>
              <a:gd name="connsiteY117" fmla="*/ 1385498 h 6857999"/>
              <a:gd name="connsiteX118" fmla="*/ 6727576 w 7086600"/>
              <a:gd name="connsiteY118" fmla="*/ 1339040 h 6857999"/>
              <a:gd name="connsiteX119" fmla="*/ 6710053 w 7086600"/>
              <a:gd name="connsiteY119" fmla="*/ 1292818 h 6857999"/>
              <a:gd name="connsiteX120" fmla="*/ 6692145 w 7086600"/>
              <a:gd name="connsiteY120" fmla="*/ 1246835 h 6857999"/>
              <a:gd name="connsiteX121" fmla="*/ 6673856 w 7086600"/>
              <a:gd name="connsiteY121" fmla="*/ 1201093 h 6857999"/>
              <a:gd name="connsiteX122" fmla="*/ 6655186 w 7086600"/>
              <a:gd name="connsiteY122" fmla="*/ 1155595 h 6857999"/>
              <a:gd name="connsiteX123" fmla="*/ 6636140 w 7086600"/>
              <a:gd name="connsiteY123" fmla="*/ 1110343 h 6857999"/>
              <a:gd name="connsiteX124" fmla="*/ 6616718 w 7086600"/>
              <a:gd name="connsiteY124" fmla="*/ 1065341 h 6857999"/>
              <a:gd name="connsiteX125" fmla="*/ 6596924 w 7086600"/>
              <a:gd name="connsiteY125" fmla="*/ 1020591 h 6857999"/>
              <a:gd name="connsiteX126" fmla="*/ 6576759 w 7086600"/>
              <a:gd name="connsiteY126" fmla="*/ 976096 h 6857999"/>
              <a:gd name="connsiteX127" fmla="*/ 6556227 w 7086600"/>
              <a:gd name="connsiteY127" fmla="*/ 931858 h 6857999"/>
              <a:gd name="connsiteX128" fmla="*/ 6535328 w 7086600"/>
              <a:gd name="connsiteY128" fmla="*/ 887881 h 6857999"/>
              <a:gd name="connsiteX129" fmla="*/ 6514066 w 7086600"/>
              <a:gd name="connsiteY129" fmla="*/ 844166 h 6857999"/>
              <a:gd name="connsiteX130" fmla="*/ 6492444 w 7086600"/>
              <a:gd name="connsiteY130" fmla="*/ 800716 h 6857999"/>
              <a:gd name="connsiteX131" fmla="*/ 6470462 w 7086600"/>
              <a:gd name="connsiteY131" fmla="*/ 757534 h 6857999"/>
              <a:gd name="connsiteX132" fmla="*/ 6448124 w 7086600"/>
              <a:gd name="connsiteY132" fmla="*/ 714624 h 6857999"/>
              <a:gd name="connsiteX133" fmla="*/ 6425432 w 7086600"/>
              <a:gd name="connsiteY133" fmla="*/ 671987 h 6857999"/>
              <a:gd name="connsiteX134" fmla="*/ 6402388 w 7086600"/>
              <a:gd name="connsiteY134" fmla="*/ 629626 h 6857999"/>
              <a:gd name="connsiteX135" fmla="*/ 6378995 w 7086600"/>
              <a:gd name="connsiteY135" fmla="*/ 587543 h 6857999"/>
              <a:gd name="connsiteX136" fmla="*/ 6355255 w 7086600"/>
              <a:gd name="connsiteY136" fmla="*/ 545743 h 6857999"/>
              <a:gd name="connsiteX137" fmla="*/ 6331170 w 7086600"/>
              <a:gd name="connsiteY137" fmla="*/ 504226 h 6857999"/>
              <a:gd name="connsiteX138" fmla="*/ 6306742 w 7086600"/>
              <a:gd name="connsiteY138" fmla="*/ 462997 h 6857999"/>
              <a:gd name="connsiteX139" fmla="*/ 6281974 w 7086600"/>
              <a:gd name="connsiteY139" fmla="*/ 422057 h 6857999"/>
              <a:gd name="connsiteX140" fmla="*/ 6256869 w 7086600"/>
              <a:gd name="connsiteY140" fmla="*/ 381409 h 6857999"/>
              <a:gd name="connsiteX141" fmla="*/ 6231428 w 7086600"/>
              <a:gd name="connsiteY141" fmla="*/ 341056 h 6857999"/>
              <a:gd name="connsiteX142" fmla="*/ 6205654 w 7086600"/>
              <a:gd name="connsiteY142" fmla="*/ 301001 h 6857999"/>
              <a:gd name="connsiteX143" fmla="*/ 6179550 w 7086600"/>
              <a:gd name="connsiteY143" fmla="*/ 261246 h 6857999"/>
              <a:gd name="connsiteX144" fmla="*/ 6153116 w 7086600"/>
              <a:gd name="connsiteY144" fmla="*/ 221794 h 6857999"/>
              <a:gd name="connsiteX145" fmla="*/ 6126357 w 7086600"/>
              <a:gd name="connsiteY145" fmla="*/ 182647 h 6857999"/>
              <a:gd name="connsiteX146" fmla="*/ 6099274 w 7086600"/>
              <a:gd name="connsiteY146" fmla="*/ 143809 h 6857999"/>
              <a:gd name="connsiteX147" fmla="*/ 6071870 w 7086600"/>
              <a:gd name="connsiteY147" fmla="*/ 105282 h 6857999"/>
              <a:gd name="connsiteX148" fmla="*/ 5992495 w 7086600"/>
              <a:gd name="connsiteY148" fmla="*/ 0 h 6857999"/>
              <a:gd name="connsiteX0" fmla="*/ 4339335 w 5433440"/>
              <a:gd name="connsiteY0" fmla="*/ 0 h 6857999"/>
              <a:gd name="connsiteX1" fmla="*/ 0 w 5433440"/>
              <a:gd name="connsiteY1" fmla="*/ 0 h 6857999"/>
              <a:gd name="connsiteX2" fmla="*/ 14011 w 5433440"/>
              <a:gd name="connsiteY2" fmla="*/ 6857999 h 6857999"/>
              <a:gd name="connsiteX3" fmla="*/ 4218939 w 5433440"/>
              <a:gd name="connsiteY3" fmla="*/ 6857999 h 6857999"/>
              <a:gd name="connsiteX4" fmla="*/ 4279137 w 5433440"/>
              <a:gd name="connsiteY4" fmla="*/ 6785555 h 6857999"/>
              <a:gd name="connsiteX5" fmla="*/ 4308057 w 5433440"/>
              <a:gd name="connsiteY5" fmla="*/ 6748636 h 6857999"/>
              <a:gd name="connsiteX6" fmla="*/ 4336669 w 5433440"/>
              <a:gd name="connsiteY6" fmla="*/ 6711394 h 6857999"/>
              <a:gd name="connsiteX7" fmla="*/ 4364969 w 5433440"/>
              <a:gd name="connsiteY7" fmla="*/ 6673831 h 6857999"/>
              <a:gd name="connsiteX8" fmla="*/ 4392955 w 5433440"/>
              <a:gd name="connsiteY8" fmla="*/ 6635949 h 6857999"/>
              <a:gd name="connsiteX9" fmla="*/ 4420625 w 5433440"/>
              <a:gd name="connsiteY9" fmla="*/ 6597752 h 6857999"/>
              <a:gd name="connsiteX10" fmla="*/ 4447976 w 5433440"/>
              <a:gd name="connsiteY10" fmla="*/ 6559242 h 6857999"/>
              <a:gd name="connsiteX11" fmla="*/ 4475007 w 5433440"/>
              <a:gd name="connsiteY11" fmla="*/ 6520422 h 6857999"/>
              <a:gd name="connsiteX12" fmla="*/ 4501715 w 5433440"/>
              <a:gd name="connsiteY12" fmla="*/ 6481294 h 6857999"/>
              <a:gd name="connsiteX13" fmla="*/ 4528097 w 5433440"/>
              <a:gd name="connsiteY13" fmla="*/ 6441862 h 6857999"/>
              <a:gd name="connsiteX14" fmla="*/ 4554151 w 5433440"/>
              <a:gd name="connsiteY14" fmla="*/ 6402127 h 6857999"/>
              <a:gd name="connsiteX15" fmla="*/ 4579876 w 5433440"/>
              <a:gd name="connsiteY15" fmla="*/ 6362092 h 6857999"/>
              <a:gd name="connsiteX16" fmla="*/ 4605268 w 5433440"/>
              <a:gd name="connsiteY16" fmla="*/ 6321761 h 6857999"/>
              <a:gd name="connsiteX17" fmla="*/ 4630325 w 5433440"/>
              <a:gd name="connsiteY17" fmla="*/ 6281136 h 6857999"/>
              <a:gd name="connsiteX18" fmla="*/ 4655045 w 5433440"/>
              <a:gd name="connsiteY18" fmla="*/ 6240219 h 6857999"/>
              <a:gd name="connsiteX19" fmla="*/ 4679426 w 5433440"/>
              <a:gd name="connsiteY19" fmla="*/ 6199013 h 6857999"/>
              <a:gd name="connsiteX20" fmla="*/ 4703465 w 5433440"/>
              <a:gd name="connsiteY20" fmla="*/ 6157521 h 6857999"/>
              <a:gd name="connsiteX21" fmla="*/ 4727160 w 5433440"/>
              <a:gd name="connsiteY21" fmla="*/ 6115746 h 6857999"/>
              <a:gd name="connsiteX22" fmla="*/ 4750508 w 5433440"/>
              <a:gd name="connsiteY22" fmla="*/ 6073689 h 6857999"/>
              <a:gd name="connsiteX23" fmla="*/ 4773508 w 5433440"/>
              <a:gd name="connsiteY23" fmla="*/ 6031355 h 6857999"/>
              <a:gd name="connsiteX24" fmla="*/ 4796157 w 5433440"/>
              <a:gd name="connsiteY24" fmla="*/ 5988745 h 6857999"/>
              <a:gd name="connsiteX25" fmla="*/ 4818453 w 5433440"/>
              <a:gd name="connsiteY25" fmla="*/ 5945862 h 6857999"/>
              <a:gd name="connsiteX26" fmla="*/ 4840392 w 5433440"/>
              <a:gd name="connsiteY26" fmla="*/ 5902709 h 6857999"/>
              <a:gd name="connsiteX27" fmla="*/ 4861974 w 5433440"/>
              <a:gd name="connsiteY27" fmla="*/ 5859289 h 6857999"/>
              <a:gd name="connsiteX28" fmla="*/ 4883196 w 5433440"/>
              <a:gd name="connsiteY28" fmla="*/ 5815604 h 6857999"/>
              <a:gd name="connsiteX29" fmla="*/ 4904055 w 5433440"/>
              <a:gd name="connsiteY29" fmla="*/ 5771657 h 6857999"/>
              <a:gd name="connsiteX30" fmla="*/ 4924548 w 5433440"/>
              <a:gd name="connsiteY30" fmla="*/ 5727450 h 6857999"/>
              <a:gd name="connsiteX31" fmla="*/ 4944675 w 5433440"/>
              <a:gd name="connsiteY31" fmla="*/ 5682987 h 6857999"/>
              <a:gd name="connsiteX32" fmla="*/ 4964432 w 5433440"/>
              <a:gd name="connsiteY32" fmla="*/ 5638269 h 6857999"/>
              <a:gd name="connsiteX33" fmla="*/ 4983817 w 5433440"/>
              <a:gd name="connsiteY33" fmla="*/ 5593300 h 6857999"/>
              <a:gd name="connsiteX34" fmla="*/ 5002827 w 5433440"/>
              <a:gd name="connsiteY34" fmla="*/ 5548082 h 6857999"/>
              <a:gd name="connsiteX35" fmla="*/ 5021461 w 5433440"/>
              <a:gd name="connsiteY35" fmla="*/ 5502618 h 6857999"/>
              <a:gd name="connsiteX36" fmla="*/ 5039716 w 5433440"/>
              <a:gd name="connsiteY36" fmla="*/ 5456911 h 6857999"/>
              <a:gd name="connsiteX37" fmla="*/ 5057590 w 5433440"/>
              <a:gd name="connsiteY37" fmla="*/ 5410963 h 6857999"/>
              <a:gd name="connsiteX38" fmla="*/ 5075081 w 5433440"/>
              <a:gd name="connsiteY38" fmla="*/ 5364777 h 6857999"/>
              <a:gd name="connsiteX39" fmla="*/ 5092185 w 5433440"/>
              <a:gd name="connsiteY39" fmla="*/ 5318356 h 6857999"/>
              <a:gd name="connsiteX40" fmla="*/ 5108901 w 5433440"/>
              <a:gd name="connsiteY40" fmla="*/ 5271701 h 6857999"/>
              <a:gd name="connsiteX41" fmla="*/ 5125226 w 5433440"/>
              <a:gd name="connsiteY41" fmla="*/ 5224817 h 6857999"/>
              <a:gd name="connsiteX42" fmla="*/ 5141159 w 5433440"/>
              <a:gd name="connsiteY42" fmla="*/ 5177706 h 6857999"/>
              <a:gd name="connsiteX43" fmla="*/ 5156696 w 5433440"/>
              <a:gd name="connsiteY43" fmla="*/ 5130369 h 6857999"/>
              <a:gd name="connsiteX44" fmla="*/ 5171836 w 5433440"/>
              <a:gd name="connsiteY44" fmla="*/ 5082811 h 6857999"/>
              <a:gd name="connsiteX45" fmla="*/ 5186576 w 5433440"/>
              <a:gd name="connsiteY45" fmla="*/ 5035033 h 6857999"/>
              <a:gd name="connsiteX46" fmla="*/ 5200914 w 5433440"/>
              <a:gd name="connsiteY46" fmla="*/ 4987039 h 6857999"/>
              <a:gd name="connsiteX47" fmla="*/ 5214847 w 5433440"/>
              <a:gd name="connsiteY47" fmla="*/ 4938830 h 6857999"/>
              <a:gd name="connsiteX48" fmla="*/ 5228373 w 5433440"/>
              <a:gd name="connsiteY48" fmla="*/ 4890411 h 6857999"/>
              <a:gd name="connsiteX49" fmla="*/ 5241491 w 5433440"/>
              <a:gd name="connsiteY49" fmla="*/ 4841782 h 6857999"/>
              <a:gd name="connsiteX50" fmla="*/ 5254196 w 5433440"/>
              <a:gd name="connsiteY50" fmla="*/ 4792948 h 6857999"/>
              <a:gd name="connsiteX51" fmla="*/ 5266488 w 5433440"/>
              <a:gd name="connsiteY51" fmla="*/ 4743910 h 6857999"/>
              <a:gd name="connsiteX52" fmla="*/ 5278364 w 5433440"/>
              <a:gd name="connsiteY52" fmla="*/ 4694672 h 6857999"/>
              <a:gd name="connsiteX53" fmla="*/ 5289821 w 5433440"/>
              <a:gd name="connsiteY53" fmla="*/ 4645235 h 6857999"/>
              <a:gd name="connsiteX54" fmla="*/ 5300857 w 5433440"/>
              <a:gd name="connsiteY54" fmla="*/ 4595603 h 6857999"/>
              <a:gd name="connsiteX55" fmla="*/ 5311471 w 5433440"/>
              <a:gd name="connsiteY55" fmla="*/ 4545779 h 6857999"/>
              <a:gd name="connsiteX56" fmla="*/ 5321658 w 5433440"/>
              <a:gd name="connsiteY56" fmla="*/ 4495765 h 6857999"/>
              <a:gd name="connsiteX57" fmla="*/ 5331418 w 5433440"/>
              <a:gd name="connsiteY57" fmla="*/ 4445563 h 6857999"/>
              <a:gd name="connsiteX58" fmla="*/ 5340748 w 5433440"/>
              <a:gd name="connsiteY58" fmla="*/ 4395177 h 6857999"/>
              <a:gd name="connsiteX59" fmla="*/ 5349646 w 5433440"/>
              <a:gd name="connsiteY59" fmla="*/ 4344609 h 6857999"/>
              <a:gd name="connsiteX60" fmla="*/ 5358108 w 5433440"/>
              <a:gd name="connsiteY60" fmla="*/ 4293862 h 6857999"/>
              <a:gd name="connsiteX61" fmla="*/ 5366134 w 5433440"/>
              <a:gd name="connsiteY61" fmla="*/ 4242938 h 6857999"/>
              <a:gd name="connsiteX62" fmla="*/ 5373720 w 5433440"/>
              <a:gd name="connsiteY62" fmla="*/ 4191840 h 6857999"/>
              <a:gd name="connsiteX63" fmla="*/ 5380865 w 5433440"/>
              <a:gd name="connsiteY63" fmla="*/ 4140570 h 6857999"/>
              <a:gd name="connsiteX64" fmla="*/ 5387565 w 5433440"/>
              <a:gd name="connsiteY64" fmla="*/ 4089133 h 6857999"/>
              <a:gd name="connsiteX65" fmla="*/ 5393819 w 5433440"/>
              <a:gd name="connsiteY65" fmla="*/ 4037529 h 6857999"/>
              <a:gd name="connsiteX66" fmla="*/ 5399624 w 5433440"/>
              <a:gd name="connsiteY66" fmla="*/ 3985762 h 6857999"/>
              <a:gd name="connsiteX67" fmla="*/ 5404978 w 5433440"/>
              <a:gd name="connsiteY67" fmla="*/ 3933835 h 6857999"/>
              <a:gd name="connsiteX68" fmla="*/ 5409879 w 5433440"/>
              <a:gd name="connsiteY68" fmla="*/ 3881749 h 6857999"/>
              <a:gd name="connsiteX69" fmla="*/ 5414324 w 5433440"/>
              <a:gd name="connsiteY69" fmla="*/ 3829509 h 6857999"/>
              <a:gd name="connsiteX70" fmla="*/ 5418311 w 5433440"/>
              <a:gd name="connsiteY70" fmla="*/ 3777116 h 6857999"/>
              <a:gd name="connsiteX71" fmla="*/ 5421838 w 5433440"/>
              <a:gd name="connsiteY71" fmla="*/ 3724573 h 6857999"/>
              <a:gd name="connsiteX72" fmla="*/ 5424902 w 5433440"/>
              <a:gd name="connsiteY72" fmla="*/ 3671882 h 6857999"/>
              <a:gd name="connsiteX73" fmla="*/ 5427501 w 5433440"/>
              <a:gd name="connsiteY73" fmla="*/ 3619048 h 6857999"/>
              <a:gd name="connsiteX74" fmla="*/ 5429633 w 5433440"/>
              <a:gd name="connsiteY74" fmla="*/ 3566071 h 6857999"/>
              <a:gd name="connsiteX75" fmla="*/ 5431295 w 5433440"/>
              <a:gd name="connsiteY75" fmla="*/ 3512955 h 6857999"/>
              <a:gd name="connsiteX76" fmla="*/ 5432485 w 5433440"/>
              <a:gd name="connsiteY76" fmla="*/ 3459703 h 6857999"/>
              <a:gd name="connsiteX77" fmla="*/ 5433200 w 5433440"/>
              <a:gd name="connsiteY77" fmla="*/ 3406317 h 6857999"/>
              <a:gd name="connsiteX78" fmla="*/ 5433440 w 5433440"/>
              <a:gd name="connsiteY78" fmla="*/ 3352800 h 6857999"/>
              <a:gd name="connsiteX79" fmla="*/ 5433200 w 5433440"/>
              <a:gd name="connsiteY79" fmla="*/ 3299232 h 6857999"/>
              <a:gd name="connsiteX80" fmla="*/ 5432483 w 5433440"/>
              <a:gd name="connsiteY80" fmla="*/ 3245795 h 6857999"/>
              <a:gd name="connsiteX81" fmla="*/ 5431291 w 5433440"/>
              <a:gd name="connsiteY81" fmla="*/ 3192493 h 6857999"/>
              <a:gd name="connsiteX82" fmla="*/ 5429626 w 5433440"/>
              <a:gd name="connsiteY82" fmla="*/ 3139327 h 6857999"/>
              <a:gd name="connsiteX83" fmla="*/ 5427490 w 5433440"/>
              <a:gd name="connsiteY83" fmla="*/ 3086301 h 6857999"/>
              <a:gd name="connsiteX84" fmla="*/ 5424886 w 5433440"/>
              <a:gd name="connsiteY84" fmla="*/ 3033416 h 6857999"/>
              <a:gd name="connsiteX85" fmla="*/ 5421817 w 5433440"/>
              <a:gd name="connsiteY85" fmla="*/ 2980677 h 6857999"/>
              <a:gd name="connsiteX86" fmla="*/ 5418284 w 5433440"/>
              <a:gd name="connsiteY86" fmla="*/ 2928085 h 6857999"/>
              <a:gd name="connsiteX87" fmla="*/ 5414289 w 5433440"/>
              <a:gd name="connsiteY87" fmla="*/ 2875643 h 6857999"/>
              <a:gd name="connsiteX88" fmla="*/ 5409836 w 5433440"/>
              <a:gd name="connsiteY88" fmla="*/ 2823354 h 6857999"/>
              <a:gd name="connsiteX89" fmla="*/ 5404926 w 5433440"/>
              <a:gd name="connsiteY89" fmla="*/ 2771220 h 6857999"/>
              <a:gd name="connsiteX90" fmla="*/ 5399562 w 5433440"/>
              <a:gd name="connsiteY90" fmla="*/ 2719245 h 6857999"/>
              <a:gd name="connsiteX91" fmla="*/ 5393747 w 5433440"/>
              <a:gd name="connsiteY91" fmla="*/ 2667430 h 6857999"/>
              <a:gd name="connsiteX92" fmla="*/ 5387481 w 5433440"/>
              <a:gd name="connsiteY92" fmla="*/ 2615779 h 6857999"/>
              <a:gd name="connsiteX93" fmla="*/ 5380768 w 5433440"/>
              <a:gd name="connsiteY93" fmla="*/ 2564295 h 6857999"/>
              <a:gd name="connsiteX94" fmla="*/ 5373611 w 5433440"/>
              <a:gd name="connsiteY94" fmla="*/ 2512979 h 6857999"/>
              <a:gd name="connsiteX95" fmla="*/ 5366011 w 5433440"/>
              <a:gd name="connsiteY95" fmla="*/ 2461834 h 6857999"/>
              <a:gd name="connsiteX96" fmla="*/ 5357970 w 5433440"/>
              <a:gd name="connsiteY96" fmla="*/ 2410864 h 6857999"/>
              <a:gd name="connsiteX97" fmla="*/ 5349492 w 5433440"/>
              <a:gd name="connsiteY97" fmla="*/ 2360071 h 6857999"/>
              <a:gd name="connsiteX98" fmla="*/ 5340578 w 5433440"/>
              <a:gd name="connsiteY98" fmla="*/ 2309458 h 6857999"/>
              <a:gd name="connsiteX99" fmla="*/ 5331231 w 5433440"/>
              <a:gd name="connsiteY99" fmla="*/ 2259027 h 6857999"/>
              <a:gd name="connsiteX100" fmla="*/ 5321453 w 5433440"/>
              <a:gd name="connsiteY100" fmla="*/ 2208780 h 6857999"/>
              <a:gd name="connsiteX101" fmla="*/ 5311247 w 5433440"/>
              <a:gd name="connsiteY101" fmla="*/ 2158722 h 6857999"/>
              <a:gd name="connsiteX102" fmla="*/ 5300614 w 5433440"/>
              <a:gd name="connsiteY102" fmla="*/ 2108854 h 6857999"/>
              <a:gd name="connsiteX103" fmla="*/ 5289557 w 5433440"/>
              <a:gd name="connsiteY103" fmla="*/ 2059179 h 6857999"/>
              <a:gd name="connsiteX104" fmla="*/ 5278079 w 5433440"/>
              <a:gd name="connsiteY104" fmla="*/ 2009699 h 6857999"/>
              <a:gd name="connsiteX105" fmla="*/ 5266181 w 5433440"/>
              <a:gd name="connsiteY105" fmla="*/ 1960418 h 6857999"/>
              <a:gd name="connsiteX106" fmla="*/ 5253866 w 5433440"/>
              <a:gd name="connsiteY106" fmla="*/ 1911338 h 6857999"/>
              <a:gd name="connsiteX107" fmla="*/ 5241137 w 5433440"/>
              <a:gd name="connsiteY107" fmla="*/ 1862462 h 6857999"/>
              <a:gd name="connsiteX108" fmla="*/ 5227995 w 5433440"/>
              <a:gd name="connsiteY108" fmla="*/ 1813793 h 6857999"/>
              <a:gd name="connsiteX109" fmla="*/ 5214444 w 5433440"/>
              <a:gd name="connsiteY109" fmla="*/ 1765332 h 6857999"/>
              <a:gd name="connsiteX110" fmla="*/ 5200485 w 5433440"/>
              <a:gd name="connsiteY110" fmla="*/ 1717083 h 6857999"/>
              <a:gd name="connsiteX111" fmla="*/ 5186120 w 5433440"/>
              <a:gd name="connsiteY111" fmla="*/ 1669049 h 6857999"/>
              <a:gd name="connsiteX112" fmla="*/ 5171353 w 5433440"/>
              <a:gd name="connsiteY112" fmla="*/ 1621232 h 6857999"/>
              <a:gd name="connsiteX113" fmla="*/ 5156185 w 5433440"/>
              <a:gd name="connsiteY113" fmla="*/ 1573635 h 6857999"/>
              <a:gd name="connsiteX114" fmla="*/ 5140618 w 5433440"/>
              <a:gd name="connsiteY114" fmla="*/ 1526260 h 6857999"/>
              <a:gd name="connsiteX115" fmla="*/ 5124656 w 5433440"/>
              <a:gd name="connsiteY115" fmla="*/ 1479110 h 6857999"/>
              <a:gd name="connsiteX116" fmla="*/ 5108300 w 5433440"/>
              <a:gd name="connsiteY116" fmla="*/ 1432189 h 6857999"/>
              <a:gd name="connsiteX117" fmla="*/ 5091552 w 5433440"/>
              <a:gd name="connsiteY117" fmla="*/ 1385498 h 6857999"/>
              <a:gd name="connsiteX118" fmla="*/ 5074416 w 5433440"/>
              <a:gd name="connsiteY118" fmla="*/ 1339040 h 6857999"/>
              <a:gd name="connsiteX119" fmla="*/ 5056893 w 5433440"/>
              <a:gd name="connsiteY119" fmla="*/ 1292818 h 6857999"/>
              <a:gd name="connsiteX120" fmla="*/ 5038985 w 5433440"/>
              <a:gd name="connsiteY120" fmla="*/ 1246835 h 6857999"/>
              <a:gd name="connsiteX121" fmla="*/ 5020696 w 5433440"/>
              <a:gd name="connsiteY121" fmla="*/ 1201093 h 6857999"/>
              <a:gd name="connsiteX122" fmla="*/ 5002026 w 5433440"/>
              <a:gd name="connsiteY122" fmla="*/ 1155595 h 6857999"/>
              <a:gd name="connsiteX123" fmla="*/ 4982980 w 5433440"/>
              <a:gd name="connsiteY123" fmla="*/ 1110343 h 6857999"/>
              <a:gd name="connsiteX124" fmla="*/ 4963558 w 5433440"/>
              <a:gd name="connsiteY124" fmla="*/ 1065341 h 6857999"/>
              <a:gd name="connsiteX125" fmla="*/ 4943764 w 5433440"/>
              <a:gd name="connsiteY125" fmla="*/ 1020591 h 6857999"/>
              <a:gd name="connsiteX126" fmla="*/ 4923599 w 5433440"/>
              <a:gd name="connsiteY126" fmla="*/ 976096 h 6857999"/>
              <a:gd name="connsiteX127" fmla="*/ 4903067 w 5433440"/>
              <a:gd name="connsiteY127" fmla="*/ 931858 h 6857999"/>
              <a:gd name="connsiteX128" fmla="*/ 4882168 w 5433440"/>
              <a:gd name="connsiteY128" fmla="*/ 887881 h 6857999"/>
              <a:gd name="connsiteX129" fmla="*/ 4860906 w 5433440"/>
              <a:gd name="connsiteY129" fmla="*/ 844166 h 6857999"/>
              <a:gd name="connsiteX130" fmla="*/ 4839284 w 5433440"/>
              <a:gd name="connsiteY130" fmla="*/ 800716 h 6857999"/>
              <a:gd name="connsiteX131" fmla="*/ 4817302 w 5433440"/>
              <a:gd name="connsiteY131" fmla="*/ 757534 h 6857999"/>
              <a:gd name="connsiteX132" fmla="*/ 4794964 w 5433440"/>
              <a:gd name="connsiteY132" fmla="*/ 714624 h 6857999"/>
              <a:gd name="connsiteX133" fmla="*/ 4772272 w 5433440"/>
              <a:gd name="connsiteY133" fmla="*/ 671987 h 6857999"/>
              <a:gd name="connsiteX134" fmla="*/ 4749228 w 5433440"/>
              <a:gd name="connsiteY134" fmla="*/ 629626 h 6857999"/>
              <a:gd name="connsiteX135" fmla="*/ 4725835 w 5433440"/>
              <a:gd name="connsiteY135" fmla="*/ 587543 h 6857999"/>
              <a:gd name="connsiteX136" fmla="*/ 4702095 w 5433440"/>
              <a:gd name="connsiteY136" fmla="*/ 545743 h 6857999"/>
              <a:gd name="connsiteX137" fmla="*/ 4678010 w 5433440"/>
              <a:gd name="connsiteY137" fmla="*/ 504226 h 6857999"/>
              <a:gd name="connsiteX138" fmla="*/ 4653582 w 5433440"/>
              <a:gd name="connsiteY138" fmla="*/ 462997 h 6857999"/>
              <a:gd name="connsiteX139" fmla="*/ 4628814 w 5433440"/>
              <a:gd name="connsiteY139" fmla="*/ 422057 h 6857999"/>
              <a:gd name="connsiteX140" fmla="*/ 4603709 w 5433440"/>
              <a:gd name="connsiteY140" fmla="*/ 381409 h 6857999"/>
              <a:gd name="connsiteX141" fmla="*/ 4578268 w 5433440"/>
              <a:gd name="connsiteY141" fmla="*/ 341056 h 6857999"/>
              <a:gd name="connsiteX142" fmla="*/ 4552494 w 5433440"/>
              <a:gd name="connsiteY142" fmla="*/ 301001 h 6857999"/>
              <a:gd name="connsiteX143" fmla="*/ 4526390 w 5433440"/>
              <a:gd name="connsiteY143" fmla="*/ 261246 h 6857999"/>
              <a:gd name="connsiteX144" fmla="*/ 4499956 w 5433440"/>
              <a:gd name="connsiteY144" fmla="*/ 221794 h 6857999"/>
              <a:gd name="connsiteX145" fmla="*/ 4473197 w 5433440"/>
              <a:gd name="connsiteY145" fmla="*/ 182647 h 6857999"/>
              <a:gd name="connsiteX146" fmla="*/ 4446114 w 5433440"/>
              <a:gd name="connsiteY146" fmla="*/ 143809 h 6857999"/>
              <a:gd name="connsiteX147" fmla="*/ 4418710 w 5433440"/>
              <a:gd name="connsiteY147" fmla="*/ 105282 h 6857999"/>
              <a:gd name="connsiteX148" fmla="*/ 4339335 w 5433440"/>
              <a:gd name="connsiteY14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5433440" h="6857999">
                <a:moveTo>
                  <a:pt x="4339335" y="0"/>
                </a:moveTo>
                <a:lnTo>
                  <a:pt x="0" y="0"/>
                </a:lnTo>
                <a:cubicBezTo>
                  <a:pt x="4670" y="2286000"/>
                  <a:pt x="9341" y="4571999"/>
                  <a:pt x="14011" y="6857999"/>
                </a:cubicBezTo>
                <a:lnTo>
                  <a:pt x="4218939" y="6857999"/>
                </a:lnTo>
                <a:lnTo>
                  <a:pt x="4279137" y="6785555"/>
                </a:lnTo>
                <a:lnTo>
                  <a:pt x="4308057" y="6748636"/>
                </a:lnTo>
                <a:lnTo>
                  <a:pt x="4336669" y="6711394"/>
                </a:lnTo>
                <a:lnTo>
                  <a:pt x="4364969" y="6673831"/>
                </a:lnTo>
                <a:lnTo>
                  <a:pt x="4392955" y="6635949"/>
                </a:lnTo>
                <a:lnTo>
                  <a:pt x="4420625" y="6597752"/>
                </a:lnTo>
                <a:lnTo>
                  <a:pt x="4447976" y="6559242"/>
                </a:lnTo>
                <a:lnTo>
                  <a:pt x="4475007" y="6520422"/>
                </a:lnTo>
                <a:lnTo>
                  <a:pt x="4501715" y="6481294"/>
                </a:lnTo>
                <a:lnTo>
                  <a:pt x="4528097" y="6441862"/>
                </a:lnTo>
                <a:lnTo>
                  <a:pt x="4554151" y="6402127"/>
                </a:lnTo>
                <a:lnTo>
                  <a:pt x="4579876" y="6362092"/>
                </a:lnTo>
                <a:lnTo>
                  <a:pt x="4605268" y="6321761"/>
                </a:lnTo>
                <a:lnTo>
                  <a:pt x="4630325" y="6281136"/>
                </a:lnTo>
                <a:lnTo>
                  <a:pt x="4655045" y="6240219"/>
                </a:lnTo>
                <a:lnTo>
                  <a:pt x="4679426" y="6199013"/>
                </a:lnTo>
                <a:lnTo>
                  <a:pt x="4703465" y="6157521"/>
                </a:lnTo>
                <a:lnTo>
                  <a:pt x="4727160" y="6115746"/>
                </a:lnTo>
                <a:lnTo>
                  <a:pt x="4750508" y="6073689"/>
                </a:lnTo>
                <a:lnTo>
                  <a:pt x="4773508" y="6031355"/>
                </a:lnTo>
                <a:lnTo>
                  <a:pt x="4796157" y="5988745"/>
                </a:lnTo>
                <a:lnTo>
                  <a:pt x="4818453" y="5945862"/>
                </a:lnTo>
                <a:lnTo>
                  <a:pt x="4840392" y="5902709"/>
                </a:lnTo>
                <a:lnTo>
                  <a:pt x="4861974" y="5859289"/>
                </a:lnTo>
                <a:lnTo>
                  <a:pt x="4883196" y="5815604"/>
                </a:lnTo>
                <a:lnTo>
                  <a:pt x="4904055" y="5771657"/>
                </a:lnTo>
                <a:lnTo>
                  <a:pt x="4924548" y="5727450"/>
                </a:lnTo>
                <a:lnTo>
                  <a:pt x="4944675" y="5682987"/>
                </a:lnTo>
                <a:lnTo>
                  <a:pt x="4964432" y="5638269"/>
                </a:lnTo>
                <a:lnTo>
                  <a:pt x="4983817" y="5593300"/>
                </a:lnTo>
                <a:lnTo>
                  <a:pt x="5002827" y="5548082"/>
                </a:lnTo>
                <a:lnTo>
                  <a:pt x="5021461" y="5502618"/>
                </a:lnTo>
                <a:lnTo>
                  <a:pt x="5039716" y="5456911"/>
                </a:lnTo>
                <a:lnTo>
                  <a:pt x="5057590" y="5410963"/>
                </a:lnTo>
                <a:lnTo>
                  <a:pt x="5075081" y="5364777"/>
                </a:lnTo>
                <a:lnTo>
                  <a:pt x="5092185" y="5318356"/>
                </a:lnTo>
                <a:lnTo>
                  <a:pt x="5108901" y="5271701"/>
                </a:lnTo>
                <a:lnTo>
                  <a:pt x="5125226" y="5224817"/>
                </a:lnTo>
                <a:lnTo>
                  <a:pt x="5141159" y="5177706"/>
                </a:lnTo>
                <a:lnTo>
                  <a:pt x="5156696" y="5130369"/>
                </a:lnTo>
                <a:lnTo>
                  <a:pt x="5171836" y="5082811"/>
                </a:lnTo>
                <a:lnTo>
                  <a:pt x="5186576" y="5035033"/>
                </a:lnTo>
                <a:lnTo>
                  <a:pt x="5200914" y="4987039"/>
                </a:lnTo>
                <a:lnTo>
                  <a:pt x="5214847" y="4938830"/>
                </a:lnTo>
                <a:lnTo>
                  <a:pt x="5228373" y="4890411"/>
                </a:lnTo>
                <a:lnTo>
                  <a:pt x="5241491" y="4841782"/>
                </a:lnTo>
                <a:lnTo>
                  <a:pt x="5254196" y="4792948"/>
                </a:lnTo>
                <a:lnTo>
                  <a:pt x="5266488" y="4743910"/>
                </a:lnTo>
                <a:lnTo>
                  <a:pt x="5278364" y="4694672"/>
                </a:lnTo>
                <a:lnTo>
                  <a:pt x="5289821" y="4645235"/>
                </a:lnTo>
                <a:lnTo>
                  <a:pt x="5300857" y="4595603"/>
                </a:lnTo>
                <a:lnTo>
                  <a:pt x="5311471" y="4545779"/>
                </a:lnTo>
                <a:lnTo>
                  <a:pt x="5321658" y="4495765"/>
                </a:lnTo>
                <a:lnTo>
                  <a:pt x="5331418" y="4445563"/>
                </a:lnTo>
                <a:lnTo>
                  <a:pt x="5340748" y="4395177"/>
                </a:lnTo>
                <a:lnTo>
                  <a:pt x="5349646" y="4344609"/>
                </a:lnTo>
                <a:lnTo>
                  <a:pt x="5358108" y="4293862"/>
                </a:lnTo>
                <a:lnTo>
                  <a:pt x="5366134" y="4242938"/>
                </a:lnTo>
                <a:lnTo>
                  <a:pt x="5373720" y="4191840"/>
                </a:lnTo>
                <a:lnTo>
                  <a:pt x="5380865" y="4140570"/>
                </a:lnTo>
                <a:lnTo>
                  <a:pt x="5387565" y="4089133"/>
                </a:lnTo>
                <a:lnTo>
                  <a:pt x="5393819" y="4037529"/>
                </a:lnTo>
                <a:lnTo>
                  <a:pt x="5399624" y="3985762"/>
                </a:lnTo>
                <a:lnTo>
                  <a:pt x="5404978" y="3933835"/>
                </a:lnTo>
                <a:lnTo>
                  <a:pt x="5409879" y="3881749"/>
                </a:lnTo>
                <a:lnTo>
                  <a:pt x="5414324" y="3829509"/>
                </a:lnTo>
                <a:lnTo>
                  <a:pt x="5418311" y="3777116"/>
                </a:lnTo>
                <a:lnTo>
                  <a:pt x="5421838" y="3724573"/>
                </a:lnTo>
                <a:lnTo>
                  <a:pt x="5424902" y="3671882"/>
                </a:lnTo>
                <a:lnTo>
                  <a:pt x="5427501" y="3619048"/>
                </a:lnTo>
                <a:cubicBezTo>
                  <a:pt x="5428212" y="3601389"/>
                  <a:pt x="5428922" y="3583730"/>
                  <a:pt x="5429633" y="3566071"/>
                </a:cubicBezTo>
                <a:lnTo>
                  <a:pt x="5431295" y="3512955"/>
                </a:lnTo>
                <a:cubicBezTo>
                  <a:pt x="5431692" y="3495204"/>
                  <a:pt x="5432088" y="3477454"/>
                  <a:pt x="5432485" y="3459703"/>
                </a:cubicBezTo>
                <a:cubicBezTo>
                  <a:pt x="5432723" y="3441908"/>
                  <a:pt x="5432962" y="3424112"/>
                  <a:pt x="5433200" y="3406317"/>
                </a:cubicBezTo>
                <a:lnTo>
                  <a:pt x="5433440" y="3352800"/>
                </a:lnTo>
                <a:lnTo>
                  <a:pt x="5433200" y="3299232"/>
                </a:lnTo>
                <a:lnTo>
                  <a:pt x="5432483" y="3245795"/>
                </a:lnTo>
                <a:cubicBezTo>
                  <a:pt x="5432086" y="3228028"/>
                  <a:pt x="5431688" y="3210260"/>
                  <a:pt x="5431291" y="3192493"/>
                </a:cubicBezTo>
                <a:lnTo>
                  <a:pt x="5429626" y="3139327"/>
                </a:lnTo>
                <a:lnTo>
                  <a:pt x="5427490" y="3086301"/>
                </a:lnTo>
                <a:lnTo>
                  <a:pt x="5424886" y="3033416"/>
                </a:lnTo>
                <a:lnTo>
                  <a:pt x="5421817" y="2980677"/>
                </a:lnTo>
                <a:lnTo>
                  <a:pt x="5418284" y="2928085"/>
                </a:lnTo>
                <a:lnTo>
                  <a:pt x="5414289" y="2875643"/>
                </a:lnTo>
                <a:lnTo>
                  <a:pt x="5409836" y="2823354"/>
                </a:lnTo>
                <a:lnTo>
                  <a:pt x="5404926" y="2771220"/>
                </a:lnTo>
                <a:lnTo>
                  <a:pt x="5399562" y="2719245"/>
                </a:lnTo>
                <a:lnTo>
                  <a:pt x="5393747" y="2667430"/>
                </a:lnTo>
                <a:lnTo>
                  <a:pt x="5387481" y="2615779"/>
                </a:lnTo>
                <a:lnTo>
                  <a:pt x="5380768" y="2564295"/>
                </a:lnTo>
                <a:lnTo>
                  <a:pt x="5373611" y="2512979"/>
                </a:lnTo>
                <a:lnTo>
                  <a:pt x="5366011" y="2461834"/>
                </a:lnTo>
                <a:lnTo>
                  <a:pt x="5357970" y="2410864"/>
                </a:lnTo>
                <a:lnTo>
                  <a:pt x="5349492" y="2360071"/>
                </a:lnTo>
                <a:lnTo>
                  <a:pt x="5340578" y="2309458"/>
                </a:lnTo>
                <a:lnTo>
                  <a:pt x="5331231" y="2259027"/>
                </a:lnTo>
                <a:lnTo>
                  <a:pt x="5321453" y="2208780"/>
                </a:lnTo>
                <a:lnTo>
                  <a:pt x="5311247" y="2158722"/>
                </a:lnTo>
                <a:lnTo>
                  <a:pt x="5300614" y="2108854"/>
                </a:lnTo>
                <a:lnTo>
                  <a:pt x="5289557" y="2059179"/>
                </a:lnTo>
                <a:lnTo>
                  <a:pt x="5278079" y="2009699"/>
                </a:lnTo>
                <a:lnTo>
                  <a:pt x="5266181" y="1960418"/>
                </a:lnTo>
                <a:lnTo>
                  <a:pt x="5253866" y="1911338"/>
                </a:lnTo>
                <a:lnTo>
                  <a:pt x="5241137" y="1862462"/>
                </a:lnTo>
                <a:lnTo>
                  <a:pt x="5227995" y="1813793"/>
                </a:lnTo>
                <a:lnTo>
                  <a:pt x="5214444" y="1765332"/>
                </a:lnTo>
                <a:lnTo>
                  <a:pt x="5200485" y="1717083"/>
                </a:lnTo>
                <a:lnTo>
                  <a:pt x="5186120" y="1669049"/>
                </a:lnTo>
                <a:lnTo>
                  <a:pt x="5171353" y="1621232"/>
                </a:lnTo>
                <a:lnTo>
                  <a:pt x="5156185" y="1573635"/>
                </a:lnTo>
                <a:lnTo>
                  <a:pt x="5140618" y="1526260"/>
                </a:lnTo>
                <a:lnTo>
                  <a:pt x="5124656" y="1479110"/>
                </a:lnTo>
                <a:lnTo>
                  <a:pt x="5108300" y="1432189"/>
                </a:lnTo>
                <a:lnTo>
                  <a:pt x="5091552" y="1385498"/>
                </a:lnTo>
                <a:lnTo>
                  <a:pt x="5074416" y="1339040"/>
                </a:lnTo>
                <a:lnTo>
                  <a:pt x="5056893" y="1292818"/>
                </a:lnTo>
                <a:lnTo>
                  <a:pt x="5038985" y="1246835"/>
                </a:lnTo>
                <a:lnTo>
                  <a:pt x="5020696" y="1201093"/>
                </a:lnTo>
                <a:lnTo>
                  <a:pt x="5002026" y="1155595"/>
                </a:lnTo>
                <a:lnTo>
                  <a:pt x="4982980" y="1110343"/>
                </a:lnTo>
                <a:lnTo>
                  <a:pt x="4963558" y="1065341"/>
                </a:lnTo>
                <a:lnTo>
                  <a:pt x="4943764" y="1020591"/>
                </a:lnTo>
                <a:lnTo>
                  <a:pt x="4923599" y="976096"/>
                </a:lnTo>
                <a:lnTo>
                  <a:pt x="4903067" y="931858"/>
                </a:lnTo>
                <a:lnTo>
                  <a:pt x="4882168" y="887881"/>
                </a:lnTo>
                <a:lnTo>
                  <a:pt x="4860906" y="844166"/>
                </a:lnTo>
                <a:lnTo>
                  <a:pt x="4839284" y="800716"/>
                </a:lnTo>
                <a:lnTo>
                  <a:pt x="4817302" y="757534"/>
                </a:lnTo>
                <a:lnTo>
                  <a:pt x="4794964" y="714624"/>
                </a:lnTo>
                <a:lnTo>
                  <a:pt x="4772272" y="671987"/>
                </a:lnTo>
                <a:lnTo>
                  <a:pt x="4749228" y="629626"/>
                </a:lnTo>
                <a:lnTo>
                  <a:pt x="4725835" y="587543"/>
                </a:lnTo>
                <a:lnTo>
                  <a:pt x="4702095" y="545743"/>
                </a:lnTo>
                <a:lnTo>
                  <a:pt x="4678010" y="504226"/>
                </a:lnTo>
                <a:lnTo>
                  <a:pt x="4653582" y="462997"/>
                </a:lnTo>
                <a:lnTo>
                  <a:pt x="4628814" y="422057"/>
                </a:lnTo>
                <a:lnTo>
                  <a:pt x="4603709" y="381409"/>
                </a:lnTo>
                <a:lnTo>
                  <a:pt x="4578268" y="341056"/>
                </a:lnTo>
                <a:lnTo>
                  <a:pt x="4552494" y="301001"/>
                </a:lnTo>
                <a:lnTo>
                  <a:pt x="4526390" y="261246"/>
                </a:lnTo>
                <a:lnTo>
                  <a:pt x="4499956" y="221794"/>
                </a:lnTo>
                <a:lnTo>
                  <a:pt x="4473197" y="182647"/>
                </a:lnTo>
                <a:lnTo>
                  <a:pt x="4446114" y="143809"/>
                </a:lnTo>
                <a:lnTo>
                  <a:pt x="4418710" y="105282"/>
                </a:lnTo>
                <a:lnTo>
                  <a:pt x="4339335" y="0"/>
                </a:lnTo>
                <a:close/>
              </a:path>
            </a:pathLst>
          </a:custGeom>
          <a:solidFill>
            <a:srgbClr val="D2DB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D65A2FC0-B41F-FB48-8B32-AC330B4E83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440125" y="-668458"/>
            <a:ext cx="7268710" cy="7996136"/>
          </a:xfrm>
          <a:prstGeom prst="flowChartDelay">
            <a:avLst/>
          </a:prstGeom>
          <a:blipFill>
            <a:blip r:embed="rId3"/>
            <a:stretch>
              <a:fillRect t="-13000" b="-3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xmlns="" id="{6665DB07-1213-6E44-B076-9919EC368A2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xmlns="" id="{8961F698-0E8B-F44C-9469-2226D997DC36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7" name="Google Shape;315;p33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2DB27C6F-ABC7-F149-B472-8ADD7301A1D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 l="49596" t="50655" r="-513" b="-229"/>
          <a:stretch/>
        </p:blipFill>
        <p:spPr>
          <a:xfrm>
            <a:off x="-12710" y="0"/>
            <a:ext cx="1309287" cy="12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E78BFD4-4E82-E440-8841-53916E7AF46C}"/>
              </a:ext>
            </a:extLst>
          </p:cNvPr>
          <p:cNvSpPr txBox="1"/>
          <p:nvPr userDrawn="1"/>
        </p:nvSpPr>
        <p:spPr>
          <a:xfrm>
            <a:off x="5350213" y="-739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9" name="Google Shape;221;p29">
            <a:extLst>
              <a:ext uri="{FF2B5EF4-FFF2-40B4-BE49-F238E27FC236}">
                <a16:creationId xmlns:a16="http://schemas.microsoft.com/office/drawing/2014/main" xmlns="" id="{469EAF97-FFBD-9846-9D7A-30484460EFAA}"/>
              </a:ext>
            </a:extLst>
          </p:cNvPr>
          <p:cNvPicPr preferRelativeResize="0"/>
          <p:nvPr userDrawn="1"/>
        </p:nvPicPr>
        <p:blipFill>
          <a:blip r:embed="rId4"/>
          <a:stretch>
            <a:fillRect/>
          </a:stretch>
        </p:blipFill>
        <p:spPr>
          <a:xfrm>
            <a:off x="9067990" y="609253"/>
            <a:ext cx="2536257" cy="592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CDE21D1-C480-C642-A603-318740A9521D}"/>
              </a:ext>
            </a:extLst>
          </p:cNvPr>
          <p:cNvSpPr/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B1AB0E-165E-7241-B889-26B12A5AD7AF}"/>
              </a:ext>
            </a:extLst>
          </p:cNvPr>
          <p:cNvSpPr/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9EC9C2-AEAA-F047-9262-21F60BCA8E2D}"/>
              </a:ext>
            </a:extLst>
          </p:cNvPr>
          <p:cNvSpPr/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6F5F3ED-9C1F-884C-9F39-685263155191}"/>
              </a:ext>
            </a:extLst>
          </p:cNvPr>
          <p:cNvSpPr/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98DE55-C013-2B40-AF4F-4D3A2EFD4586}"/>
              </a:ext>
            </a:extLst>
          </p:cNvPr>
          <p:cNvSpPr/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7384E3-6514-0944-9DD8-2B9771D25793}"/>
              </a:ext>
            </a:extLst>
          </p:cNvPr>
          <p:cNvSpPr/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83BC70-66AA-C742-BA95-6D474B7721D7}"/>
              </a:ext>
            </a:extLst>
          </p:cNvPr>
          <p:cNvSpPr/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E46E1C1-10F7-0C42-AD8A-329ABC225883}"/>
              </a:ext>
            </a:extLst>
          </p:cNvPr>
          <p:cNvSpPr/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B9E8884-C9A5-5E48-8D15-C26B83B3CA80}"/>
              </a:ext>
            </a:extLst>
          </p:cNvPr>
          <p:cNvSpPr/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1253906-00BF-674E-9FA0-E5DD237A4266}"/>
              </a:ext>
            </a:extLst>
          </p:cNvPr>
          <p:cNvSpPr/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4789040-7EEB-2947-BF97-4FDB9CDF479D}"/>
              </a:ext>
            </a:extLst>
          </p:cNvPr>
          <p:cNvSpPr/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0627E76-4BD9-3544-A6DA-57EDBFF720D8}"/>
              </a:ext>
            </a:extLst>
          </p:cNvPr>
          <p:cNvSpPr/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7880F04-B15C-7341-975A-5D747E0E469A}"/>
              </a:ext>
            </a:extLst>
          </p:cNvPr>
          <p:cNvSpPr/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9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67;p43">
            <a:extLst>
              <a:ext uri="{FF2B5EF4-FFF2-40B4-BE49-F238E27FC236}">
                <a16:creationId xmlns:a16="http://schemas.microsoft.com/office/drawing/2014/main" xmlns="" id="{AD0E2132-5D11-4847-813D-F0F06E8DA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B9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09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84;p26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00D50DDC-DAE9-414B-9B74-563CAF6079AA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5000"/>
          </a:blip>
          <a:srcRect l="292" t="50087" r="50064" b="-315"/>
          <a:stretch/>
        </p:blipFill>
        <p:spPr>
          <a:xfrm>
            <a:off x="10937362" y="-3266"/>
            <a:ext cx="1256903" cy="12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4;p26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D34FF6E1-C39B-B140-870D-BB23DF098EA5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5000"/>
          </a:blip>
          <a:srcRect l="292" t="50087" r="50064" b="-315"/>
          <a:stretch/>
        </p:blipFill>
        <p:spPr>
          <a:xfrm rot="-5400000">
            <a:off x="7937" y="-7937"/>
            <a:ext cx="1256903" cy="12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4;p26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ED602F0D-11D4-8249-A2AA-BDBD306B2A60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5000"/>
          </a:blip>
          <a:srcRect l="292" t="50087" r="50064" b="-315"/>
          <a:stretch/>
        </p:blipFill>
        <p:spPr>
          <a:xfrm flipV="1">
            <a:off x="10937362" y="5586320"/>
            <a:ext cx="1256903" cy="12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84;p26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3C592EFB-29FC-214D-9D26-969B06DD54AF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5000"/>
          </a:blip>
          <a:srcRect l="292" t="50087" r="50064" b="-315"/>
          <a:stretch/>
        </p:blipFill>
        <p:spPr>
          <a:xfrm rot="5400000" flipV="1">
            <a:off x="7937" y="5581649"/>
            <a:ext cx="1256903" cy="12716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7;p15">
            <a:extLst>
              <a:ext uri="{FF2B5EF4-FFF2-40B4-BE49-F238E27FC236}">
                <a16:creationId xmlns:a16="http://schemas.microsoft.com/office/drawing/2014/main" xmlns="" id="{99E55A1F-36AA-EC49-87DB-DC688E9F1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  <a:latin typeface="VAGRounded BT" panose="020F0702020204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98;p15">
            <a:extLst>
              <a:ext uri="{FF2B5EF4-FFF2-40B4-BE49-F238E27FC236}">
                <a16:creationId xmlns:a16="http://schemas.microsoft.com/office/drawing/2014/main" xmlns="" id="{2C4F8702-7D64-7B42-96A2-C4C85946C5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3ED145-24F5-C14B-9E04-509576DE7B9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5F33E0-BE51-4F49-813B-7F7A860A57B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F3CDFCA-58B2-F44A-B5CD-37796AC4437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F7A1ADC-0EA5-9D45-9004-F11493107AC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D3C61CD-1BCD-814E-BFE8-BC1606EDE83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80FADEC-4CD2-824F-AF33-4405929553A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173BF82-B172-884E-AB7D-F23372E4F75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9506EC1-06D4-3B45-9717-ECC72D6F892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90DB693-0FFB-7E45-8B79-BA5849B20E5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F5378A2-6A4A-9B46-94DF-AE0AA092CD3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6695A6-8BC9-2C4B-9E71-3E0D95A57DC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7E99850-AA78-9742-BFC4-08D2550D2A2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930C29D-D8CD-E840-8345-36A1DD9CD91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14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471" y="465963"/>
            <a:ext cx="9552563" cy="532429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rgbClr val="00B6AA"/>
                </a:solidFill>
                <a:latin typeface="VAGRounded BT" panose="020F0702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471" y="1213084"/>
            <a:ext cx="9552563" cy="456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696A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3A84A077-0FE0-9046-898B-ED6DF2AD89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48A2A6-FFA3-876B-E8C6-8393BCDDA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668" y="-9521"/>
            <a:ext cx="1760332" cy="1760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F6EEC0-EE63-9DC4-D33F-D304A64C3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0324" y="1584473"/>
            <a:ext cx="963351" cy="963351"/>
          </a:xfrm>
          <a:prstGeom prst="rect">
            <a:avLst/>
          </a:prstGeom>
        </p:spPr>
      </p:pic>
      <p:pic>
        <p:nvPicPr>
          <p:cNvPr id="9" name="Google Shape;390;p39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1B6DF7B3-0593-FE42-A02E-C4B02C663B2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18093" y="5970674"/>
            <a:ext cx="2102016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642F5C-1EC2-C34A-BE9E-94502C019E5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78D588-F06E-5E4E-A004-6EFECA57E79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7654DE-E0B9-0C4E-BC77-172D0787E70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F951A1B-CACC-7149-B86F-6A6699C8850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5CAA54-62F8-5F48-8F2F-EF6A32E0766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82522ED-3FA7-FC47-8F21-C5917D00B52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70964CB-5CDC-C749-B655-D6D4F575D01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2C82D87-3A23-A249-9F81-87AD8A08CEE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7159627-73DE-FB4B-893E-BBCF7B16089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15C71EC-4C04-A74E-A48B-22CB19CEC14B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24FFCF-A46D-8A41-A6B3-FFC9C39E8D5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3474AA-7D43-1749-8702-F08A374110A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82C6AF2-670A-DD49-9A29-EB9154BBAFB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74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2E220A-1BDE-BE4F-ADA7-E876FEA2AE96}"/>
              </a:ext>
            </a:extLst>
          </p:cNvPr>
          <p:cNvSpPr/>
          <p:nvPr userDrawn="1"/>
        </p:nvSpPr>
        <p:spPr>
          <a:xfrm>
            <a:off x="-16933" y="-16934"/>
            <a:ext cx="3331633" cy="6898641"/>
          </a:xfrm>
          <a:prstGeom prst="rect">
            <a:avLst/>
          </a:prstGeom>
          <a:solidFill>
            <a:srgbClr val="15A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AF80B53-A19E-8E4C-9D94-02896948B7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752" y="1845469"/>
            <a:ext cx="3031067" cy="3167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B43CE6DF-B1AA-0845-961B-D3E7760A0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4003" y="6431871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4BF61F4-98D1-6E44-A59E-5ABCCA705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4003" y="546312"/>
            <a:ext cx="7068057" cy="767409"/>
          </a:xfrm>
          <a:prstGeom prst="rect">
            <a:avLst/>
          </a:prstGeom>
        </p:spPr>
        <p:txBody>
          <a:bodyPr/>
          <a:lstStyle>
            <a:lvl1pPr algn="l">
              <a:defRPr sz="4400" b="0" i="0">
                <a:solidFill>
                  <a:srgbClr val="00B6AA"/>
                </a:solidFill>
                <a:latin typeface="VAGRounded BT" panose="020F0702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xmlns="" id="{E44A2E56-00B1-2041-9B8C-7F65C39A9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4003" y="1459166"/>
            <a:ext cx="8193088" cy="605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696A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5815BB-F583-8749-B29D-F85A9B114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4003" y="2210060"/>
            <a:ext cx="8193088" cy="3554982"/>
          </a:xfrm>
          <a:prstGeom prst="rect">
            <a:avLst/>
          </a:prstGeom>
        </p:spPr>
        <p:txBody>
          <a:bodyPr anchor="ctr"/>
          <a:lstStyle>
            <a:lvl1pPr marL="228600" indent="-228600">
              <a:buFont typeface="Wingdings" pitchFamily="2" charset="2"/>
              <a:buChar char="§"/>
              <a:defRPr sz="2400" b="0" i="0">
                <a:solidFill>
                  <a:srgbClr val="696A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topic titles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656C94-EF64-2C13-871A-B32C20BCA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269" y="-12368"/>
            <a:ext cx="1194731" cy="1194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F74FDD-EA20-B9C7-8FCA-E5181CBE4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81670" y="1071043"/>
            <a:ext cx="539721" cy="539721"/>
          </a:xfrm>
          <a:prstGeom prst="rect">
            <a:avLst/>
          </a:prstGeom>
        </p:spPr>
      </p:pic>
      <p:pic>
        <p:nvPicPr>
          <p:cNvPr id="13" name="Google Shape;390;p39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C2ABD1E9-8AFE-5C43-B1B2-EC29A795AB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18093" y="5970674"/>
            <a:ext cx="2102016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E5CAE0-777C-B246-B26A-E6B8063102D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D8602F7-70B7-1341-B713-27FA75AE92F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FE8C3A7-9CAD-314E-AA1C-B8AC8F089FC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4B3F991-AED1-F44E-A1B8-8BCCB5F6C08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4915746-16BE-454B-9A2F-32AB91747BC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3A51E2A-D2B5-4240-B9AC-4F5DA8BF984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6669D1-7D75-9842-BF7D-B02AD0C964D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CE482F8-0493-B846-B00E-35195CD1C6B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AB126D0-CCB1-AA41-A309-4A224883FBD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A746AE9-E5C3-4349-B240-913BA1C70DE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596D235-6B28-A64A-9637-5D02A50E6B0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3D344E2-F93C-1343-B2B0-14015C14C51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1D589E6-9744-C145-8F35-EDAF3D88A6F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88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2E220A-1BDE-BE4F-ADA7-E876FEA2AE96}"/>
              </a:ext>
            </a:extLst>
          </p:cNvPr>
          <p:cNvSpPr/>
          <p:nvPr userDrawn="1"/>
        </p:nvSpPr>
        <p:spPr>
          <a:xfrm>
            <a:off x="-16933" y="-16934"/>
            <a:ext cx="3331633" cy="6898641"/>
          </a:xfrm>
          <a:prstGeom prst="rect">
            <a:avLst/>
          </a:prstGeom>
          <a:solidFill>
            <a:srgbClr val="01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0ECF2B-F707-5FC1-C0CA-7BAF9BF30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7"/>
            <a:ext cx="1194731" cy="1194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24113-B0A8-D8CF-C54D-A44FAF061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522" y="762530"/>
            <a:ext cx="539721" cy="5397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BB80B03-9AB3-A644-A626-36E36E72D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4003" y="604677"/>
            <a:ext cx="8193088" cy="767409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00B6AA"/>
                </a:solidFill>
                <a:latin typeface="VAGRounded BT" panose="020F0702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TRANSFORMASI LAYANAN PRIMER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D87E42F7-95D0-B24E-82F2-1C7374DB84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4003" y="1459170"/>
            <a:ext cx="8193088" cy="605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696A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PILAR TRANSFORMASI KESEHATAN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E9BD6CE5-F8C0-334E-AD33-BD63517B4F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4003" y="2354094"/>
            <a:ext cx="8193088" cy="3410948"/>
          </a:xfrm>
          <a:prstGeom prst="rect">
            <a:avLst/>
          </a:prstGeom>
        </p:spPr>
        <p:txBody>
          <a:bodyPr anchor="ctr"/>
          <a:lstStyle>
            <a:lvl1pPr marL="228600" indent="-228600">
              <a:buFont typeface="Wingdings" pitchFamily="2" charset="2"/>
              <a:buChar char="§"/>
              <a:defRPr sz="2400" b="0" i="0">
                <a:solidFill>
                  <a:srgbClr val="696A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topic titles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xmlns="" id="{A6707CFD-A2F7-DE40-890B-7FE5D63F5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4003" y="6431871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17" name="Google Shape;390;p39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EBA051C2-38B0-124A-A482-3C168A56DAB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18093" y="5970674"/>
            <a:ext cx="2102016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A667314-0FBD-B343-A431-33A97EF3156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107EEC-BFBF-1840-8B7D-09241F97863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E13F94B-7FA2-5846-A63A-63A4C68736A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30CBCB-164B-7B40-BA59-BF7D01DA31A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8F8E0B8-4C4E-8242-8B76-B96D54A295A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F576998-5F71-B245-831B-F128152615B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70D77DC-5D8E-F14C-88B5-793B2C97552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9C8514C-7D10-D74E-8B32-7DCEB2FF28D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F5D6CAA-4AF0-9742-A1C0-601DFC8B550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23A904F-6A65-6F4E-8D10-4D23C5C2189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E0D5AFE-739D-A745-9AAD-392BFBF79A4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8355851-6C89-684E-96A5-AF3BB2CCC6F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58D30D6-6881-AE46-989C-5B7C3295A3B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CAE387-E560-064E-AA14-B5086F411BD1}"/>
              </a:ext>
            </a:extLst>
          </p:cNvPr>
          <p:cNvSpPr/>
          <p:nvPr userDrawn="1"/>
        </p:nvSpPr>
        <p:spPr>
          <a:xfrm>
            <a:off x="8864082" y="-16934"/>
            <a:ext cx="3344851" cy="68986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AF80B53-A19E-8E4C-9D94-02896948B7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43999" y="1845469"/>
            <a:ext cx="2799184" cy="316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AC67A378-5B43-DC4B-A5F5-16AE63EA79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7" name="Picture 6" descr="A black and white design&#10;&#10;Description automatically generated">
            <a:extLst>
              <a:ext uri="{FF2B5EF4-FFF2-40B4-BE49-F238E27FC236}">
                <a16:creationId xmlns:a16="http://schemas.microsoft.com/office/drawing/2014/main" xmlns="" id="{8E797A66-C334-5926-E512-EDBBE1E5D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89623" y="-269586"/>
            <a:ext cx="2000932" cy="2013321"/>
          </a:xfrm>
          <a:prstGeom prst="rect">
            <a:avLst/>
          </a:prstGeom>
        </p:spPr>
      </p:pic>
      <p:pic>
        <p:nvPicPr>
          <p:cNvPr id="11" name="Google Shape;390;p39">
            <a:extLst>
              <a:ext uri="{FF2B5EF4-FFF2-40B4-BE49-F238E27FC236}">
                <a16:creationId xmlns:a16="http://schemas.microsoft.com/office/drawing/2014/main" xmlns="" id="{EF70FED5-DE8B-1242-BC9D-DB9C1C68B95A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9372142" y="5970674"/>
            <a:ext cx="1993918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AA20A40-DDC2-E74F-B7A6-A50137D8E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471" y="524328"/>
            <a:ext cx="8034989" cy="532429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rgbClr val="00B6AA"/>
                </a:solidFill>
                <a:latin typeface="VAGRounded BT" panose="020F0702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xmlns="" id="{64479679-D744-BE47-8EB2-2A8A9E433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471" y="1251994"/>
            <a:ext cx="8034989" cy="456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696A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B1C4D9-244E-8B42-9FDA-2C3AED70028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4A3F91-667A-824A-81B4-3D92615B526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9CCFC25-4D08-BE4A-8D7D-3A571629A0A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CA5B5CA-F005-8349-A364-9D654119DD5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6246D2-1FF8-BF4C-ADA0-0170EFD3F73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33B102-B516-9F4A-BD27-7B46E19E372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44AE9B1-EA26-2B4C-843C-A437A5BDDE0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171A577-F447-1143-80B8-63028D76FC7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7707107-1BF7-D74C-A212-2F4194223D1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025451C-EA0A-314D-ADB6-58FDBEF2140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E18F502-3900-CE4C-9317-4771B8CDB8F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560B6D0-1A7B-AD47-B8D3-E0D3E441321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A8A724E-A267-6745-A481-D87A747411A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78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703CC6-8477-444D-9E15-F448F8EB1FAC}"/>
              </a:ext>
            </a:extLst>
          </p:cNvPr>
          <p:cNvSpPr/>
          <p:nvPr userDrawn="1"/>
        </p:nvSpPr>
        <p:spPr>
          <a:xfrm>
            <a:off x="6083449" y="-11876"/>
            <a:ext cx="6126480" cy="6903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xmlns="" id="{B12D97C5-956F-7E4F-B4FD-65DC6EFE1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13" name="Picture 12" descr="A grey and white design&#10;&#10;Description automatically generated">
            <a:extLst>
              <a:ext uri="{FF2B5EF4-FFF2-40B4-BE49-F238E27FC236}">
                <a16:creationId xmlns:a16="http://schemas.microsoft.com/office/drawing/2014/main" xmlns="" id="{A437D21C-9134-961A-D065-67A229843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8399" y="-393156"/>
            <a:ext cx="2507161" cy="2507161"/>
          </a:xfrm>
          <a:prstGeom prst="rect">
            <a:avLst/>
          </a:prstGeom>
        </p:spPr>
      </p:pic>
      <p:pic>
        <p:nvPicPr>
          <p:cNvPr id="14" name="Picture 13" descr="A grey and white design&#10;&#10;Description automatically generated">
            <a:extLst>
              <a:ext uri="{FF2B5EF4-FFF2-40B4-BE49-F238E27FC236}">
                <a16:creationId xmlns:a16="http://schemas.microsoft.com/office/drawing/2014/main" xmlns="" id="{7D13C258-885C-871D-50BE-5E46C211F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4664" y="4081358"/>
            <a:ext cx="1412965" cy="1412965"/>
          </a:xfrm>
          <a:prstGeom prst="rect">
            <a:avLst/>
          </a:prstGeom>
        </p:spPr>
      </p:pic>
      <p:pic>
        <p:nvPicPr>
          <p:cNvPr id="16" name="Picture 15" descr="A grey and white design&#10;&#10;Description automatically generated">
            <a:extLst>
              <a:ext uri="{FF2B5EF4-FFF2-40B4-BE49-F238E27FC236}">
                <a16:creationId xmlns:a16="http://schemas.microsoft.com/office/drawing/2014/main" xmlns="" id="{6F2B26AF-D597-700D-6618-0EAFA0273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9774" y="3509936"/>
            <a:ext cx="761565" cy="761565"/>
          </a:xfrm>
          <a:prstGeom prst="rect">
            <a:avLst/>
          </a:prstGeom>
        </p:spPr>
      </p:pic>
      <p:pic>
        <p:nvPicPr>
          <p:cNvPr id="17" name="Google Shape;390;p39">
            <a:extLst>
              <a:ext uri="{FF2B5EF4-FFF2-40B4-BE49-F238E27FC236}">
                <a16:creationId xmlns:a16="http://schemas.microsoft.com/office/drawing/2014/main" xmlns="" id="{D67379DC-2753-B945-9D34-3B7989229A5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9372142" y="5970674"/>
            <a:ext cx="1993918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CAF77E2-F7BE-3248-9157-6F2551D45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472" y="524328"/>
            <a:ext cx="5307388" cy="532429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rgbClr val="00B6AA"/>
                </a:solidFill>
                <a:latin typeface="VAGRounded BT" panose="020F0702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xmlns="" id="{6DBC3671-891F-D94C-AAFC-4DB062861C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472" y="1251994"/>
            <a:ext cx="5307388" cy="456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696A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B14CC24-E796-0746-9383-AD5E577DE97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12BE5C9-B9AA-3B48-8095-B4999C9D1BF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A8F982F-AC03-F849-AB75-B5F7EBE4F97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65C9DCB-7763-3640-B0C0-88D695A7266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650D9FF-A587-2A48-9D6D-4F5531D1564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36ACF63-C3A6-CF49-9AD1-BBEBF316C7D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DF52DBD-D8BF-D541-8796-996E46DC8AB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785FD81-72AE-6A47-8294-08C803987E5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AE3B785-4AFC-CD4E-B051-FF1B6AD1F18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0F2520F-7959-D749-97FA-7F73D0C4D69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0CCB1B1-F370-BC4D-9CDE-7F053DF8276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F91B246-574B-6648-99AC-5902448DB18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06EDC60-6971-244D-AFD1-CFA44BCE904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42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1B83FD-1779-9D46-94E5-C62CD960E75A}"/>
              </a:ext>
            </a:extLst>
          </p:cNvPr>
          <p:cNvSpPr/>
          <p:nvPr userDrawn="1"/>
        </p:nvSpPr>
        <p:spPr>
          <a:xfrm>
            <a:off x="-17585" y="-11876"/>
            <a:ext cx="6126480" cy="6903720"/>
          </a:xfrm>
          <a:prstGeom prst="rect">
            <a:avLst/>
          </a:prstGeom>
          <a:solidFill>
            <a:srgbClr val="8A8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xmlns="" id="{25107843-B14F-7F4E-AB0C-841208EDA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xmlns="" id="{7A4F39A7-B819-0947-B7EE-CE7BE0A51B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5" name="Picture 4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xmlns="" id="{B43A9047-18AC-FE7D-4D5B-58B68BBC8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9315" y="-11876"/>
            <a:ext cx="1602685" cy="1598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68D246-3704-4E8E-7EFE-644DF55599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97931" y="5664160"/>
            <a:ext cx="796137" cy="796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1E567B-6694-8EE1-548E-D05425AB7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5496" y="6195948"/>
            <a:ext cx="528698" cy="5286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C35574B-3EE1-5A47-ADC4-69BB4C7D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472" y="524328"/>
            <a:ext cx="5307388" cy="532429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1"/>
                </a:solidFill>
                <a:latin typeface="VAGRounded BT" panose="020F0702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xmlns="" id="{38CB7B92-6600-0A48-989B-C1522475B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472" y="1251994"/>
            <a:ext cx="5307388" cy="456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Google Shape;390;p39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504B994A-2B6C-7747-908E-349E000C5C3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318093" y="5970674"/>
            <a:ext cx="2102016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AFFA21-62C4-954D-847A-AF7AEFCDBD0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4967E7B-1F36-8349-B13C-B64D1FC9CD8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FCE6C20-2501-BD4C-9FD5-834DEF9910A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6424DC8-E7EA-904C-A1B7-17B97A7AC5C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29CD167-5F75-C840-AAA8-1BC0D3BC190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D4C8179-0AC0-514F-BA89-5F7FCE817BC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5FA3DF1-8CD4-5D42-849B-DACA1D5E34D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72BBE82-A68D-744E-9BDF-504D65AA7F3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63ECB14-0E6F-B84C-A548-8D87B0193DD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DE072C8-0AD8-FE46-A65A-E4D3703B063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E690F5-00C7-734A-9FF1-8F18E2F386F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F14E2AF-C8D1-B24F-B7D8-87F200F1CAA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6BEA9D2-72A5-4740-9000-8EBF575EBA3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17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E5C6FB1-9ED9-CE41-982E-B10C5EE52B23}"/>
              </a:ext>
            </a:extLst>
          </p:cNvPr>
          <p:cNvSpPr/>
          <p:nvPr userDrawn="1"/>
        </p:nvSpPr>
        <p:spPr>
          <a:xfrm>
            <a:off x="3337221" y="-18288"/>
            <a:ext cx="8873067" cy="689457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A718DC2A-3A10-F747-AAD3-BCB677058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0750" y="6399296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3" name="Picture 2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xmlns="" id="{A783BAC4-AFB5-A301-E568-19AFFEF4D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53014" y="1528"/>
            <a:ext cx="1072638" cy="1069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05A675-6827-2381-89A2-A6C3F5E3F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1568" y="6160932"/>
            <a:ext cx="606417" cy="606417"/>
          </a:xfrm>
          <a:prstGeom prst="rect">
            <a:avLst/>
          </a:prstGeom>
        </p:spPr>
      </p:pic>
      <p:pic>
        <p:nvPicPr>
          <p:cNvPr id="11" name="Google Shape;390;p39">
            <a:extLst>
              <a:ext uri="{FF2B5EF4-FFF2-40B4-BE49-F238E27FC236}">
                <a16:creationId xmlns:a16="http://schemas.microsoft.com/office/drawing/2014/main" xmlns="" id="{2AC07735-08C4-8D4C-BC60-73AE05976F3C}"/>
              </a:ext>
            </a:extLst>
          </p:cNvPr>
          <p:cNvPicPr preferRelativeResize="0"/>
          <p:nvPr userDrawn="1"/>
        </p:nvPicPr>
        <p:blipFill>
          <a:blip r:embed="rId4"/>
          <a:stretch>
            <a:fillRect/>
          </a:stretch>
        </p:blipFill>
        <p:spPr>
          <a:xfrm>
            <a:off x="9372142" y="5970674"/>
            <a:ext cx="1993918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xmlns="" id="{205BC17E-477E-0A4A-BEC8-1492791691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750" y="1143589"/>
            <a:ext cx="7535309" cy="456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317C896-774B-D346-ACDD-852F4972A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350" y="415923"/>
            <a:ext cx="8034989" cy="532429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chemeClr val="bg1"/>
                </a:solidFill>
                <a:latin typeface="VAGRounded BT" panose="020F0702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FAB666-8093-4A4B-89F0-F66542DFB3F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C724D18-72EF-A643-8D36-1094EA0361E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A04D2D7-B604-3C42-820E-542B84444D1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43CC399-58D0-CB47-BB30-3E0134B4E8E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8D4B50C-61DE-9446-B585-2F78CC71CDC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12D1F8-28AB-6442-B165-1FEE08E91EB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DFB68BC-294F-FF41-82AC-9B947B24412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385A50B-2A84-6546-ADB8-21411E6E0DB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564B2CA-5EC0-9648-A006-F68CA53FCE5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722163B-EA2E-764B-A3AE-4CA11A88E87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7A24FFC-45D0-CC49-B68F-F9F911F135C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FEF4061-A36F-A047-9689-FC4D9927DB3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31824F2-B3B0-8643-8A5A-D5DCCAF779A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68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xmlns="" id="{2ADD404D-DC3B-8C42-917A-88238BCB2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1851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3" name="Picture 2" descr="A grey and white design&#10;&#10;Description automatically generated">
            <a:extLst>
              <a:ext uri="{FF2B5EF4-FFF2-40B4-BE49-F238E27FC236}">
                <a16:creationId xmlns:a16="http://schemas.microsoft.com/office/drawing/2014/main" xmlns="" id="{116B4F1B-6592-43BA-DA57-DEFB722AD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0216" y="5292375"/>
            <a:ext cx="1791093" cy="1791093"/>
          </a:xfrm>
          <a:prstGeom prst="rect">
            <a:avLst/>
          </a:prstGeom>
        </p:spPr>
      </p:pic>
      <p:pic>
        <p:nvPicPr>
          <p:cNvPr id="4" name="Picture 3" descr="A grey and white design&#10;&#10;Description automatically generated">
            <a:extLst>
              <a:ext uri="{FF2B5EF4-FFF2-40B4-BE49-F238E27FC236}">
                <a16:creationId xmlns:a16="http://schemas.microsoft.com/office/drawing/2014/main" xmlns="" id="{93648EAA-BE90-140C-70A3-83D234CA8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6355" y="5068330"/>
            <a:ext cx="987616" cy="987616"/>
          </a:xfrm>
          <a:prstGeom prst="rect">
            <a:avLst/>
          </a:prstGeom>
        </p:spPr>
      </p:pic>
      <p:pic>
        <p:nvPicPr>
          <p:cNvPr id="7" name="Picture 6" descr="A grey and white design&#10;&#10;Description automatically generated">
            <a:extLst>
              <a:ext uri="{FF2B5EF4-FFF2-40B4-BE49-F238E27FC236}">
                <a16:creationId xmlns:a16="http://schemas.microsoft.com/office/drawing/2014/main" xmlns="" id="{FA079F04-7C2F-195F-46CF-010BF665E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088" y="4482434"/>
            <a:ext cx="796969" cy="79696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F369461-F05A-044E-889C-67028B416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471" y="524328"/>
            <a:ext cx="10918589" cy="532429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1"/>
                </a:solidFill>
                <a:latin typeface="VAGRounded BT" panose="020F0702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xmlns="" id="{ACDE2755-E721-1E48-8CD5-EAB3122DC2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471" y="1251994"/>
            <a:ext cx="10918589" cy="456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2" name="Google Shape;390;p39">
            <a:extLst>
              <a:ext uri="{FF2B5EF4-FFF2-40B4-BE49-F238E27FC236}">
                <a16:creationId xmlns:a16="http://schemas.microsoft.com/office/drawing/2014/main" xmlns="" id="{4A5DA06A-3855-8C42-A3F0-412C26A6961A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9372142" y="5970674"/>
            <a:ext cx="1993918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FF32827-5E9C-C949-9184-BFA3F8B76D6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E92D20E-EB3C-DE46-8B9C-4C14001487A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9643DB5-B70C-0E48-94D3-6A3354B4FE7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2ECCEB-23D3-4C42-A6D7-F52A4391FAF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426B24-0B99-0D45-9134-D32BA201CBB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47F0534-BFB2-1E43-904A-72DAC648193B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3DC542-D94F-ED4A-A417-FEF90956E25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C36ECC0-4B4F-3143-A852-C992781262E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8817185-A2A2-2E4D-8D04-1E80B33F8C6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336B13D-58C5-0544-8A8C-9D0B04855D0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9A02BF3-B0A0-4842-B587-07EF14F5648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7D885AC-A5F6-F949-BDF1-3A3F9FAECD5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B5DAB37-59EF-964D-8899-5FB5585B024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14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00;p40">
            <a:extLst>
              <a:ext uri="{FF2B5EF4-FFF2-40B4-BE49-F238E27FC236}">
                <a16:creationId xmlns:a16="http://schemas.microsoft.com/office/drawing/2014/main" xmlns="" id="{98D11788-0D14-154B-9790-2F1E6F181CA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9906" r="49470" b="-418"/>
          <a:stretch/>
        </p:blipFill>
        <p:spPr>
          <a:xfrm>
            <a:off x="11353253" y="-4203"/>
            <a:ext cx="852506" cy="8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01;p40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1B1C3477-1890-8C45-8A9A-8D0B0D3C762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9906" r="49470" b="-418"/>
          <a:stretch/>
        </p:blipFill>
        <p:spPr>
          <a:xfrm rot="-5400000">
            <a:off x="-2041" y="3268"/>
            <a:ext cx="852506" cy="8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attern of blue and yellow squares&#10;&#10;Description automatically generated">
            <a:extLst>
              <a:ext uri="{FF2B5EF4-FFF2-40B4-BE49-F238E27FC236}">
                <a16:creationId xmlns:a16="http://schemas.microsoft.com/office/drawing/2014/main" xmlns="" id="{87608875-51F3-2040-A9F2-A89A207187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-75" b="30291"/>
          <a:stretch/>
        </p:blipFill>
        <p:spPr>
          <a:xfrm>
            <a:off x="-2754" y="4920867"/>
            <a:ext cx="12201240" cy="1933526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AB8738-8325-BF4D-A84B-37C41794594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B130E6-6483-184F-814C-4482D30AFD8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1D0D56-4E34-344C-86CD-70DF7D550DE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74A403-C050-324D-94F9-0D70517FF2A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A4D2C5F-250B-1C43-B5CD-8295764BAA1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F41F07-7AE9-5640-A01F-0B8AC6265D8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4AEF8-9EB7-0C41-81A9-339A3F51D1B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D2F556-C8F2-014E-AAEC-A05883657C9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2384C0-B840-3D46-B3FE-8A94F6EF31F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6B7CCD-D174-4F44-A0E6-B9B917BA1AE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AB2A9D-5E2B-FD41-AF9F-8EFA856922F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6B8D342-F6E3-2D43-840D-C30FEC536EC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31C9918-B3DC-F848-AA8E-17E7249F7FA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2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9D657202-6CDC-3649-A9F7-82D184F13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813" y="1533"/>
            <a:ext cx="5794296" cy="6861230"/>
          </a:xfrm>
          <a:prstGeom prst="rect">
            <a:avLst/>
          </a:prstGeom>
          <a:blipFill dpi="0" rotWithShape="1">
            <a:blip r:embed="rId2"/>
            <a:srcRect/>
            <a:stretch>
              <a:fillRect l="-40000" r="-20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0059636-090E-CB45-B1DA-58736F408C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854" y="1433371"/>
            <a:ext cx="527049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7000" b="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YOUR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72DA3067-84F9-AC44-B8B7-E2076A4D4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854" y="4187225"/>
            <a:ext cx="4655765" cy="1153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3" name="Google Shape;194;p27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68ACB6BA-7CAD-2B47-9E06-EACA69313FF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410099" y="609253"/>
            <a:ext cx="2553000" cy="59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97;p27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9EAC2BB1-4014-B844-A895-EEC88B3D6A8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50080" t="50085" r="-566" b="-594"/>
          <a:stretch/>
        </p:blipFill>
        <p:spPr>
          <a:xfrm>
            <a:off x="-4814" y="1979"/>
            <a:ext cx="1278232" cy="127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9;p27">
            <a:extLst>
              <a:ext uri="{FF2B5EF4-FFF2-40B4-BE49-F238E27FC236}">
                <a16:creationId xmlns:a16="http://schemas.microsoft.com/office/drawing/2014/main" xmlns="" id="{F7FFAA5A-8CE4-D64E-8CF3-254DAA6F18B4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r="50449" b="49769"/>
          <a:stretch/>
        </p:blipFill>
        <p:spPr>
          <a:xfrm>
            <a:off x="10939175" y="5590487"/>
            <a:ext cx="1254530" cy="127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33">
            <a:extLst>
              <a:ext uri="{FF2B5EF4-FFF2-40B4-BE49-F238E27FC236}">
                <a16:creationId xmlns:a16="http://schemas.microsoft.com/office/drawing/2014/main" xmlns="" id="{2C619534-74F7-4A47-B8B1-A0FF57B8B1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854" y="5741770"/>
            <a:ext cx="3802359" cy="546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A9EB26-77FC-BC46-93B2-EA270644214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E9F1FA-D3E3-6F44-A733-1CB1147E89D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FC57F70-C7E7-B543-9D27-8014ABA2888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B02BA5E-EEE5-FE44-88D3-53200BD0A36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9647897-D707-D549-957B-A1C992920D2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3804D7A-B919-B744-8DBE-D9BC994F515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648F688-AA5D-1740-9CF0-14C2811E54C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9FAC044-28E3-0D4F-968F-394EA503750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D5A47B9-B5F5-E343-878B-0C9A4E37289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6FB3D55-A8BC-3E49-8373-87D766AA2E9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4DF5083-8EED-814C-8833-975A472CAA3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E02109D-F18B-3A4A-BD85-2CAC9238B03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33151C0-6437-A64F-A3A6-10BBAC3A78C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6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49FC5B11-0053-BB46-93AC-5FC8DCDD46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813" y="1533"/>
            <a:ext cx="5794296" cy="6861230"/>
          </a:xfrm>
          <a:prstGeom prst="rect">
            <a:avLst/>
          </a:prstGeom>
          <a:blipFill dpi="0" rotWithShape="1">
            <a:blip r:embed="rId2"/>
            <a:srcRect/>
            <a:stretch>
              <a:fillRect l="-40000" r="-20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pic>
        <p:nvPicPr>
          <p:cNvPr id="10" name="Google Shape;219;p29" descr="A pattern of blue and green squares&#10;&#10;Description automatically generated">
            <a:extLst>
              <a:ext uri="{FF2B5EF4-FFF2-40B4-BE49-F238E27FC236}">
                <a16:creationId xmlns:a16="http://schemas.microsoft.com/office/drawing/2014/main" xmlns="" id="{70B94030-E49E-8A41-997E-D65ABEAE0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60" t="9078" r="48134" b="35317"/>
          <a:stretch/>
        </p:blipFill>
        <p:spPr>
          <a:xfrm rot="5400000">
            <a:off x="8679399" y="3344229"/>
            <a:ext cx="587313" cy="644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ack and white pattern&#10;&#10;Description automatically generated">
            <a:extLst>
              <a:ext uri="{FF2B5EF4-FFF2-40B4-BE49-F238E27FC236}">
                <a16:creationId xmlns:a16="http://schemas.microsoft.com/office/drawing/2014/main" xmlns="" id="{6A68AB6E-DAEA-F342-B49A-DCBDBF2A2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049" t="7598" r="48777" b="41769"/>
          <a:stretch/>
        </p:blipFill>
        <p:spPr>
          <a:xfrm rot="5400000">
            <a:off x="2586411" y="3672078"/>
            <a:ext cx="589576" cy="5786546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BAA6DA2-98E1-D344-A67D-918691C24A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7854" y="1433371"/>
            <a:ext cx="527049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7000" b="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YOUR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A50CDDE7-018A-404C-BD73-CFF1F59A5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854" y="4031583"/>
            <a:ext cx="4655765" cy="1153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4" name="Google Shape;194;p27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7957CA35-8573-1C46-9DC5-735A6D12B752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6410099" y="609253"/>
            <a:ext cx="2553000" cy="592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F9A00025-C378-544F-B9A0-769A88D6EE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854" y="5411031"/>
            <a:ext cx="3802359" cy="546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1E174F-BD12-7A43-BBA4-653C1469292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65AD68-EA6B-4C42-AB54-F6C5C91019F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2A4D171-D318-8E4B-9FE8-78A65C6F2B2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F5421D3-AF9C-104D-8A9C-4FBF7765433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B2F47B3-B1CD-DE41-A30E-D1B1AE0E800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9981695-7203-C146-8C5F-C574AC3C268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3FA5908-2D11-3041-AFD0-8182CF66D92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E81637E-19B0-8243-B4BD-89A83FB13DD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9D1037D-9E3D-BB43-90ED-BA703A482F7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D9D43C3-875F-3D47-AC79-DDE303EEDE1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981EA23-43CF-3E42-83D3-812BB48F248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145F7-5C0C-3C4E-8B6F-B12833FEC69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BA48380-606F-3C43-AA3E-BEBD6F72580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F6CD4C-6216-CD4A-83A4-FDAE476F2F4B}"/>
              </a:ext>
            </a:extLst>
          </p:cNvPr>
          <p:cNvSpPr/>
          <p:nvPr userDrawn="1"/>
        </p:nvSpPr>
        <p:spPr>
          <a:xfrm>
            <a:off x="0" y="4121772"/>
            <a:ext cx="12192000" cy="2736228"/>
          </a:xfrm>
          <a:prstGeom prst="rect">
            <a:avLst/>
          </a:prstGeom>
          <a:solidFill>
            <a:srgbClr val="01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67803"/>
            <a:ext cx="9144000" cy="9470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2345AB0A-8594-D242-ACD9-F5D74DFF0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31875"/>
            <a:ext cx="10515600" cy="943333"/>
          </a:xfrm>
          <a:prstGeom prst="rect">
            <a:avLst/>
          </a:prstGeom>
        </p:spPr>
        <p:txBody>
          <a:bodyPr/>
          <a:lstStyle>
            <a:lvl1pPr algn="ctr">
              <a:defRPr lang="en-US" sz="7000" dirty="0">
                <a:solidFill>
                  <a:srgbClr val="00B6AA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YOUR 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EA0A2237-D00E-5343-8A18-C94C0B622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4945" y="6011696"/>
            <a:ext cx="6742111" cy="589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13975255-35B7-CF4C-902B-F417482BC3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5531" y="3175739"/>
            <a:ext cx="2540938" cy="54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96905B-9EFC-3D2F-67C8-AC7AD9350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115723"/>
            <a:ext cx="12126195" cy="546100"/>
          </a:xfrm>
          <a:prstGeom prst="rect">
            <a:avLst/>
          </a:prstGeom>
        </p:spPr>
      </p:pic>
      <p:pic>
        <p:nvPicPr>
          <p:cNvPr id="11" name="Google Shape;221;p29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C8779FB6-1C71-3544-B6D3-D8E4B9C5352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786596" y="609253"/>
            <a:ext cx="2553000" cy="592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EBCFB80-2DA1-654E-A55F-AA513A7E370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09A11B-BABB-AD49-9C3C-7F19E79B8BD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2AB461-E570-A14D-862B-20F538DA486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0A3297-E7C0-6348-B458-DCAFFF6A26D7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C78F469-CF29-9D4A-A68E-344010A6760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F3681E3-A285-6B41-A28B-45D060AC9AB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EBAF612-53CD-404E-B218-93D87C052A6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6FE2EE9-8227-4C4A-B5B8-0C78C09D9CE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4C8C7A-51DE-2142-8F77-DECA23C6744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50C0E85-2824-1646-9E05-862A26197B1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61A9F07-EFDC-9441-BB1E-59CC297C84C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EBC4F6C-358E-E045-86FE-18F70AEDBA6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99DC658-941C-8F4E-9829-1E8F8C8FCE8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575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F6CD4C-6216-CD4A-83A4-FDAE476F2F4B}"/>
              </a:ext>
            </a:extLst>
          </p:cNvPr>
          <p:cNvSpPr/>
          <p:nvPr userDrawn="1"/>
        </p:nvSpPr>
        <p:spPr>
          <a:xfrm>
            <a:off x="0" y="4512365"/>
            <a:ext cx="12192000" cy="2345634"/>
          </a:xfrm>
          <a:prstGeom prst="rect">
            <a:avLst/>
          </a:prstGeom>
          <a:solidFill>
            <a:srgbClr val="01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94306"/>
            <a:ext cx="9144000" cy="9470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EA0A2237-D00E-5343-8A18-C94C0B622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4945" y="6054394"/>
            <a:ext cx="6742111" cy="790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13975255-35B7-CF4C-902B-F417482BC3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5531" y="3696124"/>
            <a:ext cx="2540938" cy="54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DD MM YYYY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F9E48CE-6B1A-4841-A319-C72FC8F87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751" y="639654"/>
            <a:ext cx="1476498" cy="107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3EDE11-42DE-2EEC-37DD-BCA04DE24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1033" y="3769074"/>
            <a:ext cx="2272289" cy="2272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9E10C3-2036-E0C0-6CCD-E880D2311A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49" y="3951999"/>
            <a:ext cx="1120732" cy="1120732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xmlns="" id="{5CEA9422-94D4-B647-BAE6-8EF7B9F70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2058"/>
            <a:ext cx="10515600" cy="943333"/>
          </a:xfrm>
          <a:prstGeom prst="rect">
            <a:avLst/>
          </a:prstGeom>
        </p:spPr>
        <p:txBody>
          <a:bodyPr/>
          <a:lstStyle>
            <a:lvl1pPr algn="ctr">
              <a:defRPr lang="en-US" sz="7000" dirty="0">
                <a:solidFill>
                  <a:srgbClr val="00B6AA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YOUR TITLE GOES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D2BB05-8709-FD4B-B814-9FCC9D40F97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4D79F17-E219-F94F-A2A6-F7F26200A11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55D3D83-657C-234E-AAB1-BA0DBFF4DBE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455E94-F386-864E-8713-850F9D652A9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1931ECA-3369-BF42-A266-49E33525233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6974FF8-5FA0-D54B-A356-14400578B74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7C3702-54B7-1144-8623-5929F19466E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60E2FF4-1053-5D45-B52D-29F1B4751E8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1ECFBAD-6661-754D-A27B-3DCB0B06411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CA665D2-1006-7440-B904-0EB74FAC5FC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0EB944F-DB25-494B-BD7B-4119D1281A3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1163DE1-A09B-6340-A4EF-4EDE729A9A6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4926B94-F3BD-5B43-98B0-A84327E8B10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395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3D019-96F3-D440-91C5-C3EAD381F6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113" y="676406"/>
            <a:ext cx="10711774" cy="957837"/>
          </a:xfrm>
          <a:prstGeom prst="rect">
            <a:avLst/>
          </a:prstGeom>
        </p:spPr>
        <p:txBody>
          <a:bodyPr/>
          <a:lstStyle>
            <a:lvl1pPr>
              <a:defRPr sz="5000" b="0">
                <a:solidFill>
                  <a:srgbClr val="00B9AD"/>
                </a:solidFill>
                <a:latin typeface="VAGRounded BT" panose="020F0702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E15E555-BF54-AE40-8B4C-CD6BA01037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113" y="1789890"/>
            <a:ext cx="10711774" cy="4435813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tabLst/>
              <a:defRPr sz="2400" b="1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052513" indent="-457200">
              <a:buFont typeface="+mj-lt"/>
              <a:buAutoNum type="alphaLcPeriod"/>
              <a:tabLst/>
              <a:defRPr sz="2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Sub-headline</a:t>
            </a:r>
          </a:p>
          <a:p>
            <a:pPr lvl="1"/>
            <a:r>
              <a:rPr lang="en-US" dirty="0"/>
              <a:t>Sub-headline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Sub-headline</a:t>
            </a:r>
          </a:p>
          <a:p>
            <a:pPr lvl="1"/>
            <a:r>
              <a:rPr lang="en-US" dirty="0"/>
              <a:t>Sub-headline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Sub-headline</a:t>
            </a:r>
          </a:p>
          <a:p>
            <a:pPr lvl="1"/>
            <a:r>
              <a:rPr lang="en-US" dirty="0"/>
              <a:t>Sub-headline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oogle Shape;232;p30" descr="A pattern of blue and yellow squares&#10;&#10;Description automatically generated">
            <a:extLst>
              <a:ext uri="{FF2B5EF4-FFF2-40B4-BE49-F238E27FC236}">
                <a16:creationId xmlns:a16="http://schemas.microsoft.com/office/drawing/2014/main" xmlns="" id="{50CED8E5-BF5B-A344-854A-A94EE31B43E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3754" b="13764"/>
          <a:stretch/>
        </p:blipFill>
        <p:spPr>
          <a:xfrm>
            <a:off x="7826132" y="0"/>
            <a:ext cx="1776229" cy="68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3;p30">
            <a:extLst>
              <a:ext uri="{FF2B5EF4-FFF2-40B4-BE49-F238E27FC236}">
                <a16:creationId xmlns:a16="http://schemas.microsoft.com/office/drawing/2014/main" xmlns="" id="{2B7F0071-35C5-F341-B11A-2E92D222F60D}"/>
              </a:ext>
            </a:extLst>
          </p:cNvPr>
          <p:cNvSpPr/>
          <p:nvPr userDrawn="1"/>
        </p:nvSpPr>
        <p:spPr>
          <a:xfrm>
            <a:off x="8707660" y="3476"/>
            <a:ext cx="3489614" cy="6858000"/>
          </a:xfrm>
          <a:prstGeom prst="rect">
            <a:avLst/>
          </a:prstGeom>
          <a:solidFill>
            <a:srgbClr val="00B7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235;p3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753D3742-D1E8-DF4E-8F3E-5933C6C17C4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71648" y="444761"/>
            <a:ext cx="1994905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7;p27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210130E5-1CC3-A94D-B945-BE79944CF4F7}"/>
              </a:ext>
            </a:extLst>
          </p:cNvPr>
          <p:cNvPicPr preferRelativeResize="0"/>
          <p:nvPr userDrawn="1"/>
        </p:nvPicPr>
        <p:blipFill rotWithShape="1">
          <a:blip r:embed="rId4">
            <a:alphaModFix amt="35000"/>
          </a:blip>
          <a:srcRect l="50080" t="50085" r="-566" b="-594"/>
          <a:stretch/>
        </p:blipFill>
        <p:spPr>
          <a:xfrm rot="10800000">
            <a:off x="10916292" y="5582292"/>
            <a:ext cx="1278232" cy="127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C27D7050-AC57-E249-8266-8488AAA80D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9463" y="1310481"/>
            <a:ext cx="4237037" cy="4237038"/>
          </a:xfrm>
          <a:prstGeom prst="roundRect">
            <a:avLst>
              <a:gd name="adj" fmla="val 9779"/>
            </a:avLst>
          </a:prstGeom>
          <a:blipFill dpi="0" rotWithShape="1">
            <a:blip r:embed="rId5"/>
            <a:srcRect/>
            <a:stretch>
              <a:fillRect l="-30000" r="-15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35E6598-7C1E-6441-90ED-996AA397C29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A186A8-95C7-5B40-9B6A-A8C12B82624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6BF8CD0-49DA-2D4C-801B-F797F6AA304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0AC045B-86AD-5345-83A5-29FAC71335B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A4F08FE-440B-6F45-8826-EC3547222F5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726BCC-6D2B-7942-9893-27622F07840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CB504CC-8644-FA43-8CE6-DD927567BF9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7C3D65B-A898-154E-89E8-589863D145A5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A96633-4B98-F244-91CE-762533B01FAA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EDE784E-58C3-AA4E-81D7-829590E61F7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D36B7D4-ACB3-8442-8A32-74D426A20FC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1EDA0E5-DB33-A34A-BBFC-B1CBF7B9191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9971D14-0EE9-B94A-8F77-A271CC7A842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35;p3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753D3742-D1E8-DF4E-8F3E-5933C6C17C4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371648" y="444761"/>
            <a:ext cx="1994905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7;p27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210130E5-1CC3-A94D-B945-BE79944CF4F7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35000"/>
          </a:blip>
          <a:srcRect l="50080" t="50085" r="-566" b="-594"/>
          <a:stretch/>
        </p:blipFill>
        <p:spPr>
          <a:xfrm rot="10800000">
            <a:off x="10916292" y="5582292"/>
            <a:ext cx="1278232" cy="127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3D35C2C-DA24-3944-8E6A-2FA57210D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9669" y="1280760"/>
            <a:ext cx="5546624" cy="77663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D3D36A4-1B72-B44B-B97E-5A360054D2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69669" y="2251953"/>
            <a:ext cx="5546623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Your text here…</a:t>
            </a:r>
          </a:p>
        </p:txBody>
      </p:sp>
      <p:pic>
        <p:nvPicPr>
          <p:cNvPr id="16" name="Google Shape;267;p31" descr="A pattern of blue and yellow squares&#10;&#10;Description automatically generated">
            <a:extLst>
              <a:ext uri="{FF2B5EF4-FFF2-40B4-BE49-F238E27FC236}">
                <a16:creationId xmlns:a16="http://schemas.microsoft.com/office/drawing/2014/main" xmlns="" id="{F2E42669-3932-4D40-AC23-B3420C8B7B9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13754" b="13764"/>
          <a:stretch/>
        </p:blipFill>
        <p:spPr>
          <a:xfrm>
            <a:off x="1894485" y="0"/>
            <a:ext cx="1776229" cy="68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68;p31">
            <a:extLst>
              <a:ext uri="{FF2B5EF4-FFF2-40B4-BE49-F238E27FC236}">
                <a16:creationId xmlns:a16="http://schemas.microsoft.com/office/drawing/2014/main" xmlns="" id="{55855D87-B30F-064F-8C6F-7D4A6C18CF60}"/>
              </a:ext>
            </a:extLst>
          </p:cNvPr>
          <p:cNvSpPr/>
          <p:nvPr userDrawn="1"/>
        </p:nvSpPr>
        <p:spPr>
          <a:xfrm>
            <a:off x="-3046" y="3476"/>
            <a:ext cx="2787379" cy="6858000"/>
          </a:xfrm>
          <a:prstGeom prst="rect">
            <a:avLst/>
          </a:prstGeom>
          <a:solidFill>
            <a:srgbClr val="00B7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290;p31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7BA36F64-961F-A246-BCD7-60ECB008E030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9318093" y="444761"/>
            <a:ext cx="2102016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97;p27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14F1626F-7CA9-B543-B002-64F3CCAE72BF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35000"/>
          </a:blip>
          <a:srcRect l="50080" t="50085" r="-566" b="-594"/>
          <a:stretch/>
        </p:blipFill>
        <p:spPr>
          <a:xfrm>
            <a:off x="-4814" y="1979"/>
            <a:ext cx="1278232" cy="127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97;p27" descr="A white and black design&#10;&#10;Description automatically generated">
            <a:extLst>
              <a:ext uri="{FF2B5EF4-FFF2-40B4-BE49-F238E27FC236}">
                <a16:creationId xmlns:a16="http://schemas.microsoft.com/office/drawing/2014/main" xmlns="" id="{723AEF09-F7FB-AC4E-8C63-70CE8D95B941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35000"/>
          </a:blip>
          <a:srcRect l="50080" t="50085" r="-566" b="-594"/>
          <a:stretch/>
        </p:blipFill>
        <p:spPr>
          <a:xfrm rot="16200000">
            <a:off x="0" y="5573730"/>
            <a:ext cx="1278232" cy="127878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xmlns="" id="{6DA880B5-E530-204F-8EF1-3F8B2B1A2E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122" y="1310481"/>
            <a:ext cx="4237037" cy="4237038"/>
          </a:xfrm>
          <a:prstGeom prst="roundRect">
            <a:avLst>
              <a:gd name="adj" fmla="val 9779"/>
            </a:avLst>
          </a:prstGeom>
          <a:blipFill dpi="0" rotWithShape="1">
            <a:blip r:embed="rId6"/>
            <a:srcRect/>
            <a:stretch>
              <a:fillRect l="-30000" r="-15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8E87ED-BD94-7E46-B818-62B1809B9DB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6CF475-D21D-2A4D-89AC-FB6A9627AEB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BAD02FF-1D9C-B542-A670-F33A8380E99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68D30FC-1D2B-314C-8A39-5A5369F38441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1C7E512-AEE1-3F4B-B82C-F026BABB7F8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0281D8C-509C-AF4C-B496-2CCFBA509D6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EC44DD9-F883-C54C-805A-8436EA68776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03B57A8-04E7-0041-8688-1EC4B7D2726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8D9C9AE-C8C0-8A48-B718-C22BC23F4832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FC376E9-31BF-0048-A6D5-CDD59A9C208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CF374DE-E2F0-0341-BFA7-D952E6413ED8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F779575-2F71-014D-9D29-3443AB0247C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751013C-C0CA-A446-AD9B-50337C36B74B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57ED9046-F8EB-4845-93C1-FFE8A88493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38912" y="0"/>
            <a:ext cx="4753088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78000" r="-290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pic>
        <p:nvPicPr>
          <p:cNvPr id="13" name="Google Shape;235;p3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98DAF352-BA4B-7B40-A503-7A6DB4A5A1F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71648" y="444761"/>
            <a:ext cx="1994905" cy="46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954C520-A181-0B44-AFC8-64F117701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92" y="969476"/>
            <a:ext cx="6011694" cy="77663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CCB10A6A-29CE-4F40-8C98-69E98B3287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0392" y="1957354"/>
            <a:ext cx="6011693" cy="4242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71716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Your text here…</a:t>
            </a:r>
          </a:p>
        </p:txBody>
      </p:sp>
      <p:pic>
        <p:nvPicPr>
          <p:cNvPr id="19" name="Google Shape;312;p3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DBA10338-A848-2849-BDFD-E4AC6810EC9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71648" y="444761"/>
            <a:ext cx="1994905" cy="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13;p33" descr="A blue and yellow squares on a black background&#10;&#10;Description automatically generated">
            <a:extLst>
              <a:ext uri="{FF2B5EF4-FFF2-40B4-BE49-F238E27FC236}">
                <a16:creationId xmlns:a16="http://schemas.microsoft.com/office/drawing/2014/main" xmlns="" id="{4B05ECB7-211C-9746-B092-BD33E353EAA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49906" r="49470" b="-418"/>
          <a:stretch/>
        </p:blipFill>
        <p:spPr>
          <a:xfrm rot="-5400000">
            <a:off x="-2041" y="3268"/>
            <a:ext cx="852506" cy="8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14;p33" descr="A colorful design on a black background&#10;&#10;Description automatically generated">
            <a:extLst>
              <a:ext uri="{FF2B5EF4-FFF2-40B4-BE49-F238E27FC236}">
                <a16:creationId xmlns:a16="http://schemas.microsoft.com/office/drawing/2014/main" xmlns="" id="{582C230E-B321-9B4F-9B90-05DD846ABFF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r="49651" b="50248"/>
          <a:stretch/>
        </p:blipFill>
        <p:spPr>
          <a:xfrm>
            <a:off x="11342536" y="6018881"/>
            <a:ext cx="849464" cy="8391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130499-0D3D-714B-8AF7-928FC0F85BCF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37695F-ED81-6E4E-BFD5-494E61EB497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BA66B1-7236-134C-9ADE-25894E6A095B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36D2BC-0DE1-464A-9D33-9C86D76CDA60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92C343A-7EDC-DE4C-BD45-EB048B16424D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372FCD-683E-834A-8FEF-8458919AB19C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DF04338-D798-0B44-A83B-E66A438F29D9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3AA9DC0-E537-CF4B-BFF0-4D871ED98D5B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ABDA9D-6921-4C4D-A8DF-DD6B0A04506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8EB43FA-2163-1D4E-ABDC-E62264FCCDD4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1B63E2F-CDBA-2D49-BBC3-7E11CF57DDB6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6A586C0-EE07-0A43-9799-72F2D2550FBE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DF2D38D-F6D4-AC48-B268-31AAECEF4DA3}"/>
              </a:ext>
            </a:extLst>
          </p:cNvPr>
          <p:cNvSpPr>
            <a:spLocks noChangeAspect="1"/>
          </p:cNvSpPr>
          <p:nvPr userDrawn="1"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8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94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60" r:id="rId3"/>
    <p:sldLayoutId id="2147483661" r:id="rId4"/>
    <p:sldLayoutId id="2147483678" r:id="rId5"/>
    <p:sldLayoutId id="2147483679" r:id="rId6"/>
    <p:sldLayoutId id="2147483650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7" r:id="rId18"/>
    <p:sldLayoutId id="2147483675" r:id="rId19"/>
    <p:sldLayoutId id="2147483676" r:id="rId20"/>
    <p:sldLayoutId id="2147483680" r:id="rId21"/>
    <p:sldLayoutId id="2147483681" r:id="rId22"/>
    <p:sldLayoutId id="2147483682" r:id="rId23"/>
    <p:sldLayoutId id="2147483683" r:id="rId24"/>
    <p:sldLayoutId id="2147483685" r:id="rId25"/>
    <p:sldLayoutId id="2147483686" r:id="rId26"/>
    <p:sldLayoutId id="2147483688" r:id="rId27"/>
    <p:sldLayoutId id="2147483692" r:id="rId28"/>
    <p:sldLayoutId id="2147483672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rgbClr val="00B9AD"/>
          </a:solidFill>
          <a:latin typeface="VAG Rounded" panose="02000403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rgbClr val="71716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1716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1716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1716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fontsfamily.com/vag-rounded-font-free-downloa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cufonfonts.com/font/segoe-ui-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4E0A80-553F-1548-8BA8-E74192E6D1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FEBRUARI 2024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8992A2C-0BAA-F14C-BCD8-C60A630E2B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430186" y="-59992"/>
            <a:ext cx="5276472" cy="6959203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3ADB9-3568-7244-A06A-5BC95641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YOUR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67595B-0D5C-284D-B402-2040A846E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Kementerian </a:t>
            </a:r>
            <a:r>
              <a:rPr lang="en-US" dirty="0" err="1"/>
              <a:t>Kesehatan</a:t>
            </a:r>
            <a:endParaRPr lang="en-US" dirty="0"/>
          </a:p>
          <a:p>
            <a:r>
              <a:rPr lang="en-US" dirty="0" err="1"/>
              <a:t>Tahun</a:t>
            </a:r>
            <a:r>
              <a:rPr lang="en-US" dirty="0"/>
              <a:t> 2024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09B729F-993B-1D4F-8F3F-BAD746FEC80E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C4C215E-7216-8C40-8126-7DF946DB08E1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7140616-DE91-D840-A4AA-2AD21E54085F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F82C900-C4F0-D84D-8E6E-A5A1CE4159DA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8563A61-B998-B34E-9A1F-EF795E2F70E3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EE08187-8215-AE44-88BC-F7BB88406C64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5E9515A-6CEA-4244-8AAA-ED6C8B013882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762F78D-9AAE-C547-81A2-8527C707631A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6132F88-D212-5A49-8165-4A7B58E4D72E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9F8AB5E-CCCB-AE46-B1BD-0FCFF12CABFC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758B78A-4660-594B-A669-5D4C7562CBBE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BF4EAA4-F443-2446-804F-85BCEC28F135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85E42FC-BBCB-CB4C-84B4-F92065197BA4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89241" y="518971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88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A6204B9-8508-FA4C-B422-087640C45C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B59D5-28F6-2E4F-8B64-5BA9B3757C0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7E5D5A-C337-DF43-AA16-B774081F9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Lorem ipsum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consectetur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adipiscing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Maecenas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varius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arcu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at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dignissim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fermentum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quam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tempus. Vestibulum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tempor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nibh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tincidunt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ex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accumsan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Aenean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rhoncus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nec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dui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placerat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facilisis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libero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sollicitudin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tellus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</a:t>
            </a: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Cras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enim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enim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pretium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in pulvinar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malesuada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in ipsum.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Proin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imperdiet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odio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sodales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pulvinar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tortor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mollis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neque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Sed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gravida,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purus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iaculis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ultrices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risus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porttitor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lacus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in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egestas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felis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sed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tortor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est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risus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dapibus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in vestibulum ex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viverra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vehicula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ac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eros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vitae vestibulum.</a:t>
            </a: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AB95A18-08E2-CD4C-A597-F62E863E8AE9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EF27C87-E122-B240-BB1B-1617061EAB0E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DB077A-9C93-AF49-901F-DB8706DB2DFF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710442-E0C0-FB4D-B525-9B9E0E96CCAB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BC89F5-8892-F647-9B5D-C5EA13220460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2075484-2F94-744A-854A-DC5A2EDD8656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91732DE-FE2F-9140-96A9-471AC9B4A47A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75B0B84-DB92-9C4D-A2CF-4D433831380F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3E41096-57C7-824B-93EA-3F3C3B3105E8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D9FCE7A-DF4B-D242-8611-B2291E8483A7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57B407-7495-9D44-BDC9-1CD752E1E7A5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526E295-0553-FF40-9EC8-6477E3E43D07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B862FC8-1305-FD4D-B1CD-D1AA339FE2BB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63412" y="191261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910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4FF3EA0-F855-AE48-AE6B-F66F8EBEC9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B9F4E-A835-0C40-9C1A-8DFEEFDB12B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CE58B2-BC79-7F4D-9163-E86A27689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Lorem ipsum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consectetur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adipiscing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Maecenas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varius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arcu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at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dignissim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fermentum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quam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tempus. Vestibulum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tempor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nibh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tincidunt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ex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accumsan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Aenean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rhoncus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nec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dui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placerat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facilisis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libero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sollicitudin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tellus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Cras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enim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enim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pretium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in pulvinar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malesuada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in ipsum.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Proin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imperdiet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odio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sodales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pulvinar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tortor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mollis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neque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Sed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gravida,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purus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iaculis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ultrices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risus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porttitor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lacus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in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egestas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felis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sed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tortor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</a:t>
            </a: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63B6918-949B-804D-BE5F-AFDE93ED9F9A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5EE326-C729-784A-B933-80C65E4CF7F8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E23C12A-27E9-F347-887B-D5AC4190CB41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A6851CC-B6C8-814F-8BA4-5E7286554154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FCB29A6-7F19-D94B-93CA-709DC83F5173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487A4EC-1764-1844-AC23-F5E94C7B9468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4B73A09-5652-FD4E-94EB-1AE31AC98A8A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54F9317-BA07-6D4C-94A2-54FE524622B7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1915FB9-734A-6445-B325-EBF818A63579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DFF1C31-B74E-9A49-9BDB-7AC184AC6368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2C36F8F-F54B-5449-8902-744D3DF728C7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A18049-F32A-1F4F-9626-2F69FB000499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A50228-BBDF-CD4F-AA2E-BD9438F38F4D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05355" y="5730650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620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A34AFB8C-B5A0-EE49-85C0-DB60E63EF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1ACF2B-0048-8C4C-953A-2AB171607FF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89730D-FEBE-2942-9997-C27D4A2CD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Lorem ipsum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consectetur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adipiscing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Maecenas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varius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arcu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at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dignissim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fermentum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quam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tempus. Vestibulum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tempor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nibh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tincidunt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ex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accumsan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Aenean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rhoncus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nec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dui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placerat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facilisis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libero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sollicitudin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tellus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Cras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enim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enim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pretium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in pulvinar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malesuada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in ipsum.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Proin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imperdiet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odio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sodales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pulvinar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tortor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mollis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neque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Sed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gravida,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purus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iaculis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ultrices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risus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porttitor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lacus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in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egestas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felis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sed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tortor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</a:t>
            </a: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D9A0600-8AEA-0E45-B337-BBA96FD965C0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09EB0C9-D5F2-8A45-96F4-E009EFBE5C32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4C236EC-F954-B648-BCA6-ED927DCBF05E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88B0135-3476-4741-B6C6-E008D2695BAA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63C96D-B67E-E74A-99E8-5002F6C36E56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097FABD-E6EC-0D45-B63C-9F3AAFECBCD7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42A657-23AD-344D-A136-1894ED444828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A41C498-4BFF-8C4B-AEFB-47F831F119B1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72BABDC-1497-6D46-97A8-B4B4A093FEDE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6849CCD-5AA6-8E49-86F2-52D927ED69CB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11413CB-BEEE-A14C-A3B7-2BDD962D4A24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83A6002-E212-F14D-915E-431EAAF74F25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4ECD9A3-8937-1945-AF3C-1FE8D468D5D1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27885" y="303640"/>
            <a:ext cx="2728685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745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583CD-F719-3742-8D97-261CE075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BD1A3F-0439-604C-867C-7B67688CE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393" y="1782259"/>
            <a:ext cx="4552544" cy="389869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Lorem ipsum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consectetur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adipiscing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Maecenas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varius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arcu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at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dignissim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fermentum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quam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tempus. Vestibulum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tempor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nibh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tincidunt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ex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accumsan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Aenean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rhoncus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 </a:t>
            </a:r>
            <a:endParaRPr lang="en-US" dirty="0">
              <a:solidFill>
                <a:schemeClr val="dk1"/>
              </a:solidFill>
              <a:latin typeface="Segoe UI"/>
              <a:ea typeface="Arial"/>
              <a:cs typeface="Arial"/>
            </a:endParaRP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Cras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enim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enim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pretium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in pulvinar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malesuada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in ipsum.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Proin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imperdiet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odio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sodales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pulvinar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tortor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mollis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neque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Sed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gravida,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purus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iaculis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ultrices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risus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porttitor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lacus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in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egestas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felis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sed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tortor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</a:t>
            </a: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</p:txBody>
      </p:sp>
      <p:pic>
        <p:nvPicPr>
          <p:cNvPr id="4" name="Google Shape;350;p36" descr="A map of the islands&#10;&#10;Description automatically generated">
            <a:extLst>
              <a:ext uri="{FF2B5EF4-FFF2-40B4-BE49-F238E27FC236}">
                <a16:creationId xmlns:a16="http://schemas.microsoft.com/office/drawing/2014/main" xmlns="" id="{3E251A3B-3723-2748-98CC-09B4760BE1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3983" y="1281925"/>
            <a:ext cx="9321064" cy="52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97DA697-09D1-544F-8D7F-2EB9C2687F1F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125692-2572-504C-857C-20B61F1C356A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4C4B00D-87FD-9B4E-A22E-9F86C0C7B037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5B265D8-FBBB-BE4C-B193-EC19419B4E98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4D48952-D1C7-E14F-9AB6-B2920522B608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865DE2-5F53-784F-8197-6966A75E4078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7A50445-CCE4-E74B-85D4-21796F0D3D3E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B6962AF-7E1A-C447-B0CD-99EAF8AFD9DC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5407BF5-F1FC-8A45-AB89-EC8AFC77D833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84A0402-ADDE-A54D-8A37-6BEA0DC5864D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43F438D-F8CF-C140-AC6C-86ACB08AA03B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8C6306C-6EF3-4A44-91C9-20A300B37393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1911A79-18F0-944D-8340-BA6CB184F821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89241" y="303640"/>
            <a:ext cx="2867330" cy="11297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765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64;p37">
            <a:extLst>
              <a:ext uri="{FF2B5EF4-FFF2-40B4-BE49-F238E27FC236}">
                <a16:creationId xmlns:a16="http://schemas.microsoft.com/office/drawing/2014/main" xmlns="" id="{93561E0A-60A9-CA43-AE28-5DB97C5990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7188" y="1240778"/>
            <a:ext cx="865095" cy="85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65;p37">
            <a:extLst>
              <a:ext uri="{FF2B5EF4-FFF2-40B4-BE49-F238E27FC236}">
                <a16:creationId xmlns:a16="http://schemas.microsoft.com/office/drawing/2014/main" xmlns="" id="{E2539CB3-CF03-4940-85E6-C60A72838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8659" y="1128719"/>
            <a:ext cx="954742" cy="969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6;p37">
            <a:extLst>
              <a:ext uri="{FF2B5EF4-FFF2-40B4-BE49-F238E27FC236}">
                <a16:creationId xmlns:a16="http://schemas.microsoft.com/office/drawing/2014/main" xmlns="" id="{078E80CB-AADC-BB4A-B3DA-FBEE1AE369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0541" y="1218365"/>
            <a:ext cx="947272" cy="90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DB3CA2B0-3B74-2B4D-A42E-543F5DDF75B3}"/>
              </a:ext>
            </a:extLst>
          </p:cNvPr>
          <p:cNvSpPr txBox="1">
            <a:spLocks/>
          </p:cNvSpPr>
          <p:nvPr/>
        </p:nvSpPr>
        <p:spPr>
          <a:xfrm>
            <a:off x="1043636" y="3492116"/>
            <a:ext cx="2813679" cy="176082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Sit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consectetur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adipiscing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elit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. Maecenas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varius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arcu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at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nulla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dignissim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eget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fermentum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quam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tempus. Vestibulum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tempor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hendre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it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nibh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, sit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tincidunt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ex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accumsan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eu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.</a:t>
            </a:r>
            <a:endParaRPr lang="en-US" sz="1700" dirty="0">
              <a:solidFill>
                <a:schemeClr val="lt1"/>
              </a:solidFill>
              <a:latin typeface="Segoe UI"/>
              <a:cs typeface="Segoe UI"/>
              <a:sym typeface="Arial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206B0864-30E0-E64D-8E58-CE005034FAA6}"/>
              </a:ext>
            </a:extLst>
          </p:cNvPr>
          <p:cNvSpPr txBox="1">
            <a:spLocks/>
          </p:cNvSpPr>
          <p:nvPr/>
        </p:nvSpPr>
        <p:spPr>
          <a:xfrm>
            <a:off x="1043636" y="2699257"/>
            <a:ext cx="2813679" cy="60814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B5763328-CBD8-2740-8DBB-B7709036951F}"/>
              </a:ext>
            </a:extLst>
          </p:cNvPr>
          <p:cNvSpPr txBox="1">
            <a:spLocks/>
          </p:cNvSpPr>
          <p:nvPr/>
        </p:nvSpPr>
        <p:spPr>
          <a:xfrm>
            <a:off x="4697993" y="3492116"/>
            <a:ext cx="2813679" cy="176082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87B6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Sit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consectetur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adipiscing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elit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. Maecenas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varius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arcu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at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nulla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dignissim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eget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fermentum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quam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tempus. Vestibulum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tempor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hendre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nibh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sit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tincidunt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ex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accumsan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eu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.</a:t>
            </a:r>
            <a:endParaRPr lang="en-US" sz="1700" dirty="0">
              <a:latin typeface="Segoe UI"/>
              <a:cs typeface="Segoe UI"/>
              <a:sym typeface="Arial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C05F6EEB-5DE8-2840-BE5B-DC697797843C}"/>
              </a:ext>
            </a:extLst>
          </p:cNvPr>
          <p:cNvSpPr txBox="1">
            <a:spLocks/>
          </p:cNvSpPr>
          <p:nvPr/>
        </p:nvSpPr>
        <p:spPr>
          <a:xfrm>
            <a:off x="4697993" y="2699257"/>
            <a:ext cx="2813679" cy="60814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87B6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LOREM IPSUM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3794DCF8-9771-DA4A-AE4A-C5B036398D0A}"/>
              </a:ext>
            </a:extLst>
          </p:cNvPr>
          <p:cNvSpPr txBox="1">
            <a:spLocks/>
          </p:cNvSpPr>
          <p:nvPr/>
        </p:nvSpPr>
        <p:spPr>
          <a:xfrm>
            <a:off x="8352350" y="3492116"/>
            <a:ext cx="2813679" cy="176082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Sit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consectetur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adipiscing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elit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. Maecenas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varius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arcu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at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nulla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dignissim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eget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fermentum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quam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tempus. Vestibulum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tempor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hendre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it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nibh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, sit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tincidunt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ex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accumsan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eu</a:t>
            </a:r>
            <a:r>
              <a:rPr lang="en-US" sz="1700" dirty="0">
                <a:solidFill>
                  <a:schemeClr val="lt1"/>
                </a:solidFill>
                <a:latin typeface="Segoe UI"/>
                <a:ea typeface="Quattrocento Sans"/>
                <a:cs typeface="Segoe UI"/>
                <a:sym typeface="Quattrocento Sans"/>
              </a:rPr>
              <a:t>.</a:t>
            </a:r>
            <a:endParaRPr lang="en-US" sz="1700" dirty="0">
              <a:solidFill>
                <a:schemeClr val="lt1"/>
              </a:solidFill>
              <a:latin typeface="Segoe UI"/>
              <a:cs typeface="Segoe UI"/>
              <a:sym typeface="Arial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1A8B97B6-2FCA-E841-8B46-23FB4B2BF187}"/>
              </a:ext>
            </a:extLst>
          </p:cNvPr>
          <p:cNvSpPr txBox="1">
            <a:spLocks/>
          </p:cNvSpPr>
          <p:nvPr/>
        </p:nvSpPr>
        <p:spPr>
          <a:xfrm>
            <a:off x="8352350" y="2699257"/>
            <a:ext cx="2813679" cy="60814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LOREM IPSUM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33B1141-388E-8643-B114-243ECF64D479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38F252-975C-E64D-A3BD-DDABCC01C467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4D95E78-E5EE-0445-B62D-2081F5F43B02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A948F5D-33CF-0D4E-A435-CA3B0C213D79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D821FB4-C3A7-A44D-925C-527FE34A338F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C20F64F-7A9B-DC4A-AA57-B450A6102CC0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3030539-3849-BA4F-B007-DA1C09FF7D24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3A0EA33-3D29-BD48-8707-C82C2D1DEB44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512E424-2BB5-D349-864E-9E4A391876BE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D6A9712-B61C-3C45-9339-10B2E63FA7A7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6A87B3E-D683-274C-BCC6-9EB06205724D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204821B-2035-134F-A5BC-D6C2C73E9052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71FEE34-E062-CE4B-B955-2F7E285F62F6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89241" y="388919"/>
            <a:ext cx="2867330" cy="914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531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9BD63-BC92-6740-A0B5-33041B8C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F69BFD-00BD-1346-AD7B-769AF659F2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F23C942-B7E0-304E-A84B-4F0D77770A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687EAE1-1D91-614F-881F-18EC543C02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4D1C1971-B12F-8146-B3D3-6743C7DBB321}"/>
              </a:ext>
            </a:extLst>
          </p:cNvPr>
          <p:cNvSpPr txBox="1">
            <a:spLocks/>
          </p:cNvSpPr>
          <p:nvPr/>
        </p:nvSpPr>
        <p:spPr>
          <a:xfrm>
            <a:off x="829693" y="4477845"/>
            <a:ext cx="3119802" cy="17608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Sit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consectetur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adipiscing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elit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. Maecenas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varius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arcu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at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nulla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dignissim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eget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fermentum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quam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tempus. Vestibulum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tempor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hendre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nibh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sit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tincidunt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ex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accumsan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eu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.</a:t>
            </a:r>
            <a:endParaRPr lang="en-US" sz="1700" dirty="0">
              <a:latin typeface="Segoe UI"/>
              <a:cs typeface="Segoe UI"/>
              <a:sym typeface="Arial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B9F1777-D6C7-244E-8F75-67365E39DA07}"/>
              </a:ext>
            </a:extLst>
          </p:cNvPr>
          <p:cNvSpPr txBox="1">
            <a:spLocks/>
          </p:cNvSpPr>
          <p:nvPr/>
        </p:nvSpPr>
        <p:spPr>
          <a:xfrm>
            <a:off x="4530618" y="4477845"/>
            <a:ext cx="3119802" cy="17608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Sit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consectetur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adipiscing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elit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. Maecenas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varius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arcu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at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nulla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dignissim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eget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fermentum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quam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tempus. Vestibulum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tempor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hendre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nibh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sit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tincidunt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ex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accumsan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eu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.</a:t>
            </a:r>
            <a:endParaRPr lang="en-US" sz="1700" dirty="0">
              <a:latin typeface="Segoe UI"/>
              <a:cs typeface="Segoe UI"/>
              <a:sym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FD3353EE-7F6A-D746-96DC-8DE1FE5410A0}"/>
              </a:ext>
            </a:extLst>
          </p:cNvPr>
          <p:cNvSpPr txBox="1">
            <a:spLocks/>
          </p:cNvSpPr>
          <p:nvPr/>
        </p:nvSpPr>
        <p:spPr>
          <a:xfrm>
            <a:off x="8231543" y="4477845"/>
            <a:ext cx="3119802" cy="17608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1716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7171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Sit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consectetur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adipiscing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elit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. Maecenas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varius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arcu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at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nulla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dignissim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eget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fermentum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quam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tempus. Vestibulum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tempor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hendre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nibh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, sit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amet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tincidunt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ex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accumsan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 </a:t>
            </a:r>
            <a:r>
              <a:rPr lang="en-US" sz="1700" dirty="0" err="1">
                <a:latin typeface="Segoe UI"/>
                <a:ea typeface="Quattrocento Sans"/>
                <a:cs typeface="Segoe UI"/>
                <a:sym typeface="Quattrocento Sans"/>
              </a:rPr>
              <a:t>eu</a:t>
            </a:r>
            <a:r>
              <a:rPr lang="en-US" sz="1700" dirty="0">
                <a:latin typeface="Segoe UI"/>
                <a:ea typeface="Quattrocento Sans"/>
                <a:cs typeface="Segoe UI"/>
                <a:sym typeface="Quattrocento Sans"/>
              </a:rPr>
              <a:t>.</a:t>
            </a:r>
            <a:endParaRPr lang="en-US" sz="1700" dirty="0">
              <a:latin typeface="Segoe UI"/>
              <a:cs typeface="Segoe UI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409F5D4-D0CB-184B-A612-40C798D9E1C2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21FEC72-8ABD-2B4D-9895-9703CACDBFB4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C8C2AE1-08CF-1741-AC9E-D688FA901DCF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8F71E7C-0720-BB45-A2C2-D07236BE3B25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7FC2DF8-FA5F-B544-AA87-9CF1C981E610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52F2E83-FB86-A148-9DCE-946348B27C5C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55EFA99-F83D-D44A-B4DC-922800688A5C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A2FF987-4396-5C4E-BA96-0AFB9B5A83A7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27A7180-37D0-E943-BEEB-67B77203C6F8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050E56-4D53-2F4D-856A-6CECA5943759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E29FFE6-9ED9-E147-AEC2-D93D43F6DE08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927EB01-009D-3F4D-9159-0A7BBCB8BDCD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10375B4-2BC5-DF46-8D07-D24B42F3BAB5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89241" y="303640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110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452684A9-C4F0-0E48-87E5-128C38DA06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D8F582-892A-084C-BD23-94C965798E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B7DB339-E6FD-6149-96F5-AD6019FD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41C89E-844E-7F41-AFD5-BD3DF8A2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Lorem ipsum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consectetur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adipiscing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Maecenas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varius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arcu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at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dignissim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fermentum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quam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tempus. Vestibulum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tempor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nibh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tincidunt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ex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accumsan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Aenean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rhoncus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nec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dui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placerat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facilisis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libero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sollicitudin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tellus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</a:t>
            </a: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A121C2-2D49-4547-8BE8-BE7817164753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0E40A9-D694-A34B-92F0-138CF4BD1DD9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054A27B-F064-4748-A22C-576709A648C2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8D1A730-13FD-F040-93AC-DDEBD73F4643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9CF12CB-37BE-2343-A744-F050B557F8B2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BE6165B-8048-754F-B355-857ECEC58EEC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733A47B-98D8-0C48-8DEF-7DE9A7CEC69A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E36DC9-EA34-1040-89BE-8EF4FE881098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C04860D-3AEA-124A-A1EB-7802B19826E2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4EAB222-7841-804F-95A2-033E6C0A40BF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0A728D7-0CAA-EF49-A92A-B9FC4C0CC844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2111C67-2E2F-D443-8103-58DCD4487654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71157CA-52DE-4442-B9ED-93735E075CF5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89241" y="5720042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447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02;p40">
            <a:extLst>
              <a:ext uri="{FF2B5EF4-FFF2-40B4-BE49-F238E27FC236}">
                <a16:creationId xmlns:a16="http://schemas.microsoft.com/office/drawing/2014/main" xmlns="" id="{B3E1C8B8-891C-F941-BC44-E9E388CDB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129965"/>
              </p:ext>
            </p:extLst>
          </p:nvPr>
        </p:nvGraphicFramePr>
        <p:xfrm>
          <a:off x="806388" y="1154097"/>
          <a:ext cx="10584250" cy="5046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8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2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69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69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3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087B6D"/>
                        </a:solidFill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A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87B6D"/>
                          </a:solidFill>
                          <a:latin typeface="Segoe UI"/>
                          <a:ea typeface="Quattrocento Sans"/>
                          <a:cs typeface="Quattrocento Sans"/>
                          <a:sym typeface="Quattrocento Sans"/>
                        </a:rPr>
                        <a:t>Lorem Ipsum</a:t>
                      </a:r>
                      <a:endParaRPr>
                        <a:latin typeface="Segoe U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A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87B6D"/>
                          </a:solidFill>
                          <a:latin typeface="Segoe UI"/>
                          <a:ea typeface="Quattrocento Sans"/>
                          <a:cs typeface="Quattrocento Sans"/>
                          <a:sym typeface="Quattrocento Sans"/>
                        </a:rPr>
                        <a:t>Lorem Ipsum</a:t>
                      </a:r>
                      <a:endParaRPr dirty="0">
                        <a:latin typeface="Segoe U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A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87B6D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87B6D"/>
                          </a:solidFill>
                          <a:latin typeface="Segoe UI"/>
                          <a:ea typeface="Quattrocento Sans"/>
                          <a:cs typeface="Quattrocento Sans"/>
                          <a:sym typeface="Quattrocento Sans"/>
                        </a:rPr>
                        <a:t>Lorem Ipsum</a:t>
                      </a:r>
                      <a:endParaRPr sz="1800" b="1" i="0" u="none" strike="noStrike" cap="none" dirty="0">
                        <a:solidFill>
                          <a:srgbClr val="087B6D"/>
                        </a:solidFill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A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87B6D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87B6D"/>
                          </a:solidFill>
                          <a:latin typeface="Segoe UI"/>
                          <a:ea typeface="Quattrocento Sans"/>
                          <a:cs typeface="Quattrocento Sans"/>
                          <a:sym typeface="Quattrocento Sans"/>
                        </a:rPr>
                        <a:t>Lorem Ipsum</a:t>
                      </a:r>
                      <a:endParaRPr sz="1800" b="1" i="0" u="none" strike="noStrike" cap="none" dirty="0">
                        <a:solidFill>
                          <a:srgbClr val="087B6D"/>
                        </a:solidFill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A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87B6D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87B6D"/>
                          </a:solidFill>
                          <a:latin typeface="Segoe UI"/>
                          <a:ea typeface="Quattrocento Sans"/>
                          <a:cs typeface="Quattrocento Sans"/>
                          <a:sym typeface="Quattrocento Sans"/>
                        </a:rPr>
                        <a:t>Lorem Ipsum</a:t>
                      </a:r>
                      <a:endParaRPr sz="1800" b="1" i="0" u="none" strike="noStrike" cap="none" dirty="0">
                        <a:solidFill>
                          <a:srgbClr val="087B6D"/>
                        </a:solidFill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A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87B6D"/>
                          </a:solidFill>
                          <a:latin typeface="Segoe UI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dirty="0">
                        <a:latin typeface="Segoe U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87B6D"/>
                          </a:solidFill>
                          <a:latin typeface="Segoe UI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dirty="0">
                        <a:latin typeface="Segoe U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87B6D"/>
                          </a:solidFill>
                          <a:latin typeface="Segoe UI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dirty="0">
                        <a:latin typeface="Segoe U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87B6D"/>
                          </a:solidFill>
                          <a:latin typeface="Segoe UI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dirty="0">
                        <a:latin typeface="Segoe U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87B6D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87B6D"/>
                          </a:solidFill>
                          <a:latin typeface="Segoe UI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dirty="0">
                        <a:latin typeface="Segoe U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egoe UI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87B6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Google Shape;403;p40">
            <a:extLst>
              <a:ext uri="{FF2B5EF4-FFF2-40B4-BE49-F238E27FC236}">
                <a16:creationId xmlns:a16="http://schemas.microsoft.com/office/drawing/2014/main" xmlns="" id="{C02B850A-3135-6B4C-A477-9C9F80C10F69}"/>
              </a:ext>
            </a:extLst>
          </p:cNvPr>
          <p:cNvSpPr txBox="1"/>
          <p:nvPr/>
        </p:nvSpPr>
        <p:spPr>
          <a:xfrm>
            <a:off x="777988" y="506192"/>
            <a:ext cx="63365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696A69"/>
                </a:solidFill>
                <a:latin typeface="Varela Round"/>
                <a:ea typeface="Varela Round"/>
                <a:cs typeface="Varela Round"/>
                <a:sym typeface="Varela Round"/>
              </a:rPr>
              <a:t>Table Title</a:t>
            </a:r>
            <a:endParaRPr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492181-5A04-B846-A16A-A1DAEE5431E3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5F5D7F-A9D2-E145-8454-0264C956529B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D701F75-5329-4649-8C8A-1169DC11961D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2F0D23-02F4-D84E-BD78-75909CBBFF27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1DC2087-C3E7-3D44-A00A-1D1981FF4C14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FE9B47-DEA5-1B4A-A7F3-255929250FE8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1BCB1B9-62AE-3E41-B2B6-34C630D1BCDB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5BB8A12-C584-E142-AF43-D76B48488854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5519158-CCC1-C948-A373-F0B4BD0F20C2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3E78490-5920-B443-999D-F5FEB190EC2C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448B939-ABB8-834A-9A22-7563191EC906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4A5FDA6-8A8F-8149-A075-1AFFA83B149F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8D30B2D-EF68-4449-BEED-795A64696D17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89241" y="158855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53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8CC04D-6823-54A4-219F-D5007288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8C11EBE-1B08-9C0B-68AB-16331ED548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AE33-12EA-1292-C82C-B89EF72AA2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E04AD4-88C6-F663-EDE5-D0AC0B0D8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2CDEC7E-0C65-EF4F-A320-9541A38776F1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3F8D75E-1883-924D-8239-66AF9497DCCD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05A2674-F627-CC44-949F-2A566E9E84EF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0DDB265-1D5D-1446-A893-B4B009E52AB3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A17CD68-B7D7-4448-8A3A-9765D06A4D62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36745A1-1A8C-0E4F-81EE-006950901590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69676A5-4D46-9E45-B7BF-D9A58C69A1E1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674F65B-3D5D-144E-82C5-73130C72D0EB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46AA2BD-2A44-BA40-A2FE-12DCB5E7428C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E443B1C-9C20-C844-AE9F-8E2FA697F4D9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D5699A2-98B8-7F4E-BB63-8DD45ED9ACC6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E5D4A8D-9D82-2F45-9DCF-F055C0630D8D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0B38C85-80F7-8440-8BC2-C4CB79252654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89241" y="5836543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851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09BEEDF-BFFF-56D9-CF15-9930C0069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2C7AF1-35AC-9FC5-5367-DE21CFDD00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9F2709-B9DD-65EE-5AD0-8AD28E972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14FC4D6-9361-33DE-E383-7F7526AD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6446684-9FB5-2FBC-9B1C-DC47B1E0A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795DD06-B88C-D424-B690-F580AFCD8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BCDC1F1-AAF5-EC44-919A-2F2D16DE16E2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C6AC07D-C65E-A546-A178-F1F23F2C87AE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96F3BFF-5BFC-3A41-B4B6-35A89933C5FC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1FF245E-4FB1-9F44-AFFE-34F99A8EEA53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893CC9C-6A4D-BB4A-84B9-A49DD001E43B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F486349-7644-E54A-B73A-E381F05EC732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53D15D9-3392-8546-AC67-052F7A09FF60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0A9F47-AB9E-FF47-A6D3-5781D16E5096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EA393D3-E922-FB40-BBA3-681A75AA6172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64AF847-8809-484D-AF0A-126E52A6E296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EE59533-36D1-464F-BFFF-9AD1267DCC6A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4B6E663-8827-DF41-884D-63374D163C25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BDD266B-0346-D94A-9196-4ED7F401A6BB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14009" y="5828812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05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1F11FEE-ADDA-2A4A-8464-074EA24B78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813" y="1533"/>
            <a:ext cx="5794296" cy="6861230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D1C00-A71D-8549-9120-EA1F86FC0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YOUR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92C0F-B834-EC4F-B8B2-66A1F3E24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Kementerian </a:t>
            </a:r>
            <a:r>
              <a:rPr lang="en-US" dirty="0" err="1"/>
              <a:t>Kesehatan</a:t>
            </a:r>
            <a:endParaRPr lang="en-US" dirty="0"/>
          </a:p>
          <a:p>
            <a:r>
              <a:rPr lang="en-US" dirty="0" err="1"/>
              <a:t>Tahun</a:t>
            </a:r>
            <a:r>
              <a:rPr lang="en-US" dirty="0"/>
              <a:t> 2024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FCB4F405-B9E7-9D44-9736-FC91EEB231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FEBRUARI 2024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C343461-0A9F-3045-9DAA-9D855F0A3948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D91536B-8720-3C40-A8EF-8602499BBD4B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A5AB5D1-DA64-D24A-88BC-A75CE36A7BDB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4DE054C-5390-E842-9B2D-F1957A5F6DB8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91DE398-DDAB-504C-A8CE-4B7EDA6A1D86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E57676B-0AB9-7047-94C1-63EEEFC7A120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64E3C07-9A0F-BB4E-A8D9-4CA7FF4EA734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F04BB24-F334-354C-95BE-4E5E4BD05C3B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91A2229-45F2-934C-BE10-FD1E9596F708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9077231-5988-1942-A2C8-FA1F60D8E402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C67A19C-5B7F-E341-BCA5-CE6F466951F7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D4BEC38-26AF-3744-8AEA-AD152AFD4623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0C11C10-0050-D640-96E4-6806760AF41D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0010" y="404068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0095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DD84376-AA9E-6BD8-5F1B-2B3F64BFC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xmlns="" id="{21EAF213-4B53-0444-8442-82997A72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003" y="332185"/>
            <a:ext cx="8193088" cy="767409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951CFE9B-5ADC-8B41-A2FB-A7EAB54D2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3FCA1B5A-973A-784F-97B3-433DC34EF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34B719E2-F1AA-754C-A22B-BED0897B4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E145AF3-B3F1-9041-A6E8-7B11EA97B51E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1201BF4-2B2A-6A41-86FB-491503EF8B00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EF4E4F8-C81F-C248-8E94-205DD60BED0F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BF7EC04-C45D-8B47-A91E-0D144DF75594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0C21C06-8250-0F4A-9D6B-62B4B9CEEBD6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9D39773-F485-5C40-A4C8-283B8BBC8004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3648C6F-4328-0342-AB90-E58401FF9F6D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3460D47-B9A6-F247-AD46-546E42387663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5EA5BAC-41A9-1740-9908-A253F4A058F2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0913FBC-4767-5D4C-88A0-1D0E303E01BE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CB6030-95AB-774A-8417-23F507564A70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FC35434-4F30-D94C-A736-393EAD15EE94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A4E772D-E01E-764E-B1FC-616E083A2ACC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899761" y="5790936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233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DBAE98-FFBB-7E27-302D-56F1AC323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xmlns="" id="{AE1F5758-4187-4D46-B6A7-D5A25DE414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5229AC8C-9FAE-4C40-839C-480210E2B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xmlns="" id="{D497443F-3507-0448-8FEE-956CACF4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898547A9-4075-8E40-9380-6668331B15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02A491-9CFB-C544-A7F2-54337ADC3AD3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58B23C4-BE70-B843-A17B-A2F2577A525D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5B7070-00F5-724D-9F0F-211C16150176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CF22662-30EF-F242-95EC-449C55D51393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6625D10-0A46-D74B-B234-8C076F280F29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797637F-B900-3C4C-A549-3CFFAE3E3ADF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FC5198A-BA91-1D4B-A268-EF7F8ED69B85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A7B61B2-DD6A-4344-B050-58D2816E18D1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E043D73-6043-104C-BE10-4A341B35BBAB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C4143C6-9C5A-1A43-ADF0-E8D0EDFB2A32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CBF2F5-2F38-C649-BF5D-F6EF68E22F04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4F03793-B1A6-B544-86A8-4786DAAB2DA9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457A7A4-7466-AA48-930A-1ACF7A4E0D4C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43999" y="5760314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5161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1DD1B05-0EDD-F506-7F67-D7C4FB4CE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8CE9027-4314-854F-91D8-3B1B33CC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46A1D68A-49F5-B040-8F27-051E9E4F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59864D6F-E6DC-D04F-821D-6FA76AAFE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7941A6-5173-7E41-8108-9A3C3FFCA138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E1C31F9-B6ED-E84E-B28B-0A056704E5BD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EEB3399-0DB4-9B4C-A543-EE0F42D5D87B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F76EF72-ED1E-7D42-A5D3-21DEBB4AF367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B9807AF-7F16-0244-98FB-C836EE978AA0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53BF2F6-A39A-1B49-8CEE-E9C347E8132E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64D33D7-F106-DF43-9D59-09B4E1CAA4E5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81F2A00-9215-2445-AA33-5F36B6A22831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ADFF45A-261B-9241-9050-FE9976355B1E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7F8BA2F-D12F-FC42-85E2-31CF88630A5E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C742CB7-ED65-EB4B-9D74-BC214D3274DA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20C7117-9C5F-704C-AE58-618A0C1FF160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4259E34-AC80-824A-99D7-7D8FD3916B53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52" y="5756667"/>
            <a:ext cx="2742651" cy="11878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38138" y="5515101"/>
            <a:ext cx="2429747" cy="11360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1993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D4807F1-ACA7-EAB0-C410-996C4EE5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509AF07D-D054-1B4D-9A8C-B290CA16BE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xmlns="" id="{D5E66B2B-51D1-714E-85FB-084FE6F5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C709F2A9-A1D3-3A4D-9BA5-A1C36C0D7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E7C6BD2-FBCA-6C41-B7CE-17DFA3ECFDD9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2998A69-48A3-1544-85E4-D8E44FED01D6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D214A21-A2DF-AE4D-97D5-34D10696067D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73D6F82-FC69-574D-B46F-504DD4D1B8E9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23E2E75-E7C3-F645-A613-F8D72D5E0749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CA91B2A-EAE5-394C-BB5C-4BE1E116D92B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FD8087B-760E-794A-8458-D4CF66390CB2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3ED7481-3909-6448-B4AA-49743D6007BD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42E89B8-53E2-5849-81CA-E08976C81754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1384B9C-D921-4440-9812-18B718767BDE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7BAC29-21AE-7D42-A548-4C60C020C869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4540946-66B2-604B-AA43-77E27F723A8A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9FF05D2-0C55-F148-939E-AC5ED7A77D85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38139" y="5839426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5347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46675BA-ABD7-9AD8-38C7-FEE1DF7BC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F75B2EC1-D022-AD47-B8D6-3D44C3907D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xmlns="" id="{73B54F59-C062-C949-ABF7-DF0243F8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28A71FA4-382D-504B-98E4-201D92C85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0C584E-6AFC-2F47-8459-1E200DA733E9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1C7212B-5DD0-BC4F-B49D-0734E10E867C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8FEFDCF-F8A2-9F48-BB66-AB635708BB26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80D1097-361E-484A-90D8-6B686C70E46F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4A86AD3-9930-5247-B44B-4A57159EF266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DCB716D-40F9-EA4B-B590-4D20C1E728BD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363895A-0FA0-894E-8E3A-C31583CA21D9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6724065-A975-D64D-9F56-7B25242B108E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E6D639D-FF1F-0B4B-807E-FC3028723EEF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5853C7-3541-6341-8716-53F3E7B0FCF5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33E6106-2D11-1C4A-A016-403621E2DC1D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374B028-CCFD-5F46-B3EE-D1ACC392CABB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F2FC8FF-A287-FC41-B3F6-BFB08BB68DE7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38139" y="5839426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0314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FAB7E97-E02A-E67B-50EC-DE0968903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CABF0932-5B5E-0942-B498-9EF981F47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1510C439-6507-624F-8C84-30C5037B0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0750" y="1143589"/>
            <a:ext cx="7535309" cy="4616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xmlns="" id="{57757036-F60B-6C4F-8CC6-8B05BCF2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F8A7F4D-09B9-1E41-B982-88BE102B4A8C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CA1C082-E603-1840-9E5C-8395352C8EF3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9CB4253-71AB-3B40-BC2D-C5BD9D2D6E2A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5478DAE-BA3D-EB41-B24C-D1390E1698E2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E9DB138-F744-C943-8EE7-EF3F8A9E8AB9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C5122E0-A9F0-A74F-B3DD-7FDCDBBCBE5C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7BC93A9-9DE0-FD4A-BB35-CE61F7DB1C15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4DD3D45-08CD-9941-ABD7-D004F8EB744D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FB2C699-0569-0942-91A5-C58FDE965001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19A7BBA-86C5-0547-A0A4-EAB72D69918B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9E1735B-7052-5F43-AAEF-4AACF1600542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9635537-10E5-D54C-98CA-9FC11A46D775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8D1C296-F547-4441-8E20-1CFD1AF19187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38139" y="5760314"/>
            <a:ext cx="257489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78" y="5597460"/>
            <a:ext cx="2742651" cy="11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3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88D99-5F2E-8906-B53E-C297926A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EB2A5CE-5F28-DF03-2478-B9DADFE33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0EA640-CA36-13C7-E2A7-7F3BF3E0B5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2EA7D7-7260-5FCC-C7A4-E3876ED95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FB3C949-01A2-684C-8BC2-2AB3B0597EF3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0536C2C-AA2F-894F-B925-925BD7775DF6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29ED03C-58B8-9348-ACA3-CBEE763FB3EE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F2A6396-CAD1-8F40-9470-7742A8513A63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EDA1BF2-A032-DF4C-9209-F5E4F85C67FF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5E6E2CC-DAAF-9143-84D1-04BE4C56C440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2784413-F1B8-7E45-AB76-C14D2D2506E1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3AF0EB2-25D4-544B-8B0F-BAD9B9AB46C3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9E3449C-3F5A-3949-B8B1-4A79B723D71E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2337CD9-C82D-7E4F-ACC8-BA9844DDC756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F7F3D9F-405E-734C-ACAE-85D1B5D45DE6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AA500F5-7E08-394B-B69F-400BE49921A9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FA3A6F7-38A3-604B-B4DD-50327C44D662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43244" y="5881915"/>
            <a:ext cx="2938095" cy="7515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9695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4FB7876-5D9E-C48D-FC4B-40A54923B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3570CFD4-2519-D448-BC7A-2D42EBB99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xmlns="" id="{2E6C534A-F016-084B-8849-F9CB40F1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00C68422-7FD2-E34A-B36E-9DB539F8D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2D3D15E-0240-0F4B-8C46-680B3319A370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45CAC2A-AC4B-7A4A-82CD-569441A033DE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2F6047F-EB09-2E40-89AC-001AE44A5357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E35B983-7431-1645-9D33-E09E6785045E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4360E16-50DE-2F4B-96C6-4F7B65316DE7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64F8607-5E97-624E-ACC1-8FE2B9682F8F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2D5493E-A483-DD44-8CA5-AE9CF9530FA6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6086A62-11B2-2E4E-A021-0D5BA7ECC91C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09E6F0A-5935-814A-BA8A-6CD905266231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63EA046-9C10-DC4D-B57D-E6FF63092450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F4E65D8-F544-F644-99C5-D01DF40D94ED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8B9DC63-B0C9-A247-832B-FAF8612F8CDF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894E7C5-B3FF-9548-8239-6D229E0EA4FA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86" y="5920681"/>
            <a:ext cx="2649153" cy="902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9827" y="5991751"/>
            <a:ext cx="2801257" cy="5175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583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1;p41">
            <a:extLst>
              <a:ext uri="{FF2B5EF4-FFF2-40B4-BE49-F238E27FC236}">
                <a16:creationId xmlns:a16="http://schemas.microsoft.com/office/drawing/2014/main" xmlns="" id="{F6864594-9A10-1847-8A10-C4B331685168}"/>
              </a:ext>
            </a:extLst>
          </p:cNvPr>
          <p:cNvSpPr txBox="1"/>
          <p:nvPr/>
        </p:nvSpPr>
        <p:spPr>
          <a:xfrm>
            <a:off x="1674648" y="2655036"/>
            <a:ext cx="8837746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B7AA"/>
                </a:solidFill>
                <a:latin typeface="Segoe UI"/>
                <a:ea typeface="Quattrocento Sans"/>
                <a:cs typeface="Segoe UI"/>
                <a:sym typeface="Quattrocento Sans"/>
              </a:rPr>
              <a:t>Jl. </a:t>
            </a:r>
            <a:r>
              <a:rPr lang="id-ID" sz="1900" dirty="0" smtClean="0">
                <a:solidFill>
                  <a:srgbClr val="00B7AA"/>
                </a:solidFill>
                <a:latin typeface="Segoe UI"/>
                <a:ea typeface="Quattrocento Sans"/>
                <a:cs typeface="Segoe UI"/>
                <a:sym typeface="Quattrocento Sans"/>
              </a:rPr>
              <a:t>J</a:t>
            </a:r>
            <a:r>
              <a:rPr lang="id-ID" sz="1900" dirty="0" smtClean="0">
                <a:solidFill>
                  <a:srgbClr val="00B7AA"/>
                </a:solidFill>
                <a:latin typeface="Segoe UI"/>
                <a:ea typeface="Quattrocento Sans"/>
                <a:cs typeface="Segoe UI"/>
                <a:sym typeface="Quattrocento Sans"/>
              </a:rPr>
              <a:t>enderal Achmad Yani 169 Magelang</a:t>
            </a:r>
            <a:endParaRPr sz="1900" dirty="0">
              <a:solidFill>
                <a:srgbClr val="00B7AA"/>
              </a:solidFill>
              <a:latin typeface="Segoe UI"/>
              <a:ea typeface="Quattrocento Sans"/>
              <a:cs typeface="Segoe UI"/>
            </a:endParaRPr>
          </a:p>
        </p:txBody>
      </p:sp>
      <p:grpSp>
        <p:nvGrpSpPr>
          <p:cNvPr id="4" name="Google Shape;412;p41">
            <a:extLst>
              <a:ext uri="{FF2B5EF4-FFF2-40B4-BE49-F238E27FC236}">
                <a16:creationId xmlns:a16="http://schemas.microsoft.com/office/drawing/2014/main" xmlns="" id="{1BE9C53B-1707-AF4C-AAF2-064B754D8EB6}"/>
              </a:ext>
            </a:extLst>
          </p:cNvPr>
          <p:cNvGrpSpPr/>
          <p:nvPr/>
        </p:nvGrpSpPr>
        <p:grpSpPr>
          <a:xfrm>
            <a:off x="1981948" y="3880572"/>
            <a:ext cx="3315660" cy="608002"/>
            <a:chOff x="4433751" y="5466420"/>
            <a:chExt cx="3315660" cy="608002"/>
          </a:xfrm>
        </p:grpSpPr>
        <p:sp>
          <p:nvSpPr>
            <p:cNvPr id="5" name="Google Shape;413;p41">
              <a:extLst>
                <a:ext uri="{FF2B5EF4-FFF2-40B4-BE49-F238E27FC236}">
                  <a16:creationId xmlns:a16="http://schemas.microsoft.com/office/drawing/2014/main" xmlns="" id="{90D09D6B-BE56-A74D-A6D4-278CB5DF974F}"/>
                </a:ext>
              </a:extLst>
            </p:cNvPr>
            <p:cNvSpPr txBox="1"/>
            <p:nvPr/>
          </p:nvSpPr>
          <p:spPr>
            <a:xfrm>
              <a:off x="4433751" y="5735908"/>
              <a:ext cx="331566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smtClean="0">
                  <a:solidFill>
                    <a:srgbClr val="696A69"/>
                  </a:solidFill>
                  <a:latin typeface="Segoe UI"/>
                  <a:ea typeface="Quattrocento Sans"/>
                  <a:cs typeface="Segoe UI"/>
                  <a:sym typeface="Quattrocento Sans"/>
                </a:rPr>
                <a:t>@</a:t>
              </a:r>
              <a:r>
                <a:rPr lang="id-ID" sz="1600" dirty="0" smtClean="0">
                  <a:solidFill>
                    <a:srgbClr val="696A69"/>
                  </a:solidFill>
                  <a:latin typeface="Segoe UI"/>
                  <a:ea typeface="Quattrocento Sans"/>
                  <a:cs typeface="Segoe UI"/>
                  <a:sym typeface="Quattrocento Sans"/>
                </a:rPr>
                <a:t>soerojohospital</a:t>
              </a:r>
              <a:endParaRPr sz="1600" dirty="0">
                <a:solidFill>
                  <a:schemeClr val="dk1"/>
                </a:solidFill>
                <a:latin typeface="Segoe UI"/>
                <a:cs typeface="Segoe UI"/>
                <a:sym typeface="Arial"/>
              </a:endParaRPr>
            </a:p>
          </p:txBody>
        </p:sp>
        <p:grpSp>
          <p:nvGrpSpPr>
            <p:cNvPr id="6" name="Google Shape;414;p41">
              <a:extLst>
                <a:ext uri="{FF2B5EF4-FFF2-40B4-BE49-F238E27FC236}">
                  <a16:creationId xmlns:a16="http://schemas.microsoft.com/office/drawing/2014/main" xmlns="" id="{93227A39-D86E-ED43-AD0F-37F707EA803F}"/>
                </a:ext>
              </a:extLst>
            </p:cNvPr>
            <p:cNvGrpSpPr/>
            <p:nvPr/>
          </p:nvGrpSpPr>
          <p:grpSpPr>
            <a:xfrm>
              <a:off x="5693773" y="5466420"/>
              <a:ext cx="798667" cy="228602"/>
              <a:chOff x="5141344" y="6058259"/>
              <a:chExt cx="798667" cy="228602"/>
            </a:xfrm>
          </p:grpSpPr>
          <p:pic>
            <p:nvPicPr>
              <p:cNvPr id="7" name="Google Shape;415;p41">
                <a:extLst>
                  <a:ext uri="{FF2B5EF4-FFF2-40B4-BE49-F238E27FC236}">
                    <a16:creationId xmlns:a16="http://schemas.microsoft.com/office/drawing/2014/main" xmlns="" id="{113F7AA3-B6B4-6340-9695-834EC95E29B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5141344" y="6058259"/>
                <a:ext cx="227375" cy="2259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Google Shape;416;p41">
                <a:extLst>
                  <a:ext uri="{FF2B5EF4-FFF2-40B4-BE49-F238E27FC236}">
                    <a16:creationId xmlns:a16="http://schemas.microsoft.com/office/drawing/2014/main" xmlns="" id="{2D0A1CCD-06A4-C143-BA49-20E5F82A8FB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426014" y="6058259"/>
                <a:ext cx="229321" cy="22860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9" name="Google Shape;417;p41">
                <a:extLst>
                  <a:ext uri="{FF2B5EF4-FFF2-40B4-BE49-F238E27FC236}">
                    <a16:creationId xmlns:a16="http://schemas.microsoft.com/office/drawing/2014/main" xmlns="" id="{9B16AD6B-103E-D541-8E25-44DC6E98218D}"/>
                  </a:ext>
                </a:extLst>
              </p:cNvPr>
              <p:cNvGrpSpPr/>
              <p:nvPr/>
            </p:nvGrpSpPr>
            <p:grpSpPr>
              <a:xfrm>
                <a:off x="5710422" y="6058259"/>
                <a:ext cx="229589" cy="225308"/>
                <a:chOff x="5243804" y="4449535"/>
                <a:chExt cx="1700505" cy="1700505"/>
              </a:xfrm>
            </p:grpSpPr>
            <p:pic>
              <p:nvPicPr>
                <p:cNvPr id="10" name="Google Shape;418;p41">
                  <a:extLst>
                    <a:ext uri="{FF2B5EF4-FFF2-40B4-BE49-F238E27FC236}">
                      <a16:creationId xmlns:a16="http://schemas.microsoft.com/office/drawing/2014/main" xmlns="" id="{1E995A19-0BE0-6F47-844F-ACCBE46337D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243804" y="4449535"/>
                  <a:ext cx="1700505" cy="17005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" name="Google Shape;419;p41">
                  <a:extLst>
                    <a:ext uri="{FF2B5EF4-FFF2-40B4-BE49-F238E27FC236}">
                      <a16:creationId xmlns:a16="http://schemas.microsoft.com/office/drawing/2014/main" xmlns="" id="{25C511D8-D989-5442-9DBA-EA9EBC60EF8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688952" y="4890796"/>
                  <a:ext cx="814978" cy="8149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12" name="Google Shape;420;p41">
            <a:extLst>
              <a:ext uri="{FF2B5EF4-FFF2-40B4-BE49-F238E27FC236}">
                <a16:creationId xmlns:a16="http://schemas.microsoft.com/office/drawing/2014/main" xmlns="" id="{505B8B46-92CD-FB4F-B6DE-A04A454327D0}"/>
              </a:ext>
            </a:extLst>
          </p:cNvPr>
          <p:cNvGrpSpPr/>
          <p:nvPr/>
        </p:nvGrpSpPr>
        <p:grpSpPr>
          <a:xfrm>
            <a:off x="6093521" y="3880572"/>
            <a:ext cx="3035965" cy="854223"/>
            <a:chOff x="5084173" y="5466420"/>
            <a:chExt cx="2210211" cy="854223"/>
          </a:xfrm>
        </p:grpSpPr>
        <p:pic>
          <p:nvPicPr>
            <p:cNvPr id="13" name="Google Shape;421;p41">
              <a:extLst>
                <a:ext uri="{FF2B5EF4-FFF2-40B4-BE49-F238E27FC236}">
                  <a16:creationId xmlns:a16="http://schemas.microsoft.com/office/drawing/2014/main" xmlns="" id="{16E1692D-5415-124E-B33D-25DB75ED2AE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9523" y="5466420"/>
              <a:ext cx="225813" cy="2267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422;p41">
              <a:extLst>
                <a:ext uri="{FF2B5EF4-FFF2-40B4-BE49-F238E27FC236}">
                  <a16:creationId xmlns:a16="http://schemas.microsoft.com/office/drawing/2014/main" xmlns="" id="{D8091139-D8A1-4C44-AF5C-FE8A757E8D3E}"/>
                </a:ext>
              </a:extLst>
            </p:cNvPr>
            <p:cNvSpPr txBox="1"/>
            <p:nvPr/>
          </p:nvSpPr>
          <p:spPr>
            <a:xfrm>
              <a:off x="5084173" y="5735908"/>
              <a:ext cx="221021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smtClean="0">
                  <a:solidFill>
                    <a:srgbClr val="696A69"/>
                  </a:solidFill>
                  <a:latin typeface="Segoe UI"/>
                  <a:ea typeface="Quattrocento Sans"/>
                  <a:cs typeface="Segoe UI"/>
                  <a:sym typeface="Quattrocento Sans"/>
                </a:rPr>
                <a:t>www.</a:t>
              </a:r>
              <a:r>
                <a:rPr lang="id-ID" sz="1600" dirty="0" smtClean="0">
                  <a:solidFill>
                    <a:srgbClr val="696A69"/>
                  </a:solidFill>
                  <a:latin typeface="Segoe UI"/>
                  <a:ea typeface="Quattrocento Sans"/>
                  <a:cs typeface="Segoe UI"/>
                  <a:sym typeface="Quattrocento Sans"/>
                </a:rPr>
                <a:t>soerojohospital</a:t>
              </a:r>
              <a:r>
                <a:rPr lang="en-US" sz="1600" dirty="0" smtClean="0">
                  <a:solidFill>
                    <a:srgbClr val="696A69"/>
                  </a:solidFill>
                  <a:latin typeface="Segoe UI"/>
                  <a:ea typeface="Quattrocento Sans"/>
                  <a:cs typeface="Segoe UI"/>
                  <a:sym typeface="Quattrocento Sans"/>
                </a:rPr>
                <a:t>.go.id</a:t>
              </a:r>
              <a:endParaRPr sz="1600" dirty="0">
                <a:solidFill>
                  <a:srgbClr val="696A69"/>
                </a:solidFill>
                <a:latin typeface="Segoe UI"/>
                <a:ea typeface="Quattrocento Sans"/>
                <a:cs typeface="Segoe UI"/>
                <a:sym typeface="Quattrocento San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ABD56C6-C8C8-1042-BA0D-045623C06DED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B73D897-5EA4-054C-9351-C55E1000A978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C19C2D9-CE6F-B646-A0CA-A9554559CE8C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A35418B-BA46-0B49-819B-B3491F459E6D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FFA6734-BF17-044F-B571-6A39BCE5400A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C09F8DE-EFB4-1040-ADB4-EC6D833CBF42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62B14BB-DD55-3C43-B666-F787D3B7C1EE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EBC8A00-5DAB-D445-9F00-CAA1F87CB3C8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3A27DE5-6B62-844E-B7EB-4E0F6C2DC57D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5935303-55B6-A249-B7BE-A39680D0C250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8AF7A5E-9483-054B-9F20-EFD9DDF1BE22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3486F80-682D-C344-8EF0-9669F3F3CCBA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755578A-8734-3F49-8533-2AE6C9DFEEC7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11048" y="566952"/>
            <a:ext cx="4691249" cy="154840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0745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42"/>
          <p:cNvGrpSpPr/>
          <p:nvPr/>
        </p:nvGrpSpPr>
        <p:grpSpPr>
          <a:xfrm>
            <a:off x="9104405" y="5536019"/>
            <a:ext cx="248711" cy="363542"/>
            <a:chOff x="5193700" y="3829075"/>
            <a:chExt cx="151450" cy="221375"/>
          </a:xfrm>
        </p:grpSpPr>
        <p:sp>
          <p:nvSpPr>
            <p:cNvPr id="433" name="Google Shape;433;p42"/>
            <p:cNvSpPr/>
            <p:nvPr/>
          </p:nvSpPr>
          <p:spPr>
            <a:xfrm>
              <a:off x="5199125" y="3829075"/>
              <a:ext cx="146025" cy="216975"/>
            </a:xfrm>
            <a:custGeom>
              <a:avLst/>
              <a:gdLst/>
              <a:ahLst/>
              <a:cxnLst/>
              <a:rect l="l" t="t" r="r" b="b"/>
              <a:pathLst>
                <a:path w="5841" h="8679" extrusionOk="0">
                  <a:moveTo>
                    <a:pt x="1765" y="0"/>
                  </a:moveTo>
                  <a:cubicBezTo>
                    <a:pt x="1654" y="0"/>
                    <a:pt x="1546" y="35"/>
                    <a:pt x="1456" y="99"/>
                  </a:cubicBezTo>
                  <a:cubicBezTo>
                    <a:pt x="1439" y="111"/>
                    <a:pt x="1421" y="124"/>
                    <a:pt x="1402" y="138"/>
                  </a:cubicBezTo>
                  <a:cubicBezTo>
                    <a:pt x="927" y="490"/>
                    <a:pt x="1" y="1976"/>
                    <a:pt x="1" y="3250"/>
                  </a:cubicBezTo>
                  <a:cubicBezTo>
                    <a:pt x="1" y="7461"/>
                    <a:pt x="1889" y="8678"/>
                    <a:pt x="2812" y="8678"/>
                  </a:cubicBezTo>
                  <a:cubicBezTo>
                    <a:pt x="2818" y="8678"/>
                    <a:pt x="2833" y="8678"/>
                    <a:pt x="2856" y="8678"/>
                  </a:cubicBezTo>
                  <a:cubicBezTo>
                    <a:pt x="3024" y="8678"/>
                    <a:pt x="3610" y="8660"/>
                    <a:pt x="4005" y="8344"/>
                  </a:cubicBezTo>
                  <a:cubicBezTo>
                    <a:pt x="4904" y="7625"/>
                    <a:pt x="5841" y="6074"/>
                    <a:pt x="5841" y="3264"/>
                  </a:cubicBezTo>
                  <a:cubicBezTo>
                    <a:pt x="5841" y="1450"/>
                    <a:pt x="4604" y="409"/>
                    <a:pt x="4170" y="99"/>
                  </a:cubicBezTo>
                  <a:cubicBezTo>
                    <a:pt x="4078" y="35"/>
                    <a:pt x="3970" y="0"/>
                    <a:pt x="3860" y="0"/>
                  </a:cubicBezTo>
                  <a:close/>
                </a:path>
              </a:pathLst>
            </a:custGeom>
            <a:solidFill>
              <a:srgbClr val="F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5193700" y="3832525"/>
              <a:ext cx="105575" cy="217925"/>
            </a:xfrm>
            <a:custGeom>
              <a:avLst/>
              <a:gdLst/>
              <a:ahLst/>
              <a:cxnLst/>
              <a:rect l="l" t="t" r="r" b="b"/>
              <a:pathLst>
                <a:path w="4223" h="8717" extrusionOk="0">
                  <a:moveTo>
                    <a:pt x="1619" y="1"/>
                  </a:moveTo>
                  <a:cubicBezTo>
                    <a:pt x="1144" y="354"/>
                    <a:pt x="1" y="1383"/>
                    <a:pt x="1" y="3126"/>
                  </a:cubicBezTo>
                  <a:cubicBezTo>
                    <a:pt x="1" y="7338"/>
                    <a:pt x="2106" y="8717"/>
                    <a:pt x="3029" y="8717"/>
                  </a:cubicBezTo>
                  <a:cubicBezTo>
                    <a:pt x="3337" y="8717"/>
                    <a:pt x="3775" y="8564"/>
                    <a:pt x="4222" y="8206"/>
                  </a:cubicBezTo>
                  <a:lnTo>
                    <a:pt x="4222" y="8206"/>
                  </a:lnTo>
                  <a:cubicBezTo>
                    <a:pt x="3988" y="8312"/>
                    <a:pt x="3772" y="8361"/>
                    <a:pt x="3600" y="8361"/>
                  </a:cubicBezTo>
                  <a:cubicBezTo>
                    <a:pt x="2676" y="8361"/>
                    <a:pt x="571" y="6982"/>
                    <a:pt x="571" y="2770"/>
                  </a:cubicBezTo>
                  <a:cubicBezTo>
                    <a:pt x="571" y="1497"/>
                    <a:pt x="1134" y="556"/>
                    <a:pt x="1619" y="1"/>
                  </a:cubicBezTo>
                  <a:close/>
                </a:path>
              </a:pathLst>
            </a:custGeom>
            <a:solidFill>
              <a:srgbClr val="FF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5242550" y="3829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6" y="0"/>
                  </a:moveTo>
                  <a:cubicBezTo>
                    <a:pt x="1056" y="0"/>
                    <a:pt x="1037" y="6"/>
                    <a:pt x="1021" y="19"/>
                  </a:cubicBezTo>
                  <a:cubicBezTo>
                    <a:pt x="779" y="205"/>
                    <a:pt x="234" y="630"/>
                    <a:pt x="75" y="1321"/>
                  </a:cubicBezTo>
                  <a:cubicBezTo>
                    <a:pt x="0" y="1639"/>
                    <a:pt x="7" y="1922"/>
                    <a:pt x="31" y="2129"/>
                  </a:cubicBezTo>
                  <a:lnTo>
                    <a:pt x="2120" y="2128"/>
                  </a:lnTo>
                  <a:cubicBezTo>
                    <a:pt x="2145" y="1921"/>
                    <a:pt x="2150" y="1639"/>
                    <a:pt x="2077" y="1321"/>
                  </a:cubicBezTo>
                  <a:cubicBezTo>
                    <a:pt x="1915" y="630"/>
                    <a:pt x="1372" y="205"/>
                    <a:pt x="1131" y="19"/>
                  </a:cubicBezTo>
                  <a:cubicBezTo>
                    <a:pt x="1114" y="6"/>
                    <a:pt x="1095" y="0"/>
                    <a:pt x="1076" y="0"/>
                  </a:cubicBezTo>
                  <a:close/>
                </a:path>
              </a:pathLst>
            </a:custGeom>
            <a:solidFill>
              <a:srgbClr val="F77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5229325" y="3869200"/>
              <a:ext cx="80200" cy="154750"/>
            </a:xfrm>
            <a:custGeom>
              <a:avLst/>
              <a:gdLst/>
              <a:ahLst/>
              <a:cxnLst/>
              <a:rect l="l" t="t" r="r" b="b"/>
              <a:pathLst>
                <a:path w="3208" h="6190" extrusionOk="0">
                  <a:moveTo>
                    <a:pt x="1605" y="0"/>
                  </a:moveTo>
                  <a:cubicBezTo>
                    <a:pt x="1370" y="337"/>
                    <a:pt x="1059" y="625"/>
                    <a:pt x="695" y="836"/>
                  </a:cubicBezTo>
                  <a:cubicBezTo>
                    <a:pt x="235" y="1103"/>
                    <a:pt x="1" y="1587"/>
                    <a:pt x="1" y="2276"/>
                  </a:cubicBezTo>
                  <a:cubicBezTo>
                    <a:pt x="1" y="3828"/>
                    <a:pt x="484" y="4842"/>
                    <a:pt x="889" y="5420"/>
                  </a:cubicBezTo>
                  <a:cubicBezTo>
                    <a:pt x="1161" y="5806"/>
                    <a:pt x="1435" y="6056"/>
                    <a:pt x="1604" y="6189"/>
                  </a:cubicBezTo>
                  <a:cubicBezTo>
                    <a:pt x="1774" y="6056"/>
                    <a:pt x="2047" y="5808"/>
                    <a:pt x="2319" y="5420"/>
                  </a:cubicBezTo>
                  <a:cubicBezTo>
                    <a:pt x="2724" y="4843"/>
                    <a:pt x="3207" y="3828"/>
                    <a:pt x="3207" y="2276"/>
                  </a:cubicBezTo>
                  <a:cubicBezTo>
                    <a:pt x="3207" y="1592"/>
                    <a:pt x="2979" y="1111"/>
                    <a:pt x="2531" y="844"/>
                  </a:cubicBezTo>
                  <a:cubicBezTo>
                    <a:pt x="2153" y="618"/>
                    <a:pt x="1840" y="332"/>
                    <a:pt x="1605" y="0"/>
                  </a:cubicBezTo>
                  <a:close/>
                </a:path>
              </a:pathLst>
            </a:custGeom>
            <a:solidFill>
              <a:srgbClr val="E86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2"/>
            <p:cNvSpPr/>
            <p:nvPr/>
          </p:nvSpPr>
          <p:spPr>
            <a:xfrm>
              <a:off x="5233150" y="3871425"/>
              <a:ext cx="72900" cy="148250"/>
            </a:xfrm>
            <a:custGeom>
              <a:avLst/>
              <a:gdLst/>
              <a:ahLst/>
              <a:cxnLst/>
              <a:rect l="l" t="t" r="r" b="b"/>
              <a:pathLst>
                <a:path w="2916" h="5930" extrusionOk="0">
                  <a:moveTo>
                    <a:pt x="1452" y="1"/>
                  </a:moveTo>
                  <a:lnTo>
                    <a:pt x="1203" y="536"/>
                  </a:lnTo>
                  <a:cubicBezTo>
                    <a:pt x="1203" y="590"/>
                    <a:pt x="1112" y="646"/>
                    <a:pt x="1104" y="703"/>
                  </a:cubicBezTo>
                  <a:cubicBezTo>
                    <a:pt x="980" y="1572"/>
                    <a:pt x="0" y="2718"/>
                    <a:pt x="386" y="4380"/>
                  </a:cubicBezTo>
                  <a:lnTo>
                    <a:pt x="1140" y="5746"/>
                  </a:lnTo>
                  <a:cubicBezTo>
                    <a:pt x="1208" y="5868"/>
                    <a:pt x="1330" y="5930"/>
                    <a:pt x="1452" y="5930"/>
                  </a:cubicBezTo>
                  <a:cubicBezTo>
                    <a:pt x="1575" y="5930"/>
                    <a:pt x="1697" y="5868"/>
                    <a:pt x="1765" y="5745"/>
                  </a:cubicBezTo>
                  <a:lnTo>
                    <a:pt x="2513" y="4379"/>
                  </a:lnTo>
                  <a:cubicBezTo>
                    <a:pt x="2916" y="2718"/>
                    <a:pt x="1921" y="1572"/>
                    <a:pt x="1796" y="705"/>
                  </a:cubicBezTo>
                  <a:cubicBezTo>
                    <a:pt x="1786" y="647"/>
                    <a:pt x="1591" y="590"/>
                    <a:pt x="1591" y="536"/>
                  </a:cubicBezTo>
                  <a:lnTo>
                    <a:pt x="1452" y="1"/>
                  </a:lnTo>
                  <a:close/>
                </a:path>
              </a:pathLst>
            </a:custGeom>
            <a:solidFill>
              <a:srgbClr val="FE8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5262725" y="391702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0"/>
                  </a:moveTo>
                  <a:cubicBezTo>
                    <a:pt x="120" y="0"/>
                    <a:pt x="1" y="121"/>
                    <a:pt x="1" y="268"/>
                  </a:cubicBezTo>
                  <a:cubicBezTo>
                    <a:pt x="1" y="416"/>
                    <a:pt x="120" y="535"/>
                    <a:pt x="268" y="535"/>
                  </a:cubicBezTo>
                  <a:cubicBezTo>
                    <a:pt x="415" y="535"/>
                    <a:pt x="536" y="416"/>
                    <a:pt x="536" y="268"/>
                  </a:cubicBezTo>
                  <a:cubicBezTo>
                    <a:pt x="536" y="121"/>
                    <a:pt x="415" y="0"/>
                    <a:pt x="268" y="0"/>
                  </a:cubicBezTo>
                  <a:close/>
                </a:path>
              </a:pathLst>
            </a:custGeom>
            <a:solidFill>
              <a:srgbClr val="F77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5260700" y="3871400"/>
              <a:ext cx="17275" cy="19350"/>
            </a:xfrm>
            <a:custGeom>
              <a:avLst/>
              <a:gdLst/>
              <a:ahLst/>
              <a:cxnLst/>
              <a:rect l="l" t="t" r="r" b="b"/>
              <a:pathLst>
                <a:path w="691" h="774" extrusionOk="0">
                  <a:moveTo>
                    <a:pt x="349" y="1"/>
                  </a:moveTo>
                  <a:lnTo>
                    <a:pt x="14" y="523"/>
                  </a:lnTo>
                  <a:cubicBezTo>
                    <a:pt x="14" y="579"/>
                    <a:pt x="10" y="647"/>
                    <a:pt x="1" y="703"/>
                  </a:cubicBezTo>
                  <a:cubicBezTo>
                    <a:pt x="109" y="749"/>
                    <a:pt x="226" y="773"/>
                    <a:pt x="349" y="773"/>
                  </a:cubicBezTo>
                  <a:cubicBezTo>
                    <a:pt x="470" y="773"/>
                    <a:pt x="586" y="749"/>
                    <a:pt x="691" y="706"/>
                  </a:cubicBezTo>
                  <a:cubicBezTo>
                    <a:pt x="682" y="648"/>
                    <a:pt x="678" y="579"/>
                    <a:pt x="678" y="523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77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5259225" y="3943700"/>
              <a:ext cx="21775" cy="46875"/>
            </a:xfrm>
            <a:custGeom>
              <a:avLst/>
              <a:gdLst/>
              <a:ahLst/>
              <a:cxnLst/>
              <a:rect l="l" t="t" r="r" b="b"/>
              <a:pathLst>
                <a:path w="871" h="1875" extrusionOk="0">
                  <a:moveTo>
                    <a:pt x="409" y="1"/>
                  </a:moveTo>
                  <a:cubicBezTo>
                    <a:pt x="409" y="1"/>
                    <a:pt x="409" y="1"/>
                    <a:pt x="408" y="1"/>
                  </a:cubicBezTo>
                  <a:cubicBezTo>
                    <a:pt x="399" y="1"/>
                    <a:pt x="390" y="1"/>
                    <a:pt x="382" y="2"/>
                  </a:cubicBezTo>
                  <a:cubicBezTo>
                    <a:pt x="139" y="26"/>
                    <a:pt x="1" y="697"/>
                    <a:pt x="1" y="843"/>
                  </a:cubicBezTo>
                  <a:cubicBezTo>
                    <a:pt x="1" y="1312"/>
                    <a:pt x="244" y="1875"/>
                    <a:pt x="408" y="1875"/>
                  </a:cubicBezTo>
                  <a:cubicBezTo>
                    <a:pt x="436" y="1875"/>
                    <a:pt x="642" y="1815"/>
                    <a:pt x="724" y="1605"/>
                  </a:cubicBezTo>
                  <a:cubicBezTo>
                    <a:pt x="814" y="1375"/>
                    <a:pt x="871" y="1077"/>
                    <a:pt x="871" y="833"/>
                  </a:cubicBezTo>
                  <a:cubicBezTo>
                    <a:pt x="871" y="363"/>
                    <a:pt x="665" y="1"/>
                    <a:pt x="409" y="1"/>
                  </a:cubicBezTo>
                  <a:close/>
                </a:path>
              </a:pathLst>
            </a:custGeom>
            <a:solidFill>
              <a:srgbClr val="F77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5257850" y="3943700"/>
              <a:ext cx="19475" cy="49150"/>
            </a:xfrm>
            <a:custGeom>
              <a:avLst/>
              <a:gdLst/>
              <a:ahLst/>
              <a:cxnLst/>
              <a:rect l="l" t="t" r="r" b="b"/>
              <a:pathLst>
                <a:path w="779" h="1966" extrusionOk="0">
                  <a:moveTo>
                    <a:pt x="437" y="1"/>
                  </a:moveTo>
                  <a:lnTo>
                    <a:pt x="437" y="1"/>
                  </a:lnTo>
                  <a:cubicBezTo>
                    <a:pt x="193" y="23"/>
                    <a:pt x="0" y="378"/>
                    <a:pt x="0" y="831"/>
                  </a:cubicBezTo>
                  <a:cubicBezTo>
                    <a:pt x="0" y="1299"/>
                    <a:pt x="207" y="1965"/>
                    <a:pt x="463" y="1965"/>
                  </a:cubicBezTo>
                  <a:cubicBezTo>
                    <a:pt x="586" y="1965"/>
                    <a:pt x="696" y="1813"/>
                    <a:pt x="779" y="1602"/>
                  </a:cubicBezTo>
                  <a:cubicBezTo>
                    <a:pt x="542" y="1538"/>
                    <a:pt x="356" y="918"/>
                    <a:pt x="356" y="475"/>
                  </a:cubicBezTo>
                  <a:cubicBezTo>
                    <a:pt x="356" y="298"/>
                    <a:pt x="386" y="135"/>
                    <a:pt x="437" y="1"/>
                  </a:cubicBezTo>
                  <a:close/>
                </a:path>
              </a:pathLst>
            </a:custGeom>
            <a:solidFill>
              <a:srgbClr val="E86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2"/>
            <p:cNvSpPr/>
            <p:nvPr/>
          </p:nvSpPr>
          <p:spPr>
            <a:xfrm>
              <a:off x="5222650" y="3864025"/>
              <a:ext cx="93500" cy="167050"/>
            </a:xfrm>
            <a:custGeom>
              <a:avLst/>
              <a:gdLst/>
              <a:ahLst/>
              <a:cxnLst/>
              <a:rect l="l" t="t" r="r" b="b"/>
              <a:pathLst>
                <a:path w="3740" h="6682" extrusionOk="0">
                  <a:moveTo>
                    <a:pt x="1872" y="1"/>
                  </a:moveTo>
                  <a:cubicBezTo>
                    <a:pt x="1851" y="34"/>
                    <a:pt x="1829" y="79"/>
                    <a:pt x="1807" y="131"/>
                  </a:cubicBezTo>
                  <a:lnTo>
                    <a:pt x="1807" y="131"/>
                  </a:lnTo>
                  <a:lnTo>
                    <a:pt x="1936" y="125"/>
                  </a:lnTo>
                  <a:lnTo>
                    <a:pt x="1936" y="125"/>
                  </a:lnTo>
                  <a:cubicBezTo>
                    <a:pt x="2048" y="379"/>
                    <a:pt x="2179" y="816"/>
                    <a:pt x="2328" y="948"/>
                  </a:cubicBezTo>
                  <a:cubicBezTo>
                    <a:pt x="2427" y="1035"/>
                    <a:pt x="2531" y="1117"/>
                    <a:pt x="2645" y="1190"/>
                  </a:cubicBezTo>
                  <a:cubicBezTo>
                    <a:pt x="3019" y="1434"/>
                    <a:pt x="3208" y="1876"/>
                    <a:pt x="3208" y="2500"/>
                  </a:cubicBezTo>
                  <a:cubicBezTo>
                    <a:pt x="3208" y="3919"/>
                    <a:pt x="2805" y="4848"/>
                    <a:pt x="2468" y="5375"/>
                  </a:cubicBezTo>
                  <a:cubicBezTo>
                    <a:pt x="2248" y="5720"/>
                    <a:pt x="2026" y="5944"/>
                    <a:pt x="1884" y="6068"/>
                  </a:cubicBezTo>
                  <a:cubicBezTo>
                    <a:pt x="1880" y="6071"/>
                    <a:pt x="1876" y="6073"/>
                    <a:pt x="1872" y="6073"/>
                  </a:cubicBezTo>
                  <a:cubicBezTo>
                    <a:pt x="1868" y="6073"/>
                    <a:pt x="1864" y="6071"/>
                    <a:pt x="1861" y="6068"/>
                  </a:cubicBezTo>
                  <a:cubicBezTo>
                    <a:pt x="1718" y="5944"/>
                    <a:pt x="1497" y="5719"/>
                    <a:pt x="1277" y="5375"/>
                  </a:cubicBezTo>
                  <a:cubicBezTo>
                    <a:pt x="939" y="4848"/>
                    <a:pt x="536" y="3919"/>
                    <a:pt x="536" y="2500"/>
                  </a:cubicBezTo>
                  <a:cubicBezTo>
                    <a:pt x="536" y="1870"/>
                    <a:pt x="731" y="1428"/>
                    <a:pt x="1115" y="1182"/>
                  </a:cubicBezTo>
                  <a:cubicBezTo>
                    <a:pt x="1223" y="1112"/>
                    <a:pt x="1325" y="1035"/>
                    <a:pt x="1421" y="950"/>
                  </a:cubicBezTo>
                  <a:cubicBezTo>
                    <a:pt x="1564" y="822"/>
                    <a:pt x="1695" y="388"/>
                    <a:pt x="1807" y="131"/>
                  </a:cubicBezTo>
                  <a:lnTo>
                    <a:pt x="1807" y="131"/>
                  </a:lnTo>
                  <a:lnTo>
                    <a:pt x="1601" y="140"/>
                  </a:lnTo>
                  <a:cubicBezTo>
                    <a:pt x="1485" y="442"/>
                    <a:pt x="1295" y="346"/>
                    <a:pt x="1057" y="556"/>
                  </a:cubicBezTo>
                  <a:cubicBezTo>
                    <a:pt x="985" y="620"/>
                    <a:pt x="907" y="680"/>
                    <a:pt x="825" y="731"/>
                  </a:cubicBezTo>
                  <a:cubicBezTo>
                    <a:pt x="449" y="972"/>
                    <a:pt x="1" y="1472"/>
                    <a:pt x="1" y="2499"/>
                  </a:cubicBezTo>
                  <a:cubicBezTo>
                    <a:pt x="1" y="4067"/>
                    <a:pt x="459" y="5102"/>
                    <a:pt x="845" y="5693"/>
                  </a:cubicBezTo>
                  <a:cubicBezTo>
                    <a:pt x="1274" y="6350"/>
                    <a:pt x="1711" y="6629"/>
                    <a:pt x="1728" y="6640"/>
                  </a:cubicBezTo>
                  <a:cubicBezTo>
                    <a:pt x="1772" y="6668"/>
                    <a:pt x="1822" y="6681"/>
                    <a:pt x="1871" y="6681"/>
                  </a:cubicBezTo>
                  <a:cubicBezTo>
                    <a:pt x="1922" y="6681"/>
                    <a:pt x="1970" y="6669"/>
                    <a:pt x="2012" y="6642"/>
                  </a:cubicBezTo>
                  <a:cubicBezTo>
                    <a:pt x="2031" y="6630"/>
                    <a:pt x="2468" y="6351"/>
                    <a:pt x="2895" y="5694"/>
                  </a:cubicBezTo>
                  <a:cubicBezTo>
                    <a:pt x="3281" y="5103"/>
                    <a:pt x="3740" y="4068"/>
                    <a:pt x="3740" y="2500"/>
                  </a:cubicBezTo>
                  <a:cubicBezTo>
                    <a:pt x="3740" y="1483"/>
                    <a:pt x="3303" y="983"/>
                    <a:pt x="2936" y="742"/>
                  </a:cubicBezTo>
                  <a:cubicBezTo>
                    <a:pt x="2847" y="685"/>
                    <a:pt x="2763" y="620"/>
                    <a:pt x="2686" y="552"/>
                  </a:cubicBezTo>
                  <a:cubicBezTo>
                    <a:pt x="2436" y="331"/>
                    <a:pt x="2247" y="423"/>
                    <a:pt x="2130" y="117"/>
                  </a:cubicBezTo>
                  <a:lnTo>
                    <a:pt x="1936" y="125"/>
                  </a:lnTo>
                  <a:lnTo>
                    <a:pt x="1936" y="125"/>
                  </a:lnTo>
                  <a:cubicBezTo>
                    <a:pt x="1914" y="75"/>
                    <a:pt x="1893" y="33"/>
                    <a:pt x="1872" y="1"/>
                  </a:cubicBezTo>
                  <a:close/>
                </a:path>
              </a:pathLst>
            </a:custGeom>
            <a:solidFill>
              <a:srgbClr val="F77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5249100" y="3857800"/>
              <a:ext cx="40750" cy="29975"/>
            </a:xfrm>
            <a:custGeom>
              <a:avLst/>
              <a:gdLst/>
              <a:ahLst/>
              <a:cxnLst/>
              <a:rect l="l" t="t" r="r" b="b"/>
              <a:pathLst>
                <a:path w="1630" h="1199" extrusionOk="0">
                  <a:moveTo>
                    <a:pt x="1074" y="1"/>
                  </a:moveTo>
                  <a:lnTo>
                    <a:pt x="545" y="24"/>
                  </a:lnTo>
                  <a:cubicBezTo>
                    <a:pt x="427" y="326"/>
                    <a:pt x="237" y="595"/>
                    <a:pt x="1" y="805"/>
                  </a:cubicBezTo>
                  <a:cubicBezTo>
                    <a:pt x="77" y="970"/>
                    <a:pt x="203" y="1107"/>
                    <a:pt x="363" y="1199"/>
                  </a:cubicBezTo>
                  <a:cubicBezTo>
                    <a:pt x="537" y="1045"/>
                    <a:pt x="689" y="866"/>
                    <a:pt x="814" y="667"/>
                  </a:cubicBezTo>
                  <a:cubicBezTo>
                    <a:pt x="941" y="862"/>
                    <a:pt x="1092" y="1040"/>
                    <a:pt x="1270" y="1196"/>
                  </a:cubicBezTo>
                  <a:cubicBezTo>
                    <a:pt x="1427" y="1104"/>
                    <a:pt x="1555" y="966"/>
                    <a:pt x="1630" y="800"/>
                  </a:cubicBezTo>
                  <a:cubicBezTo>
                    <a:pt x="1379" y="579"/>
                    <a:pt x="1190" y="307"/>
                    <a:pt x="1074" y="1"/>
                  </a:cubicBezTo>
                  <a:close/>
                </a:path>
              </a:pathLst>
            </a:custGeom>
            <a:solidFill>
              <a:srgbClr val="E86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2"/>
            <p:cNvSpPr/>
            <p:nvPr/>
          </p:nvSpPr>
          <p:spPr>
            <a:xfrm>
              <a:off x="5258325" y="3849275"/>
              <a:ext cx="22275" cy="27625"/>
            </a:xfrm>
            <a:custGeom>
              <a:avLst/>
              <a:gdLst/>
              <a:ahLst/>
              <a:cxnLst/>
              <a:rect l="l" t="t" r="r" b="b"/>
              <a:pathLst>
                <a:path w="891" h="1105" extrusionOk="0">
                  <a:moveTo>
                    <a:pt x="445" y="0"/>
                  </a:moveTo>
                  <a:cubicBezTo>
                    <a:pt x="199" y="0"/>
                    <a:pt x="1" y="434"/>
                    <a:pt x="1" y="673"/>
                  </a:cubicBezTo>
                  <a:cubicBezTo>
                    <a:pt x="1" y="911"/>
                    <a:pt x="199" y="1105"/>
                    <a:pt x="445" y="1105"/>
                  </a:cubicBezTo>
                  <a:cubicBezTo>
                    <a:pt x="691" y="1105"/>
                    <a:pt x="891" y="913"/>
                    <a:pt x="891" y="673"/>
                  </a:cubicBezTo>
                  <a:cubicBezTo>
                    <a:pt x="891" y="434"/>
                    <a:pt x="691" y="0"/>
                    <a:pt x="445" y="0"/>
                  </a:cubicBezTo>
                  <a:close/>
                </a:path>
              </a:pathLst>
            </a:custGeom>
            <a:solidFill>
              <a:srgbClr val="FE8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42"/>
          <p:cNvGrpSpPr/>
          <p:nvPr/>
        </p:nvGrpSpPr>
        <p:grpSpPr>
          <a:xfrm>
            <a:off x="1873092" y="4583997"/>
            <a:ext cx="363605" cy="363665"/>
            <a:chOff x="1751350" y="3249350"/>
            <a:chExt cx="221400" cy="221450"/>
          </a:xfrm>
        </p:grpSpPr>
        <p:sp>
          <p:nvSpPr>
            <p:cNvPr id="446" name="Google Shape;446;p42"/>
            <p:cNvSpPr/>
            <p:nvPr/>
          </p:nvSpPr>
          <p:spPr>
            <a:xfrm>
              <a:off x="1801925" y="3249350"/>
              <a:ext cx="170825" cy="221450"/>
            </a:xfrm>
            <a:custGeom>
              <a:avLst/>
              <a:gdLst/>
              <a:ahLst/>
              <a:cxnLst/>
              <a:rect l="l" t="t" r="r" b="b"/>
              <a:pathLst>
                <a:path w="6833" h="8858" extrusionOk="0">
                  <a:moveTo>
                    <a:pt x="267" y="1"/>
                  </a:moveTo>
                  <a:cubicBezTo>
                    <a:pt x="168" y="1"/>
                    <a:pt x="1" y="81"/>
                    <a:pt x="1" y="179"/>
                  </a:cubicBezTo>
                  <a:lnTo>
                    <a:pt x="1" y="8678"/>
                  </a:lnTo>
                  <a:cubicBezTo>
                    <a:pt x="1" y="8777"/>
                    <a:pt x="168" y="8857"/>
                    <a:pt x="267" y="8857"/>
                  </a:cubicBezTo>
                  <a:lnTo>
                    <a:pt x="4543" y="8857"/>
                  </a:lnTo>
                  <a:lnTo>
                    <a:pt x="5458" y="8705"/>
                  </a:lnTo>
                  <a:lnTo>
                    <a:pt x="6298" y="8857"/>
                  </a:lnTo>
                  <a:lnTo>
                    <a:pt x="6653" y="8857"/>
                  </a:lnTo>
                  <a:cubicBezTo>
                    <a:pt x="6752" y="8857"/>
                    <a:pt x="6832" y="8777"/>
                    <a:pt x="6832" y="8678"/>
                  </a:cubicBezTo>
                  <a:lnTo>
                    <a:pt x="6832" y="179"/>
                  </a:lnTo>
                  <a:cubicBezTo>
                    <a:pt x="6832" y="81"/>
                    <a:pt x="6752" y="1"/>
                    <a:pt x="6653" y="1"/>
                  </a:cubicBezTo>
                  <a:lnTo>
                    <a:pt x="6298" y="1"/>
                  </a:lnTo>
                  <a:lnTo>
                    <a:pt x="5458" y="153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751350" y="3249350"/>
              <a:ext cx="15875" cy="221450"/>
            </a:xfrm>
            <a:custGeom>
              <a:avLst/>
              <a:gdLst/>
              <a:ahLst/>
              <a:cxnLst/>
              <a:rect l="l" t="t" r="r" b="b"/>
              <a:pathLst>
                <a:path w="635" h="8858" extrusionOk="0">
                  <a:moveTo>
                    <a:pt x="180" y="1"/>
                  </a:moveTo>
                  <a:cubicBezTo>
                    <a:pt x="80" y="1"/>
                    <a:pt x="1" y="81"/>
                    <a:pt x="1" y="179"/>
                  </a:cubicBezTo>
                  <a:lnTo>
                    <a:pt x="1" y="8678"/>
                  </a:lnTo>
                  <a:cubicBezTo>
                    <a:pt x="1" y="8777"/>
                    <a:pt x="80" y="8857"/>
                    <a:pt x="180" y="8857"/>
                  </a:cubicBezTo>
                  <a:lnTo>
                    <a:pt x="536" y="8857"/>
                  </a:lnTo>
                  <a:lnTo>
                    <a:pt x="598" y="8826"/>
                  </a:lnTo>
                  <a:lnTo>
                    <a:pt x="634" y="142"/>
                  </a:lnTo>
                  <a:lnTo>
                    <a:pt x="537" y="3"/>
                  </a:lnTo>
                  <a:lnTo>
                    <a:pt x="180" y="3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804175" y="3262750"/>
              <a:ext cx="115800" cy="44550"/>
            </a:xfrm>
            <a:custGeom>
              <a:avLst/>
              <a:gdLst/>
              <a:ahLst/>
              <a:cxnLst/>
              <a:rect l="l" t="t" r="r" b="b"/>
              <a:pathLst>
                <a:path w="4632" h="1782" extrusionOk="0">
                  <a:moveTo>
                    <a:pt x="0" y="0"/>
                  </a:moveTo>
                  <a:lnTo>
                    <a:pt x="0" y="1782"/>
                  </a:lnTo>
                  <a:lnTo>
                    <a:pt x="4631" y="178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1775100" y="3249400"/>
              <a:ext cx="33475" cy="221375"/>
            </a:xfrm>
            <a:custGeom>
              <a:avLst/>
              <a:gdLst/>
              <a:ahLst/>
              <a:cxnLst/>
              <a:rect l="l" t="t" r="r" b="b"/>
              <a:pathLst>
                <a:path w="1339" h="8855" extrusionOk="0">
                  <a:moveTo>
                    <a:pt x="65" y="1"/>
                  </a:moveTo>
                  <a:lnTo>
                    <a:pt x="22" y="67"/>
                  </a:lnTo>
                  <a:lnTo>
                    <a:pt x="1" y="8774"/>
                  </a:lnTo>
                  <a:lnTo>
                    <a:pt x="66" y="8854"/>
                  </a:lnTo>
                  <a:lnTo>
                    <a:pt x="1339" y="8854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1764725" y="3249350"/>
              <a:ext cx="12025" cy="221400"/>
            </a:xfrm>
            <a:custGeom>
              <a:avLst/>
              <a:gdLst/>
              <a:ahLst/>
              <a:cxnLst/>
              <a:rect l="l" t="t" r="r" b="b"/>
              <a:pathLst>
                <a:path w="481" h="8856" extrusionOk="0">
                  <a:moveTo>
                    <a:pt x="1" y="1"/>
                  </a:moveTo>
                  <a:lnTo>
                    <a:pt x="1" y="8855"/>
                  </a:lnTo>
                  <a:lnTo>
                    <a:pt x="481" y="885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1926150" y="3249350"/>
              <a:ext cx="33225" cy="221425"/>
            </a:xfrm>
            <a:custGeom>
              <a:avLst/>
              <a:gdLst/>
              <a:ahLst/>
              <a:cxnLst/>
              <a:rect l="l" t="t" r="r" b="b"/>
              <a:pathLst>
                <a:path w="1329" h="8857" extrusionOk="0">
                  <a:moveTo>
                    <a:pt x="54" y="1"/>
                  </a:moveTo>
                  <a:lnTo>
                    <a:pt x="1" y="46"/>
                  </a:lnTo>
                  <a:lnTo>
                    <a:pt x="2" y="8764"/>
                  </a:lnTo>
                  <a:lnTo>
                    <a:pt x="54" y="8856"/>
                  </a:lnTo>
                  <a:lnTo>
                    <a:pt x="1329" y="8856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1915500" y="3249350"/>
              <a:ext cx="12025" cy="221400"/>
            </a:xfrm>
            <a:custGeom>
              <a:avLst/>
              <a:gdLst/>
              <a:ahLst/>
              <a:cxnLst/>
              <a:rect l="l" t="t" r="r" b="b"/>
              <a:pathLst>
                <a:path w="481" h="8856" extrusionOk="0">
                  <a:moveTo>
                    <a:pt x="0" y="1"/>
                  </a:moveTo>
                  <a:lnTo>
                    <a:pt x="0" y="8855"/>
                  </a:lnTo>
                  <a:lnTo>
                    <a:pt x="480" y="8855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1818600" y="3272775"/>
              <a:ext cx="20100" cy="24525"/>
            </a:xfrm>
            <a:custGeom>
              <a:avLst/>
              <a:gdLst/>
              <a:ahLst/>
              <a:cxnLst/>
              <a:rect l="l" t="t" r="r" b="b"/>
              <a:pathLst>
                <a:path w="804" h="981" extrusionOk="0">
                  <a:moveTo>
                    <a:pt x="491" y="268"/>
                  </a:moveTo>
                  <a:cubicBezTo>
                    <a:pt x="515" y="268"/>
                    <a:pt x="536" y="288"/>
                    <a:pt x="536" y="312"/>
                  </a:cubicBezTo>
                  <a:lnTo>
                    <a:pt x="536" y="669"/>
                  </a:lnTo>
                  <a:cubicBezTo>
                    <a:pt x="536" y="693"/>
                    <a:pt x="515" y="713"/>
                    <a:pt x="491" y="713"/>
                  </a:cubicBezTo>
                  <a:lnTo>
                    <a:pt x="313" y="713"/>
                  </a:lnTo>
                  <a:cubicBezTo>
                    <a:pt x="288" y="713"/>
                    <a:pt x="267" y="693"/>
                    <a:pt x="267" y="669"/>
                  </a:cubicBezTo>
                  <a:lnTo>
                    <a:pt x="267" y="312"/>
                  </a:lnTo>
                  <a:cubicBezTo>
                    <a:pt x="267" y="288"/>
                    <a:pt x="288" y="268"/>
                    <a:pt x="313" y="268"/>
                  </a:cubicBezTo>
                  <a:close/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lnTo>
                    <a:pt x="0" y="669"/>
                  </a:lnTo>
                  <a:cubicBezTo>
                    <a:pt x="0" y="841"/>
                    <a:pt x="140" y="980"/>
                    <a:pt x="313" y="980"/>
                  </a:cubicBezTo>
                  <a:lnTo>
                    <a:pt x="491" y="980"/>
                  </a:lnTo>
                  <a:cubicBezTo>
                    <a:pt x="663" y="980"/>
                    <a:pt x="803" y="841"/>
                    <a:pt x="803" y="669"/>
                  </a:cubicBezTo>
                  <a:lnTo>
                    <a:pt x="803" y="312"/>
                  </a:lnTo>
                  <a:cubicBezTo>
                    <a:pt x="803" y="140"/>
                    <a:pt x="663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1845325" y="3272775"/>
              <a:ext cx="20100" cy="24525"/>
            </a:xfrm>
            <a:custGeom>
              <a:avLst/>
              <a:gdLst/>
              <a:ahLst/>
              <a:cxnLst/>
              <a:rect l="l" t="t" r="r" b="b"/>
              <a:pathLst>
                <a:path w="804" h="981" extrusionOk="0">
                  <a:moveTo>
                    <a:pt x="490" y="266"/>
                  </a:moveTo>
                  <a:cubicBezTo>
                    <a:pt x="516" y="268"/>
                    <a:pt x="535" y="286"/>
                    <a:pt x="535" y="311"/>
                  </a:cubicBezTo>
                  <a:lnTo>
                    <a:pt x="535" y="667"/>
                  </a:lnTo>
                  <a:cubicBezTo>
                    <a:pt x="535" y="692"/>
                    <a:pt x="515" y="712"/>
                    <a:pt x="490" y="712"/>
                  </a:cubicBezTo>
                  <a:lnTo>
                    <a:pt x="311" y="712"/>
                  </a:lnTo>
                  <a:cubicBezTo>
                    <a:pt x="286" y="712"/>
                    <a:pt x="266" y="692"/>
                    <a:pt x="266" y="667"/>
                  </a:cubicBezTo>
                  <a:lnTo>
                    <a:pt x="266" y="311"/>
                  </a:lnTo>
                  <a:cubicBezTo>
                    <a:pt x="266" y="286"/>
                    <a:pt x="286" y="266"/>
                    <a:pt x="311" y="266"/>
                  </a:cubicBezTo>
                  <a:close/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lnTo>
                    <a:pt x="1" y="669"/>
                  </a:lnTo>
                  <a:cubicBezTo>
                    <a:pt x="1" y="841"/>
                    <a:pt x="140" y="980"/>
                    <a:pt x="313" y="980"/>
                  </a:cubicBezTo>
                  <a:lnTo>
                    <a:pt x="491" y="980"/>
                  </a:lnTo>
                  <a:cubicBezTo>
                    <a:pt x="664" y="980"/>
                    <a:pt x="804" y="841"/>
                    <a:pt x="804" y="669"/>
                  </a:cubicBezTo>
                  <a:lnTo>
                    <a:pt x="804" y="312"/>
                  </a:lnTo>
                  <a:cubicBezTo>
                    <a:pt x="804" y="140"/>
                    <a:pt x="664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1885375" y="3272725"/>
              <a:ext cx="20150" cy="24550"/>
            </a:xfrm>
            <a:custGeom>
              <a:avLst/>
              <a:gdLst/>
              <a:ahLst/>
              <a:cxnLst/>
              <a:rect l="l" t="t" r="r" b="b"/>
              <a:pathLst>
                <a:path w="806" h="982" extrusionOk="0">
                  <a:moveTo>
                    <a:pt x="493" y="268"/>
                  </a:moveTo>
                  <a:cubicBezTo>
                    <a:pt x="518" y="268"/>
                    <a:pt x="539" y="288"/>
                    <a:pt x="539" y="313"/>
                  </a:cubicBezTo>
                  <a:lnTo>
                    <a:pt x="539" y="669"/>
                  </a:lnTo>
                  <a:cubicBezTo>
                    <a:pt x="539" y="694"/>
                    <a:pt x="518" y="714"/>
                    <a:pt x="493" y="714"/>
                  </a:cubicBezTo>
                  <a:lnTo>
                    <a:pt x="316" y="714"/>
                  </a:lnTo>
                  <a:cubicBezTo>
                    <a:pt x="291" y="714"/>
                    <a:pt x="270" y="694"/>
                    <a:pt x="270" y="669"/>
                  </a:cubicBezTo>
                  <a:lnTo>
                    <a:pt x="270" y="313"/>
                  </a:lnTo>
                  <a:cubicBezTo>
                    <a:pt x="270" y="288"/>
                    <a:pt x="291" y="268"/>
                    <a:pt x="316" y="268"/>
                  </a:cubicBezTo>
                  <a:close/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lnTo>
                    <a:pt x="1" y="669"/>
                  </a:lnTo>
                  <a:cubicBezTo>
                    <a:pt x="3" y="842"/>
                    <a:pt x="143" y="981"/>
                    <a:pt x="313" y="981"/>
                  </a:cubicBezTo>
                  <a:lnTo>
                    <a:pt x="492" y="981"/>
                  </a:lnTo>
                  <a:cubicBezTo>
                    <a:pt x="665" y="981"/>
                    <a:pt x="805" y="842"/>
                    <a:pt x="805" y="669"/>
                  </a:cubicBezTo>
                  <a:lnTo>
                    <a:pt x="805" y="313"/>
                  </a:lnTo>
                  <a:cubicBezTo>
                    <a:pt x="805" y="141"/>
                    <a:pt x="665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872075" y="329057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1" y="0"/>
                    <a:pt x="0" y="61"/>
                    <a:pt x="0" y="134"/>
                  </a:cubicBezTo>
                  <a:cubicBezTo>
                    <a:pt x="0" y="207"/>
                    <a:pt x="61" y="267"/>
                    <a:pt x="134" y="267"/>
                  </a:cubicBezTo>
                  <a:cubicBezTo>
                    <a:pt x="207" y="267"/>
                    <a:pt x="268" y="207"/>
                    <a:pt x="268" y="134"/>
                  </a:cubicBezTo>
                  <a:cubicBezTo>
                    <a:pt x="268" y="61"/>
                    <a:pt x="207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839975" y="3317300"/>
              <a:ext cx="44125" cy="6700"/>
            </a:xfrm>
            <a:custGeom>
              <a:avLst/>
              <a:gdLst/>
              <a:ahLst/>
              <a:cxnLst/>
              <a:rect l="l" t="t" r="r" b="b"/>
              <a:pathLst>
                <a:path w="1765" h="268" extrusionOk="0">
                  <a:moveTo>
                    <a:pt x="134" y="1"/>
                  </a:moveTo>
                  <a:cubicBezTo>
                    <a:pt x="61" y="1"/>
                    <a:pt x="1" y="61"/>
                    <a:pt x="1" y="134"/>
                  </a:cubicBezTo>
                  <a:cubicBezTo>
                    <a:pt x="1" y="207"/>
                    <a:pt x="61" y="268"/>
                    <a:pt x="134" y="268"/>
                  </a:cubicBezTo>
                  <a:lnTo>
                    <a:pt x="1631" y="268"/>
                  </a:lnTo>
                  <a:cubicBezTo>
                    <a:pt x="1704" y="268"/>
                    <a:pt x="1764" y="207"/>
                    <a:pt x="1764" y="134"/>
                  </a:cubicBezTo>
                  <a:cubicBezTo>
                    <a:pt x="1764" y="61"/>
                    <a:pt x="1706" y="1"/>
                    <a:pt x="1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42"/>
          <p:cNvGrpSpPr/>
          <p:nvPr/>
        </p:nvGrpSpPr>
        <p:grpSpPr>
          <a:xfrm>
            <a:off x="9989571" y="5605608"/>
            <a:ext cx="364527" cy="225118"/>
            <a:chOff x="5612575" y="3871225"/>
            <a:chExt cx="221975" cy="137075"/>
          </a:xfrm>
        </p:grpSpPr>
        <p:sp>
          <p:nvSpPr>
            <p:cNvPr id="459" name="Google Shape;459;p42"/>
            <p:cNvSpPr/>
            <p:nvPr/>
          </p:nvSpPr>
          <p:spPr>
            <a:xfrm>
              <a:off x="5620400" y="3904400"/>
              <a:ext cx="206425" cy="71900"/>
            </a:xfrm>
            <a:custGeom>
              <a:avLst/>
              <a:gdLst/>
              <a:ahLst/>
              <a:cxnLst/>
              <a:rect l="l" t="t" r="r" b="b"/>
              <a:pathLst>
                <a:path w="8257" h="2876" extrusionOk="0">
                  <a:moveTo>
                    <a:pt x="33" y="0"/>
                  </a:moveTo>
                  <a:lnTo>
                    <a:pt x="0" y="107"/>
                  </a:lnTo>
                  <a:cubicBezTo>
                    <a:pt x="1469" y="107"/>
                    <a:pt x="2710" y="1151"/>
                    <a:pt x="2988" y="2561"/>
                  </a:cubicBezTo>
                  <a:lnTo>
                    <a:pt x="4183" y="2876"/>
                  </a:lnTo>
                  <a:lnTo>
                    <a:pt x="5269" y="2561"/>
                  </a:lnTo>
                  <a:cubicBezTo>
                    <a:pt x="5546" y="1151"/>
                    <a:pt x="6788" y="107"/>
                    <a:pt x="8256" y="107"/>
                  </a:cubicBezTo>
                  <a:lnTo>
                    <a:pt x="81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5695050" y="3968425"/>
              <a:ext cx="57025" cy="39875"/>
            </a:xfrm>
            <a:custGeom>
              <a:avLst/>
              <a:gdLst/>
              <a:ahLst/>
              <a:cxnLst/>
              <a:rect l="l" t="t" r="r" b="b"/>
              <a:pathLst>
                <a:path w="2281" h="1595" extrusionOk="0">
                  <a:moveTo>
                    <a:pt x="1" y="0"/>
                  </a:moveTo>
                  <a:cubicBezTo>
                    <a:pt x="22" y="108"/>
                    <a:pt x="38" y="217"/>
                    <a:pt x="47" y="329"/>
                  </a:cubicBezTo>
                  <a:lnTo>
                    <a:pt x="114" y="1104"/>
                  </a:lnTo>
                  <a:cubicBezTo>
                    <a:pt x="138" y="1381"/>
                    <a:pt x="371" y="1594"/>
                    <a:pt x="648" y="1594"/>
                  </a:cubicBezTo>
                  <a:lnTo>
                    <a:pt x="694" y="1594"/>
                  </a:lnTo>
                  <a:lnTo>
                    <a:pt x="1141" y="1438"/>
                  </a:lnTo>
                  <a:lnTo>
                    <a:pt x="1588" y="1594"/>
                  </a:lnTo>
                  <a:lnTo>
                    <a:pt x="1633" y="1594"/>
                  </a:lnTo>
                  <a:cubicBezTo>
                    <a:pt x="1912" y="1594"/>
                    <a:pt x="2145" y="1381"/>
                    <a:pt x="2167" y="1104"/>
                  </a:cubicBezTo>
                  <a:lnTo>
                    <a:pt x="2234" y="329"/>
                  </a:lnTo>
                  <a:cubicBezTo>
                    <a:pt x="2243" y="217"/>
                    <a:pt x="2260" y="108"/>
                    <a:pt x="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5663150" y="3902625"/>
              <a:ext cx="120900" cy="84800"/>
            </a:xfrm>
            <a:custGeom>
              <a:avLst/>
              <a:gdLst/>
              <a:ahLst/>
              <a:cxnLst/>
              <a:rect l="l" t="t" r="r" b="b"/>
              <a:pathLst>
                <a:path w="4836" h="3392" extrusionOk="0">
                  <a:moveTo>
                    <a:pt x="0" y="0"/>
                  </a:moveTo>
                  <a:cubicBezTo>
                    <a:pt x="1087" y="0"/>
                    <a:pt x="2175" y="1062"/>
                    <a:pt x="2175" y="2149"/>
                  </a:cubicBezTo>
                  <a:lnTo>
                    <a:pt x="2379" y="3391"/>
                  </a:lnTo>
                  <a:lnTo>
                    <a:pt x="2865" y="3188"/>
                  </a:lnTo>
                  <a:lnTo>
                    <a:pt x="2865" y="2150"/>
                  </a:lnTo>
                  <a:cubicBezTo>
                    <a:pt x="2865" y="1062"/>
                    <a:pt x="3748" y="179"/>
                    <a:pt x="4836" y="179"/>
                  </a:cubicBezTo>
                  <a:lnTo>
                    <a:pt x="4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5661900" y="3901725"/>
              <a:ext cx="60725" cy="86675"/>
            </a:xfrm>
            <a:custGeom>
              <a:avLst/>
              <a:gdLst/>
              <a:ahLst/>
              <a:cxnLst/>
              <a:rect l="l" t="t" r="r" b="b"/>
              <a:pathLst>
                <a:path w="2429" h="3467" extrusionOk="0">
                  <a:moveTo>
                    <a:pt x="477" y="0"/>
                  </a:moveTo>
                  <a:lnTo>
                    <a:pt x="1" y="36"/>
                  </a:lnTo>
                  <a:lnTo>
                    <a:pt x="48" y="215"/>
                  </a:lnTo>
                  <a:cubicBezTo>
                    <a:pt x="1136" y="215"/>
                    <a:pt x="2020" y="1098"/>
                    <a:pt x="2020" y="2186"/>
                  </a:cubicBezTo>
                  <a:lnTo>
                    <a:pt x="2020" y="3224"/>
                  </a:lnTo>
                  <a:lnTo>
                    <a:pt x="2429" y="3466"/>
                  </a:lnTo>
                  <a:lnTo>
                    <a:pt x="2429" y="2025"/>
                  </a:lnTo>
                  <a:cubicBezTo>
                    <a:pt x="2429" y="935"/>
                    <a:pt x="1564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5623375" y="3871225"/>
              <a:ext cx="209800" cy="28025"/>
            </a:xfrm>
            <a:custGeom>
              <a:avLst/>
              <a:gdLst/>
              <a:ahLst/>
              <a:cxnLst/>
              <a:rect l="l" t="t" r="r" b="b"/>
              <a:pathLst>
                <a:path w="8392" h="1121" extrusionOk="0">
                  <a:moveTo>
                    <a:pt x="271" y="1"/>
                  </a:moveTo>
                  <a:cubicBezTo>
                    <a:pt x="180" y="1"/>
                    <a:pt x="105" y="68"/>
                    <a:pt x="93" y="158"/>
                  </a:cubicBezTo>
                  <a:lnTo>
                    <a:pt x="0" y="896"/>
                  </a:lnTo>
                  <a:lnTo>
                    <a:pt x="1132" y="1121"/>
                  </a:lnTo>
                  <a:lnTo>
                    <a:pt x="8391" y="896"/>
                  </a:lnTo>
                  <a:lnTo>
                    <a:pt x="8299" y="158"/>
                  </a:lnTo>
                  <a:cubicBezTo>
                    <a:pt x="8288" y="68"/>
                    <a:pt x="8211" y="1"/>
                    <a:pt x="8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5613950" y="3871225"/>
              <a:ext cx="16200" cy="26675"/>
            </a:xfrm>
            <a:custGeom>
              <a:avLst/>
              <a:gdLst/>
              <a:ahLst/>
              <a:cxnLst/>
              <a:rect l="l" t="t" r="r" b="b"/>
              <a:pathLst>
                <a:path w="648" h="1067" extrusionOk="0">
                  <a:moveTo>
                    <a:pt x="271" y="1"/>
                  </a:moveTo>
                  <a:cubicBezTo>
                    <a:pt x="181" y="1"/>
                    <a:pt x="104" y="68"/>
                    <a:pt x="93" y="158"/>
                  </a:cubicBezTo>
                  <a:lnTo>
                    <a:pt x="1" y="896"/>
                  </a:lnTo>
                  <a:lnTo>
                    <a:pt x="272" y="1066"/>
                  </a:lnTo>
                  <a:lnTo>
                    <a:pt x="536" y="896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5620875" y="3893625"/>
              <a:ext cx="213675" cy="13475"/>
            </a:xfrm>
            <a:custGeom>
              <a:avLst/>
              <a:gdLst/>
              <a:ahLst/>
              <a:cxnLst/>
              <a:rect l="l" t="t" r="r" b="b"/>
              <a:pathLst>
                <a:path w="8547" h="539" extrusionOk="0">
                  <a:moveTo>
                    <a:pt x="259" y="0"/>
                  </a:moveTo>
                  <a:lnTo>
                    <a:pt x="15" y="337"/>
                  </a:lnTo>
                  <a:cubicBezTo>
                    <a:pt x="1" y="445"/>
                    <a:pt x="84" y="538"/>
                    <a:pt x="192" y="538"/>
                  </a:cubicBezTo>
                  <a:lnTo>
                    <a:pt x="8356" y="538"/>
                  </a:lnTo>
                  <a:cubicBezTo>
                    <a:pt x="8464" y="538"/>
                    <a:pt x="8547" y="443"/>
                    <a:pt x="8533" y="337"/>
                  </a:cubicBezTo>
                  <a:lnTo>
                    <a:pt x="84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5612575" y="3893625"/>
              <a:ext cx="14750" cy="13475"/>
            </a:xfrm>
            <a:custGeom>
              <a:avLst/>
              <a:gdLst/>
              <a:ahLst/>
              <a:cxnLst/>
              <a:rect l="l" t="t" r="r" b="b"/>
              <a:pathLst>
                <a:path w="590" h="539" extrusionOk="0">
                  <a:moveTo>
                    <a:pt x="56" y="0"/>
                  </a:moveTo>
                  <a:lnTo>
                    <a:pt x="14" y="337"/>
                  </a:lnTo>
                  <a:cubicBezTo>
                    <a:pt x="0" y="443"/>
                    <a:pt x="83" y="538"/>
                    <a:pt x="191" y="538"/>
                  </a:cubicBezTo>
                  <a:lnTo>
                    <a:pt x="523" y="538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5717525" y="3982300"/>
              <a:ext cx="17275" cy="26000"/>
            </a:xfrm>
            <a:custGeom>
              <a:avLst/>
              <a:gdLst/>
              <a:ahLst/>
              <a:cxnLst/>
              <a:rect l="l" t="t" r="r" b="b"/>
              <a:pathLst>
                <a:path w="691" h="1040" extrusionOk="0">
                  <a:moveTo>
                    <a:pt x="204" y="0"/>
                  </a:moveTo>
                  <a:lnTo>
                    <a:pt x="0" y="520"/>
                  </a:lnTo>
                  <a:lnTo>
                    <a:pt x="204" y="1039"/>
                  </a:lnTo>
                  <a:lnTo>
                    <a:pt x="690" y="103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5712375" y="3982300"/>
              <a:ext cx="10250" cy="26000"/>
            </a:xfrm>
            <a:custGeom>
              <a:avLst/>
              <a:gdLst/>
              <a:ahLst/>
              <a:cxnLst/>
              <a:rect l="l" t="t" r="r" b="b"/>
              <a:pathLst>
                <a:path w="410" h="1040" extrusionOk="0">
                  <a:moveTo>
                    <a:pt x="1" y="0"/>
                  </a:moveTo>
                  <a:lnTo>
                    <a:pt x="1" y="1039"/>
                  </a:lnTo>
                  <a:lnTo>
                    <a:pt x="410" y="10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42"/>
          <p:cNvGrpSpPr/>
          <p:nvPr/>
        </p:nvGrpSpPr>
        <p:grpSpPr>
          <a:xfrm>
            <a:off x="7284471" y="5536060"/>
            <a:ext cx="327187" cy="363501"/>
            <a:chOff x="4325525" y="3829100"/>
            <a:chExt cx="199225" cy="221350"/>
          </a:xfrm>
        </p:grpSpPr>
        <p:sp>
          <p:nvSpPr>
            <p:cNvPr id="470" name="Google Shape;470;p42"/>
            <p:cNvSpPr/>
            <p:nvPr/>
          </p:nvSpPr>
          <p:spPr>
            <a:xfrm>
              <a:off x="4332025" y="3831500"/>
              <a:ext cx="115975" cy="129375"/>
            </a:xfrm>
            <a:custGeom>
              <a:avLst/>
              <a:gdLst/>
              <a:ahLst/>
              <a:cxnLst/>
              <a:rect l="l" t="t" r="r" b="b"/>
              <a:pathLst>
                <a:path w="4639" h="5175" extrusionOk="0">
                  <a:moveTo>
                    <a:pt x="1071" y="1"/>
                  </a:moveTo>
                  <a:cubicBezTo>
                    <a:pt x="480" y="1"/>
                    <a:pt x="0" y="480"/>
                    <a:pt x="0" y="1071"/>
                  </a:cubicBezTo>
                  <a:lnTo>
                    <a:pt x="0" y="2856"/>
                  </a:lnTo>
                  <a:cubicBezTo>
                    <a:pt x="0" y="4137"/>
                    <a:pt x="1039" y="5175"/>
                    <a:pt x="2319" y="5175"/>
                  </a:cubicBezTo>
                  <a:cubicBezTo>
                    <a:pt x="3600" y="5175"/>
                    <a:pt x="4638" y="4136"/>
                    <a:pt x="4638" y="2856"/>
                  </a:cubicBezTo>
                  <a:lnTo>
                    <a:pt x="4638" y="1071"/>
                  </a:lnTo>
                  <a:cubicBezTo>
                    <a:pt x="4638" y="480"/>
                    <a:pt x="4159" y="1"/>
                    <a:pt x="3568" y="1"/>
                  </a:cubicBezTo>
                  <a:lnTo>
                    <a:pt x="3478" y="1"/>
                  </a:lnTo>
                  <a:lnTo>
                    <a:pt x="3420" y="268"/>
                  </a:lnTo>
                  <a:lnTo>
                    <a:pt x="3482" y="537"/>
                  </a:lnTo>
                  <a:lnTo>
                    <a:pt x="3570" y="537"/>
                  </a:lnTo>
                  <a:cubicBezTo>
                    <a:pt x="3865" y="537"/>
                    <a:pt x="4105" y="776"/>
                    <a:pt x="4105" y="1071"/>
                  </a:cubicBezTo>
                  <a:lnTo>
                    <a:pt x="4105" y="2856"/>
                  </a:lnTo>
                  <a:cubicBezTo>
                    <a:pt x="4105" y="3842"/>
                    <a:pt x="3307" y="4640"/>
                    <a:pt x="2320" y="4640"/>
                  </a:cubicBezTo>
                  <a:cubicBezTo>
                    <a:pt x="1334" y="4640"/>
                    <a:pt x="536" y="3842"/>
                    <a:pt x="536" y="2856"/>
                  </a:cubicBezTo>
                  <a:lnTo>
                    <a:pt x="536" y="1071"/>
                  </a:lnTo>
                  <a:cubicBezTo>
                    <a:pt x="536" y="776"/>
                    <a:pt x="776" y="537"/>
                    <a:pt x="1071" y="537"/>
                  </a:cubicBezTo>
                  <a:lnTo>
                    <a:pt x="1159" y="537"/>
                  </a:lnTo>
                  <a:lnTo>
                    <a:pt x="1246" y="261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4361075" y="3829100"/>
              <a:ext cx="22325" cy="18300"/>
            </a:xfrm>
            <a:custGeom>
              <a:avLst/>
              <a:gdLst/>
              <a:ahLst/>
              <a:cxnLst/>
              <a:rect l="l" t="t" r="r" b="b"/>
              <a:pathLst>
                <a:path w="893" h="732" extrusionOk="0">
                  <a:moveTo>
                    <a:pt x="528" y="0"/>
                  </a:moveTo>
                  <a:cubicBezTo>
                    <a:pt x="504" y="0"/>
                    <a:pt x="480" y="2"/>
                    <a:pt x="455" y="7"/>
                  </a:cubicBezTo>
                  <a:lnTo>
                    <a:pt x="0" y="98"/>
                  </a:lnTo>
                  <a:lnTo>
                    <a:pt x="0" y="633"/>
                  </a:lnTo>
                  <a:lnTo>
                    <a:pt x="455" y="724"/>
                  </a:lnTo>
                  <a:cubicBezTo>
                    <a:pt x="479" y="729"/>
                    <a:pt x="504" y="731"/>
                    <a:pt x="527" y="731"/>
                  </a:cubicBezTo>
                  <a:cubicBezTo>
                    <a:pt x="724" y="731"/>
                    <a:pt x="892" y="571"/>
                    <a:pt x="892" y="365"/>
                  </a:cubicBezTo>
                  <a:cubicBezTo>
                    <a:pt x="892" y="159"/>
                    <a:pt x="725" y="0"/>
                    <a:pt x="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4396725" y="3829100"/>
              <a:ext cx="22350" cy="18300"/>
            </a:xfrm>
            <a:custGeom>
              <a:avLst/>
              <a:gdLst/>
              <a:ahLst/>
              <a:cxnLst/>
              <a:rect l="l" t="t" r="r" b="b"/>
              <a:pathLst>
                <a:path w="894" h="732" extrusionOk="0">
                  <a:moveTo>
                    <a:pt x="365" y="0"/>
                  </a:moveTo>
                  <a:cubicBezTo>
                    <a:pt x="168" y="0"/>
                    <a:pt x="1" y="159"/>
                    <a:pt x="1" y="365"/>
                  </a:cubicBezTo>
                  <a:cubicBezTo>
                    <a:pt x="1" y="572"/>
                    <a:pt x="169" y="731"/>
                    <a:pt x="365" y="731"/>
                  </a:cubicBezTo>
                  <a:cubicBezTo>
                    <a:pt x="389" y="731"/>
                    <a:pt x="414" y="729"/>
                    <a:pt x="438" y="724"/>
                  </a:cubicBezTo>
                  <a:lnTo>
                    <a:pt x="894" y="633"/>
                  </a:lnTo>
                  <a:lnTo>
                    <a:pt x="894" y="98"/>
                  </a:lnTo>
                  <a:lnTo>
                    <a:pt x="438" y="7"/>
                  </a:lnTo>
                  <a:cubicBezTo>
                    <a:pt x="413" y="2"/>
                    <a:pt x="389" y="0"/>
                    <a:pt x="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383325" y="3942425"/>
              <a:ext cx="121375" cy="108025"/>
            </a:xfrm>
            <a:custGeom>
              <a:avLst/>
              <a:gdLst/>
              <a:ahLst/>
              <a:cxnLst/>
              <a:rect l="l" t="t" r="r" b="b"/>
              <a:pathLst>
                <a:path w="4855" h="4321" extrusionOk="0">
                  <a:moveTo>
                    <a:pt x="4319" y="0"/>
                  </a:moveTo>
                  <a:lnTo>
                    <a:pt x="4319" y="1894"/>
                  </a:lnTo>
                  <a:cubicBezTo>
                    <a:pt x="4319" y="2937"/>
                    <a:pt x="3471" y="3785"/>
                    <a:pt x="2428" y="3785"/>
                  </a:cubicBezTo>
                  <a:cubicBezTo>
                    <a:pt x="1385" y="3785"/>
                    <a:pt x="537" y="2937"/>
                    <a:pt x="537" y="1894"/>
                  </a:cubicBezTo>
                  <a:lnTo>
                    <a:pt x="537" y="1269"/>
                  </a:lnTo>
                  <a:lnTo>
                    <a:pt x="0" y="1269"/>
                  </a:lnTo>
                  <a:lnTo>
                    <a:pt x="0" y="1894"/>
                  </a:lnTo>
                  <a:cubicBezTo>
                    <a:pt x="0" y="3232"/>
                    <a:pt x="1089" y="4321"/>
                    <a:pt x="2427" y="4321"/>
                  </a:cubicBezTo>
                  <a:cubicBezTo>
                    <a:pt x="3765" y="4321"/>
                    <a:pt x="4854" y="3232"/>
                    <a:pt x="4854" y="1894"/>
                  </a:cubicBezTo>
                  <a:lnTo>
                    <a:pt x="48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4386950" y="3959675"/>
              <a:ext cx="14300" cy="17875"/>
            </a:xfrm>
            <a:custGeom>
              <a:avLst/>
              <a:gdLst/>
              <a:ahLst/>
              <a:cxnLst/>
              <a:rect l="l" t="t" r="r" b="b"/>
              <a:pathLst>
                <a:path w="572" h="715" extrusionOk="0">
                  <a:moveTo>
                    <a:pt x="0" y="0"/>
                  </a:moveTo>
                  <a:lnTo>
                    <a:pt x="0" y="590"/>
                  </a:lnTo>
                  <a:cubicBezTo>
                    <a:pt x="0" y="658"/>
                    <a:pt x="56" y="714"/>
                    <a:pt x="124" y="714"/>
                  </a:cubicBezTo>
                  <a:lnTo>
                    <a:pt x="446" y="714"/>
                  </a:lnTo>
                  <a:cubicBezTo>
                    <a:pt x="515" y="714"/>
                    <a:pt x="571" y="658"/>
                    <a:pt x="572" y="590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4378925" y="3959675"/>
              <a:ext cx="11125" cy="17875"/>
            </a:xfrm>
            <a:custGeom>
              <a:avLst/>
              <a:gdLst/>
              <a:ahLst/>
              <a:cxnLst/>
              <a:rect l="l" t="t" r="r" b="b"/>
              <a:pathLst>
                <a:path w="445" h="715" extrusionOk="0">
                  <a:moveTo>
                    <a:pt x="0" y="0"/>
                  </a:moveTo>
                  <a:lnTo>
                    <a:pt x="0" y="590"/>
                  </a:lnTo>
                  <a:cubicBezTo>
                    <a:pt x="0" y="659"/>
                    <a:pt x="55" y="714"/>
                    <a:pt x="125" y="714"/>
                  </a:cubicBezTo>
                  <a:lnTo>
                    <a:pt x="444" y="71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4336050" y="3894075"/>
              <a:ext cx="114700" cy="69500"/>
            </a:xfrm>
            <a:custGeom>
              <a:avLst/>
              <a:gdLst/>
              <a:ahLst/>
              <a:cxnLst/>
              <a:rect l="l" t="t" r="r" b="b"/>
              <a:pathLst>
                <a:path w="4588" h="2780" extrusionOk="0">
                  <a:moveTo>
                    <a:pt x="4106" y="1"/>
                  </a:moveTo>
                  <a:lnTo>
                    <a:pt x="4106" y="353"/>
                  </a:lnTo>
                  <a:cubicBezTo>
                    <a:pt x="4106" y="1280"/>
                    <a:pt x="3449" y="2031"/>
                    <a:pt x="2160" y="2031"/>
                  </a:cubicBezTo>
                  <a:cubicBezTo>
                    <a:pt x="1234" y="2031"/>
                    <a:pt x="483" y="1280"/>
                    <a:pt x="483" y="353"/>
                  </a:cubicBezTo>
                  <a:lnTo>
                    <a:pt x="483" y="175"/>
                  </a:lnTo>
                  <a:lnTo>
                    <a:pt x="1" y="85"/>
                  </a:lnTo>
                  <a:lnTo>
                    <a:pt x="1" y="353"/>
                  </a:lnTo>
                  <a:cubicBezTo>
                    <a:pt x="1" y="1694"/>
                    <a:pt x="1095" y="2780"/>
                    <a:pt x="2160" y="2780"/>
                  </a:cubicBezTo>
                  <a:cubicBezTo>
                    <a:pt x="3502" y="2780"/>
                    <a:pt x="4588" y="1694"/>
                    <a:pt x="4588" y="353"/>
                  </a:cubicBezTo>
                  <a:lnTo>
                    <a:pt x="4588" y="175"/>
                  </a:lnTo>
                  <a:lnTo>
                    <a:pt x="41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4390050" y="3894975"/>
              <a:ext cx="51150" cy="49900"/>
            </a:xfrm>
            <a:custGeom>
              <a:avLst/>
              <a:gdLst/>
              <a:ahLst/>
              <a:cxnLst/>
              <a:rect l="l" t="t" r="r" b="b"/>
              <a:pathLst>
                <a:path w="2046" h="1996" extrusionOk="0">
                  <a:moveTo>
                    <a:pt x="1679" y="1"/>
                  </a:moveTo>
                  <a:lnTo>
                    <a:pt x="1679" y="317"/>
                  </a:lnTo>
                  <a:cubicBezTo>
                    <a:pt x="1679" y="1333"/>
                    <a:pt x="841" y="1995"/>
                    <a:pt x="0" y="1995"/>
                  </a:cubicBezTo>
                  <a:lnTo>
                    <a:pt x="411" y="1995"/>
                  </a:lnTo>
                  <a:cubicBezTo>
                    <a:pt x="1337" y="1995"/>
                    <a:pt x="2046" y="1244"/>
                    <a:pt x="2046" y="317"/>
                  </a:cubicBezTo>
                  <a:lnTo>
                    <a:pt x="2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4329425" y="3895800"/>
              <a:ext cx="60650" cy="67775"/>
            </a:xfrm>
            <a:custGeom>
              <a:avLst/>
              <a:gdLst/>
              <a:ahLst/>
              <a:cxnLst/>
              <a:rect l="l" t="t" r="r" b="b"/>
              <a:pathLst>
                <a:path w="2426" h="2711" extrusionOk="0">
                  <a:moveTo>
                    <a:pt x="0" y="1"/>
                  </a:moveTo>
                  <a:lnTo>
                    <a:pt x="0" y="284"/>
                  </a:lnTo>
                  <a:cubicBezTo>
                    <a:pt x="0" y="1625"/>
                    <a:pt x="1086" y="2711"/>
                    <a:pt x="2425" y="2711"/>
                  </a:cubicBezTo>
                  <a:cubicBezTo>
                    <a:pt x="1181" y="2607"/>
                    <a:pt x="374" y="1556"/>
                    <a:pt x="374" y="284"/>
                  </a:cubicBezTo>
                  <a:lnTo>
                    <a:pt x="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4486850" y="3930450"/>
              <a:ext cx="22375" cy="16750"/>
            </a:xfrm>
            <a:custGeom>
              <a:avLst/>
              <a:gdLst/>
              <a:ahLst/>
              <a:cxnLst/>
              <a:rect l="l" t="t" r="r" b="b"/>
              <a:pathLst>
                <a:path w="895" h="670" extrusionOk="0">
                  <a:moveTo>
                    <a:pt x="0" y="0"/>
                  </a:moveTo>
                  <a:lnTo>
                    <a:pt x="0" y="550"/>
                  </a:lnTo>
                  <a:cubicBezTo>
                    <a:pt x="0" y="615"/>
                    <a:pt x="54" y="670"/>
                    <a:pt x="120" y="670"/>
                  </a:cubicBezTo>
                  <a:lnTo>
                    <a:pt x="775" y="670"/>
                  </a:lnTo>
                  <a:cubicBezTo>
                    <a:pt x="840" y="670"/>
                    <a:pt x="894" y="616"/>
                    <a:pt x="894" y="550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4473300" y="3880100"/>
              <a:ext cx="51450" cy="50925"/>
            </a:xfrm>
            <a:custGeom>
              <a:avLst/>
              <a:gdLst/>
              <a:ahLst/>
              <a:cxnLst/>
              <a:rect l="l" t="t" r="r" b="b"/>
              <a:pathLst>
                <a:path w="2058" h="2037" extrusionOk="0">
                  <a:moveTo>
                    <a:pt x="991" y="1"/>
                  </a:moveTo>
                  <a:cubicBezTo>
                    <a:pt x="990" y="1"/>
                    <a:pt x="989" y="1"/>
                    <a:pt x="989" y="1"/>
                  </a:cubicBezTo>
                  <a:cubicBezTo>
                    <a:pt x="752" y="1"/>
                    <a:pt x="535" y="77"/>
                    <a:pt x="357" y="206"/>
                  </a:cubicBezTo>
                  <a:cubicBezTo>
                    <a:pt x="92" y="401"/>
                    <a:pt x="0" y="986"/>
                    <a:pt x="0" y="1069"/>
                  </a:cubicBezTo>
                  <a:cubicBezTo>
                    <a:pt x="0" y="1659"/>
                    <a:pt x="398" y="2037"/>
                    <a:pt x="989" y="2037"/>
                  </a:cubicBezTo>
                  <a:cubicBezTo>
                    <a:pt x="1106" y="2037"/>
                    <a:pt x="1657" y="1965"/>
                    <a:pt x="1852" y="1700"/>
                  </a:cubicBezTo>
                  <a:cubicBezTo>
                    <a:pt x="1980" y="1523"/>
                    <a:pt x="2057" y="1306"/>
                    <a:pt x="2057" y="1069"/>
                  </a:cubicBezTo>
                  <a:cubicBezTo>
                    <a:pt x="2057" y="479"/>
                    <a:pt x="1580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4471250" y="3885225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438" y="0"/>
                  </a:moveTo>
                  <a:lnTo>
                    <a:pt x="438" y="0"/>
                  </a:lnTo>
                  <a:cubicBezTo>
                    <a:pt x="173" y="195"/>
                    <a:pt x="0" y="509"/>
                    <a:pt x="0" y="863"/>
                  </a:cubicBezTo>
                  <a:cubicBezTo>
                    <a:pt x="0" y="1452"/>
                    <a:pt x="478" y="1933"/>
                    <a:pt x="1070" y="1933"/>
                  </a:cubicBezTo>
                  <a:cubicBezTo>
                    <a:pt x="1425" y="1933"/>
                    <a:pt x="1738" y="1760"/>
                    <a:pt x="1933" y="1493"/>
                  </a:cubicBezTo>
                  <a:lnTo>
                    <a:pt x="1933" y="1493"/>
                  </a:lnTo>
                  <a:cubicBezTo>
                    <a:pt x="1756" y="1625"/>
                    <a:pt x="1539" y="1701"/>
                    <a:pt x="1302" y="1701"/>
                  </a:cubicBezTo>
                  <a:cubicBezTo>
                    <a:pt x="712" y="1701"/>
                    <a:pt x="233" y="1223"/>
                    <a:pt x="233" y="632"/>
                  </a:cubicBezTo>
                  <a:cubicBezTo>
                    <a:pt x="233" y="395"/>
                    <a:pt x="310" y="177"/>
                    <a:pt x="4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4484650" y="3893450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cubicBezTo>
                    <a:pt x="240" y="0"/>
                    <a:pt x="0" y="240"/>
                    <a:pt x="0" y="535"/>
                  </a:cubicBezTo>
                  <a:cubicBezTo>
                    <a:pt x="0" y="830"/>
                    <a:pt x="240" y="1070"/>
                    <a:pt x="535" y="1070"/>
                  </a:cubicBezTo>
                  <a:cubicBezTo>
                    <a:pt x="830" y="1070"/>
                    <a:pt x="1070" y="830"/>
                    <a:pt x="1070" y="535"/>
                  </a:cubicBezTo>
                  <a:cubicBezTo>
                    <a:pt x="1070" y="240"/>
                    <a:pt x="830" y="0"/>
                    <a:pt x="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4335650" y="3885200"/>
              <a:ext cx="16625" cy="13375"/>
            </a:xfrm>
            <a:custGeom>
              <a:avLst/>
              <a:gdLst/>
              <a:ahLst/>
              <a:cxnLst/>
              <a:rect l="l" t="t" r="r" b="b"/>
              <a:pathLst>
                <a:path w="665" h="535" extrusionOk="0">
                  <a:moveTo>
                    <a:pt x="125" y="0"/>
                  </a:moveTo>
                  <a:cubicBezTo>
                    <a:pt x="56" y="0"/>
                    <a:pt x="0" y="55"/>
                    <a:pt x="0" y="125"/>
                  </a:cubicBezTo>
                  <a:lnTo>
                    <a:pt x="0" y="409"/>
                  </a:lnTo>
                  <a:cubicBezTo>
                    <a:pt x="0" y="479"/>
                    <a:pt x="56" y="535"/>
                    <a:pt x="125" y="535"/>
                  </a:cubicBezTo>
                  <a:lnTo>
                    <a:pt x="540" y="535"/>
                  </a:lnTo>
                  <a:cubicBezTo>
                    <a:pt x="609" y="535"/>
                    <a:pt x="665" y="479"/>
                    <a:pt x="665" y="409"/>
                  </a:cubicBezTo>
                  <a:lnTo>
                    <a:pt x="665" y="125"/>
                  </a:lnTo>
                  <a:cubicBezTo>
                    <a:pt x="665" y="57"/>
                    <a:pt x="608" y="0"/>
                    <a:pt x="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4325525" y="3885200"/>
              <a:ext cx="13225" cy="13375"/>
            </a:xfrm>
            <a:custGeom>
              <a:avLst/>
              <a:gdLst/>
              <a:ahLst/>
              <a:cxnLst/>
              <a:rect l="l" t="t" r="r" b="b"/>
              <a:pathLst>
                <a:path w="529" h="535" extrusionOk="0">
                  <a:moveTo>
                    <a:pt x="126" y="0"/>
                  </a:moveTo>
                  <a:cubicBezTo>
                    <a:pt x="56" y="0"/>
                    <a:pt x="0" y="55"/>
                    <a:pt x="0" y="125"/>
                  </a:cubicBezTo>
                  <a:lnTo>
                    <a:pt x="0" y="409"/>
                  </a:lnTo>
                  <a:cubicBezTo>
                    <a:pt x="0" y="479"/>
                    <a:pt x="56" y="535"/>
                    <a:pt x="126" y="535"/>
                  </a:cubicBezTo>
                  <a:lnTo>
                    <a:pt x="529" y="53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4438075" y="3885200"/>
              <a:ext cx="16625" cy="13375"/>
            </a:xfrm>
            <a:custGeom>
              <a:avLst/>
              <a:gdLst/>
              <a:ahLst/>
              <a:cxnLst/>
              <a:rect l="l" t="t" r="r" b="b"/>
              <a:pathLst>
                <a:path w="665" h="535" extrusionOk="0">
                  <a:moveTo>
                    <a:pt x="125" y="0"/>
                  </a:moveTo>
                  <a:cubicBezTo>
                    <a:pt x="56" y="0"/>
                    <a:pt x="1" y="55"/>
                    <a:pt x="1" y="125"/>
                  </a:cubicBezTo>
                  <a:lnTo>
                    <a:pt x="1" y="409"/>
                  </a:lnTo>
                  <a:cubicBezTo>
                    <a:pt x="1" y="479"/>
                    <a:pt x="56" y="535"/>
                    <a:pt x="125" y="535"/>
                  </a:cubicBezTo>
                  <a:lnTo>
                    <a:pt x="540" y="535"/>
                  </a:lnTo>
                  <a:cubicBezTo>
                    <a:pt x="609" y="535"/>
                    <a:pt x="665" y="479"/>
                    <a:pt x="665" y="409"/>
                  </a:cubicBezTo>
                  <a:lnTo>
                    <a:pt x="665" y="125"/>
                  </a:lnTo>
                  <a:cubicBezTo>
                    <a:pt x="665" y="57"/>
                    <a:pt x="609" y="0"/>
                    <a:pt x="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4427975" y="3885200"/>
              <a:ext cx="13225" cy="13375"/>
            </a:xfrm>
            <a:custGeom>
              <a:avLst/>
              <a:gdLst/>
              <a:ahLst/>
              <a:cxnLst/>
              <a:rect l="l" t="t" r="r" b="b"/>
              <a:pathLst>
                <a:path w="529" h="535" extrusionOk="0">
                  <a:moveTo>
                    <a:pt x="126" y="0"/>
                  </a:moveTo>
                  <a:cubicBezTo>
                    <a:pt x="56" y="0"/>
                    <a:pt x="0" y="55"/>
                    <a:pt x="0" y="125"/>
                  </a:cubicBezTo>
                  <a:lnTo>
                    <a:pt x="0" y="409"/>
                  </a:lnTo>
                  <a:cubicBezTo>
                    <a:pt x="0" y="479"/>
                    <a:pt x="56" y="535"/>
                    <a:pt x="126" y="535"/>
                  </a:cubicBezTo>
                  <a:lnTo>
                    <a:pt x="529" y="53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4481300" y="3890075"/>
              <a:ext cx="33450" cy="33450"/>
            </a:xfrm>
            <a:custGeom>
              <a:avLst/>
              <a:gdLst/>
              <a:ahLst/>
              <a:cxnLst/>
              <a:rect l="l" t="t" r="r" b="b"/>
              <a:pathLst>
                <a:path w="1338" h="1338" extrusionOk="0">
                  <a:moveTo>
                    <a:pt x="669" y="269"/>
                  </a:moveTo>
                  <a:cubicBezTo>
                    <a:pt x="890" y="269"/>
                    <a:pt x="1070" y="449"/>
                    <a:pt x="1070" y="670"/>
                  </a:cubicBezTo>
                  <a:cubicBezTo>
                    <a:pt x="1070" y="891"/>
                    <a:pt x="890" y="1071"/>
                    <a:pt x="669" y="1071"/>
                  </a:cubicBezTo>
                  <a:cubicBezTo>
                    <a:pt x="448" y="1071"/>
                    <a:pt x="268" y="891"/>
                    <a:pt x="268" y="670"/>
                  </a:cubicBezTo>
                  <a:cubicBezTo>
                    <a:pt x="268" y="449"/>
                    <a:pt x="448" y="269"/>
                    <a:pt x="669" y="269"/>
                  </a:cubicBezTo>
                  <a:close/>
                  <a:moveTo>
                    <a:pt x="669" y="1"/>
                  </a:moveTo>
                  <a:cubicBezTo>
                    <a:pt x="300" y="1"/>
                    <a:pt x="0" y="300"/>
                    <a:pt x="0" y="669"/>
                  </a:cubicBezTo>
                  <a:cubicBezTo>
                    <a:pt x="0" y="1037"/>
                    <a:pt x="300" y="1337"/>
                    <a:pt x="669" y="1337"/>
                  </a:cubicBezTo>
                  <a:cubicBezTo>
                    <a:pt x="1038" y="1337"/>
                    <a:pt x="1337" y="1037"/>
                    <a:pt x="1337" y="669"/>
                  </a:cubicBezTo>
                  <a:cubicBezTo>
                    <a:pt x="1337" y="300"/>
                    <a:pt x="1038" y="1"/>
                    <a:pt x="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42"/>
          <p:cNvGrpSpPr/>
          <p:nvPr/>
        </p:nvGrpSpPr>
        <p:grpSpPr>
          <a:xfrm>
            <a:off x="5644793" y="5536386"/>
            <a:ext cx="230127" cy="363605"/>
            <a:chOff x="3567400" y="3829075"/>
            <a:chExt cx="140125" cy="221400"/>
          </a:xfrm>
        </p:grpSpPr>
        <p:sp>
          <p:nvSpPr>
            <p:cNvPr id="489" name="Google Shape;489;p42"/>
            <p:cNvSpPr/>
            <p:nvPr/>
          </p:nvSpPr>
          <p:spPr>
            <a:xfrm>
              <a:off x="3604000" y="3829075"/>
              <a:ext cx="66500" cy="37025"/>
            </a:xfrm>
            <a:custGeom>
              <a:avLst/>
              <a:gdLst/>
              <a:ahLst/>
              <a:cxnLst/>
              <a:rect l="l" t="t" r="r" b="b"/>
              <a:pathLst>
                <a:path w="2660" h="1481" extrusionOk="0">
                  <a:moveTo>
                    <a:pt x="536" y="0"/>
                  </a:moveTo>
                  <a:lnTo>
                    <a:pt x="273" y="49"/>
                  </a:lnTo>
                  <a:lnTo>
                    <a:pt x="1" y="409"/>
                  </a:lnTo>
                  <a:lnTo>
                    <a:pt x="642" y="1480"/>
                  </a:lnTo>
                  <a:lnTo>
                    <a:pt x="2120" y="1480"/>
                  </a:lnTo>
                  <a:lnTo>
                    <a:pt x="2659" y="406"/>
                  </a:lnTo>
                  <a:lnTo>
                    <a:pt x="2365" y="47"/>
                  </a:lnTo>
                  <a:lnTo>
                    <a:pt x="21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583350" y="3829100"/>
              <a:ext cx="46675" cy="93300"/>
            </a:xfrm>
            <a:custGeom>
              <a:avLst/>
              <a:gdLst/>
              <a:ahLst/>
              <a:cxnLst/>
              <a:rect l="l" t="t" r="r" b="b"/>
              <a:pathLst>
                <a:path w="1867" h="3732" extrusionOk="0">
                  <a:moveTo>
                    <a:pt x="1362" y="0"/>
                  </a:moveTo>
                  <a:cubicBezTo>
                    <a:pt x="1039" y="0"/>
                    <a:pt x="732" y="132"/>
                    <a:pt x="510" y="362"/>
                  </a:cubicBezTo>
                  <a:cubicBezTo>
                    <a:pt x="479" y="394"/>
                    <a:pt x="457" y="444"/>
                    <a:pt x="428" y="480"/>
                  </a:cubicBezTo>
                  <a:lnTo>
                    <a:pt x="179" y="887"/>
                  </a:lnTo>
                  <a:cubicBezTo>
                    <a:pt x="0" y="1119"/>
                    <a:pt x="23" y="1380"/>
                    <a:pt x="146" y="1646"/>
                  </a:cubicBezTo>
                  <a:lnTo>
                    <a:pt x="1214" y="3731"/>
                  </a:lnTo>
                  <a:lnTo>
                    <a:pt x="1867" y="1963"/>
                  </a:lnTo>
                  <a:lnTo>
                    <a:pt x="1106" y="586"/>
                  </a:lnTo>
                  <a:cubicBezTo>
                    <a:pt x="959" y="323"/>
                    <a:pt x="1149" y="0"/>
                    <a:pt x="1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580825" y="3838075"/>
              <a:ext cx="56950" cy="97075"/>
            </a:xfrm>
            <a:custGeom>
              <a:avLst/>
              <a:gdLst/>
              <a:ahLst/>
              <a:cxnLst/>
              <a:rect l="l" t="t" r="r" b="b"/>
              <a:pathLst>
                <a:path w="2278" h="3883" extrusionOk="0">
                  <a:moveTo>
                    <a:pt x="612" y="0"/>
                  </a:moveTo>
                  <a:lnTo>
                    <a:pt x="612" y="0"/>
                  </a:lnTo>
                  <a:cubicBezTo>
                    <a:pt x="581" y="32"/>
                    <a:pt x="553" y="66"/>
                    <a:pt x="525" y="102"/>
                  </a:cubicBezTo>
                  <a:lnTo>
                    <a:pt x="214" y="506"/>
                  </a:lnTo>
                  <a:cubicBezTo>
                    <a:pt x="35" y="740"/>
                    <a:pt x="0" y="1051"/>
                    <a:pt x="124" y="1317"/>
                  </a:cubicBezTo>
                  <a:lnTo>
                    <a:pt x="1310" y="3882"/>
                  </a:lnTo>
                  <a:lnTo>
                    <a:pt x="1911" y="3428"/>
                  </a:lnTo>
                  <a:lnTo>
                    <a:pt x="2277" y="2144"/>
                  </a:lnTo>
                  <a:lnTo>
                    <a:pt x="1969" y="1602"/>
                  </a:lnTo>
                  <a:lnTo>
                    <a:pt x="1450" y="2532"/>
                  </a:lnTo>
                  <a:cubicBezTo>
                    <a:pt x="1440" y="2551"/>
                    <a:pt x="1422" y="2560"/>
                    <a:pt x="1404" y="2560"/>
                  </a:cubicBezTo>
                  <a:cubicBezTo>
                    <a:pt x="1384" y="2560"/>
                    <a:pt x="1365" y="2549"/>
                    <a:pt x="1356" y="2529"/>
                  </a:cubicBezTo>
                  <a:lnTo>
                    <a:pt x="545" y="780"/>
                  </a:lnTo>
                  <a:cubicBezTo>
                    <a:pt x="429" y="525"/>
                    <a:pt x="455" y="229"/>
                    <a:pt x="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3642875" y="3942675"/>
              <a:ext cx="64650" cy="92825"/>
            </a:xfrm>
            <a:custGeom>
              <a:avLst/>
              <a:gdLst/>
              <a:ahLst/>
              <a:cxnLst/>
              <a:rect l="l" t="t" r="r" b="b"/>
              <a:pathLst>
                <a:path w="2586" h="3713" extrusionOk="0">
                  <a:moveTo>
                    <a:pt x="734" y="1"/>
                  </a:moveTo>
                  <a:lnTo>
                    <a:pt x="1" y="1735"/>
                  </a:lnTo>
                  <a:lnTo>
                    <a:pt x="937" y="3510"/>
                  </a:lnTo>
                  <a:lnTo>
                    <a:pt x="1356" y="3712"/>
                  </a:lnTo>
                  <a:lnTo>
                    <a:pt x="1445" y="3190"/>
                  </a:lnTo>
                  <a:cubicBezTo>
                    <a:pt x="1449" y="3164"/>
                    <a:pt x="1471" y="3145"/>
                    <a:pt x="1497" y="3145"/>
                  </a:cubicBezTo>
                  <a:lnTo>
                    <a:pt x="2339" y="3145"/>
                  </a:lnTo>
                  <a:cubicBezTo>
                    <a:pt x="2490" y="3145"/>
                    <a:pt x="2585" y="2983"/>
                    <a:pt x="2511" y="2851"/>
                  </a:cubicBezTo>
                  <a:lnTo>
                    <a:pt x="1107" y="308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635900" y="3931875"/>
              <a:ext cx="40900" cy="118575"/>
            </a:xfrm>
            <a:custGeom>
              <a:avLst/>
              <a:gdLst/>
              <a:ahLst/>
              <a:cxnLst/>
              <a:rect l="l" t="t" r="r" b="b"/>
              <a:pathLst>
                <a:path w="1636" h="4743" extrusionOk="0">
                  <a:moveTo>
                    <a:pt x="965" y="1"/>
                  </a:moveTo>
                  <a:lnTo>
                    <a:pt x="0" y="2062"/>
                  </a:lnTo>
                  <a:lnTo>
                    <a:pt x="1188" y="4629"/>
                  </a:lnTo>
                  <a:cubicBezTo>
                    <a:pt x="1223" y="4706"/>
                    <a:pt x="1294" y="4743"/>
                    <a:pt x="1365" y="4743"/>
                  </a:cubicBezTo>
                  <a:cubicBezTo>
                    <a:pt x="1454" y="4743"/>
                    <a:pt x="1542" y="4685"/>
                    <a:pt x="1560" y="4578"/>
                  </a:cubicBezTo>
                  <a:lnTo>
                    <a:pt x="1635" y="4142"/>
                  </a:lnTo>
                  <a:lnTo>
                    <a:pt x="717" y="2175"/>
                  </a:lnTo>
                  <a:cubicBezTo>
                    <a:pt x="706" y="2150"/>
                    <a:pt x="706" y="2121"/>
                    <a:pt x="718" y="2098"/>
                  </a:cubicBezTo>
                  <a:lnTo>
                    <a:pt x="1388" y="740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3567400" y="3829075"/>
              <a:ext cx="126750" cy="221400"/>
            </a:xfrm>
            <a:custGeom>
              <a:avLst/>
              <a:gdLst/>
              <a:ahLst/>
              <a:cxnLst/>
              <a:rect l="l" t="t" r="r" b="b"/>
              <a:pathLst>
                <a:path w="5070" h="8856" extrusionOk="0">
                  <a:moveTo>
                    <a:pt x="3518" y="0"/>
                  </a:moveTo>
                  <a:cubicBezTo>
                    <a:pt x="3818" y="0"/>
                    <a:pt x="4008" y="323"/>
                    <a:pt x="3862" y="586"/>
                  </a:cubicBezTo>
                  <a:lnTo>
                    <a:pt x="73" y="7395"/>
                  </a:lnTo>
                  <a:cubicBezTo>
                    <a:pt x="0" y="7527"/>
                    <a:pt x="95" y="7689"/>
                    <a:pt x="246" y="7689"/>
                  </a:cubicBezTo>
                  <a:lnTo>
                    <a:pt x="1090" y="7689"/>
                  </a:lnTo>
                  <a:cubicBezTo>
                    <a:pt x="1115" y="7689"/>
                    <a:pt x="1138" y="7708"/>
                    <a:pt x="1142" y="7734"/>
                  </a:cubicBezTo>
                  <a:lnTo>
                    <a:pt x="1306" y="8691"/>
                  </a:lnTo>
                  <a:cubicBezTo>
                    <a:pt x="1323" y="8798"/>
                    <a:pt x="1411" y="8856"/>
                    <a:pt x="1500" y="8856"/>
                  </a:cubicBezTo>
                  <a:cubicBezTo>
                    <a:pt x="1571" y="8856"/>
                    <a:pt x="1642" y="8819"/>
                    <a:pt x="1678" y="8742"/>
                  </a:cubicBezTo>
                  <a:lnTo>
                    <a:pt x="4946" y="1682"/>
                  </a:lnTo>
                  <a:cubicBezTo>
                    <a:pt x="5069" y="1414"/>
                    <a:pt x="5035" y="1101"/>
                    <a:pt x="4856" y="868"/>
                  </a:cubicBezTo>
                  <a:lnTo>
                    <a:pt x="4574" y="502"/>
                  </a:lnTo>
                  <a:cubicBezTo>
                    <a:pt x="4552" y="472"/>
                    <a:pt x="4526" y="438"/>
                    <a:pt x="4501" y="410"/>
                  </a:cubicBezTo>
                  <a:cubicBezTo>
                    <a:pt x="4278" y="150"/>
                    <a:pt x="3951" y="0"/>
                    <a:pt x="3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42"/>
          <p:cNvGrpSpPr/>
          <p:nvPr/>
        </p:nvGrpSpPr>
        <p:grpSpPr>
          <a:xfrm>
            <a:off x="9990034" y="3601649"/>
            <a:ext cx="363625" cy="342727"/>
            <a:chOff x="7373880" y="2758100"/>
            <a:chExt cx="280878" cy="264736"/>
          </a:xfrm>
        </p:grpSpPr>
        <p:sp>
          <p:nvSpPr>
            <p:cNvPr id="496" name="Google Shape;496;p42"/>
            <p:cNvSpPr/>
            <p:nvPr/>
          </p:nvSpPr>
          <p:spPr>
            <a:xfrm>
              <a:off x="7391671" y="2827043"/>
              <a:ext cx="252622" cy="195793"/>
            </a:xfrm>
            <a:custGeom>
              <a:avLst/>
              <a:gdLst/>
              <a:ahLst/>
              <a:cxnLst/>
              <a:rect l="l" t="t" r="r" b="b"/>
              <a:pathLst>
                <a:path w="7966" h="6174" extrusionOk="0">
                  <a:moveTo>
                    <a:pt x="0" y="1"/>
                  </a:moveTo>
                  <a:lnTo>
                    <a:pt x="0" y="5995"/>
                  </a:lnTo>
                  <a:cubicBezTo>
                    <a:pt x="0" y="6094"/>
                    <a:pt x="79" y="6173"/>
                    <a:pt x="178" y="6173"/>
                  </a:cubicBezTo>
                  <a:lnTo>
                    <a:pt x="7786" y="6173"/>
                  </a:lnTo>
                  <a:cubicBezTo>
                    <a:pt x="7885" y="6173"/>
                    <a:pt x="7965" y="6094"/>
                    <a:pt x="7963" y="5995"/>
                  </a:cubicBezTo>
                  <a:lnTo>
                    <a:pt x="79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7384346" y="2827043"/>
              <a:ext cx="13066" cy="195793"/>
            </a:xfrm>
            <a:custGeom>
              <a:avLst/>
              <a:gdLst/>
              <a:ahLst/>
              <a:cxnLst/>
              <a:rect l="l" t="t" r="r" b="b"/>
              <a:pathLst>
                <a:path w="412" h="6174" extrusionOk="0">
                  <a:moveTo>
                    <a:pt x="1" y="1"/>
                  </a:moveTo>
                  <a:lnTo>
                    <a:pt x="1" y="5995"/>
                  </a:lnTo>
                  <a:cubicBezTo>
                    <a:pt x="1" y="6094"/>
                    <a:pt x="80" y="6173"/>
                    <a:pt x="180" y="6173"/>
                  </a:cubicBezTo>
                  <a:lnTo>
                    <a:pt x="411" y="6173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7391703" y="2778999"/>
              <a:ext cx="263055" cy="50930"/>
            </a:xfrm>
            <a:custGeom>
              <a:avLst/>
              <a:gdLst/>
              <a:ahLst/>
              <a:cxnLst/>
              <a:rect l="l" t="t" r="r" b="b"/>
              <a:pathLst>
                <a:path w="8295" h="1606" extrusionOk="0">
                  <a:moveTo>
                    <a:pt x="179" y="1"/>
                  </a:moveTo>
                  <a:cubicBezTo>
                    <a:pt x="79" y="1"/>
                    <a:pt x="0" y="81"/>
                    <a:pt x="0" y="180"/>
                  </a:cubicBezTo>
                  <a:lnTo>
                    <a:pt x="0" y="1427"/>
                  </a:lnTo>
                  <a:cubicBezTo>
                    <a:pt x="0" y="1526"/>
                    <a:pt x="79" y="1605"/>
                    <a:pt x="179" y="1605"/>
                  </a:cubicBezTo>
                  <a:lnTo>
                    <a:pt x="8115" y="1605"/>
                  </a:lnTo>
                  <a:cubicBezTo>
                    <a:pt x="8213" y="1605"/>
                    <a:pt x="8293" y="1526"/>
                    <a:pt x="8294" y="1427"/>
                  </a:cubicBezTo>
                  <a:lnTo>
                    <a:pt x="8294" y="180"/>
                  </a:lnTo>
                  <a:cubicBezTo>
                    <a:pt x="8294" y="81"/>
                    <a:pt x="8214" y="1"/>
                    <a:pt x="8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7373880" y="2778999"/>
              <a:ext cx="23531" cy="50930"/>
            </a:xfrm>
            <a:custGeom>
              <a:avLst/>
              <a:gdLst/>
              <a:ahLst/>
              <a:cxnLst/>
              <a:rect l="l" t="t" r="r" b="b"/>
              <a:pathLst>
                <a:path w="742" h="1606" extrusionOk="0">
                  <a:moveTo>
                    <a:pt x="179" y="1"/>
                  </a:moveTo>
                  <a:cubicBezTo>
                    <a:pt x="80" y="1"/>
                    <a:pt x="1" y="81"/>
                    <a:pt x="1" y="180"/>
                  </a:cubicBezTo>
                  <a:lnTo>
                    <a:pt x="1" y="1427"/>
                  </a:lnTo>
                  <a:cubicBezTo>
                    <a:pt x="1" y="1526"/>
                    <a:pt x="80" y="1605"/>
                    <a:pt x="179" y="1605"/>
                  </a:cubicBezTo>
                  <a:lnTo>
                    <a:pt x="741" y="1605"/>
                  </a:lnTo>
                  <a:lnTo>
                    <a:pt x="741" y="2"/>
                  </a:lnTo>
                  <a:lnTo>
                    <a:pt x="179" y="2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7406417" y="2849686"/>
              <a:ext cx="84736" cy="153362"/>
            </a:xfrm>
            <a:custGeom>
              <a:avLst/>
              <a:gdLst/>
              <a:ahLst/>
              <a:cxnLst/>
              <a:rect l="l" t="t" r="r" b="b"/>
              <a:pathLst>
                <a:path w="2672" h="4836" extrusionOk="0">
                  <a:moveTo>
                    <a:pt x="88" y="0"/>
                  </a:moveTo>
                  <a:cubicBezTo>
                    <a:pt x="40" y="0"/>
                    <a:pt x="0" y="39"/>
                    <a:pt x="0" y="89"/>
                  </a:cubicBezTo>
                  <a:lnTo>
                    <a:pt x="0" y="4747"/>
                  </a:lnTo>
                  <a:cubicBezTo>
                    <a:pt x="0" y="4796"/>
                    <a:pt x="40" y="4836"/>
                    <a:pt x="88" y="4836"/>
                  </a:cubicBezTo>
                  <a:lnTo>
                    <a:pt x="2582" y="4836"/>
                  </a:lnTo>
                  <a:cubicBezTo>
                    <a:pt x="2632" y="4836"/>
                    <a:pt x="2672" y="4796"/>
                    <a:pt x="2672" y="4747"/>
                  </a:cubicBezTo>
                  <a:lnTo>
                    <a:pt x="2672" y="89"/>
                  </a:lnTo>
                  <a:cubicBezTo>
                    <a:pt x="2672" y="39"/>
                    <a:pt x="2632" y="0"/>
                    <a:pt x="2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7504377" y="2758100"/>
              <a:ext cx="19820" cy="41860"/>
            </a:xfrm>
            <a:custGeom>
              <a:avLst/>
              <a:gdLst/>
              <a:ahLst/>
              <a:cxnLst/>
              <a:rect l="l" t="t" r="r" b="b"/>
              <a:pathLst>
                <a:path w="625" h="1320" extrusionOk="0">
                  <a:moveTo>
                    <a:pt x="179" y="0"/>
                  </a:moveTo>
                  <a:cubicBezTo>
                    <a:pt x="80" y="0"/>
                    <a:pt x="0" y="81"/>
                    <a:pt x="0" y="179"/>
                  </a:cubicBezTo>
                  <a:lnTo>
                    <a:pt x="0" y="1141"/>
                  </a:lnTo>
                  <a:cubicBezTo>
                    <a:pt x="0" y="1240"/>
                    <a:pt x="80" y="1320"/>
                    <a:pt x="179" y="1320"/>
                  </a:cubicBezTo>
                  <a:lnTo>
                    <a:pt x="447" y="1320"/>
                  </a:lnTo>
                  <a:cubicBezTo>
                    <a:pt x="545" y="1320"/>
                    <a:pt x="625" y="1240"/>
                    <a:pt x="625" y="1141"/>
                  </a:cubicBezTo>
                  <a:lnTo>
                    <a:pt x="625" y="179"/>
                  </a:lnTo>
                  <a:cubicBezTo>
                    <a:pt x="625" y="81"/>
                    <a:pt x="545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7555212" y="2758100"/>
              <a:ext cx="19820" cy="41860"/>
            </a:xfrm>
            <a:custGeom>
              <a:avLst/>
              <a:gdLst/>
              <a:ahLst/>
              <a:cxnLst/>
              <a:rect l="l" t="t" r="r" b="b"/>
              <a:pathLst>
                <a:path w="625" h="1320" extrusionOk="0">
                  <a:moveTo>
                    <a:pt x="179" y="0"/>
                  </a:moveTo>
                  <a:cubicBezTo>
                    <a:pt x="80" y="0"/>
                    <a:pt x="1" y="81"/>
                    <a:pt x="1" y="179"/>
                  </a:cubicBezTo>
                  <a:lnTo>
                    <a:pt x="1" y="1141"/>
                  </a:lnTo>
                  <a:cubicBezTo>
                    <a:pt x="1" y="1240"/>
                    <a:pt x="80" y="1320"/>
                    <a:pt x="179" y="1320"/>
                  </a:cubicBezTo>
                  <a:lnTo>
                    <a:pt x="446" y="1320"/>
                  </a:lnTo>
                  <a:cubicBezTo>
                    <a:pt x="546" y="1320"/>
                    <a:pt x="625" y="1240"/>
                    <a:pt x="625" y="1141"/>
                  </a:cubicBezTo>
                  <a:lnTo>
                    <a:pt x="625" y="179"/>
                  </a:lnTo>
                  <a:cubicBezTo>
                    <a:pt x="625" y="81"/>
                    <a:pt x="546" y="0"/>
                    <a:pt x="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7606079" y="2758100"/>
              <a:ext cx="19852" cy="41860"/>
            </a:xfrm>
            <a:custGeom>
              <a:avLst/>
              <a:gdLst/>
              <a:ahLst/>
              <a:cxnLst/>
              <a:rect l="l" t="t" r="r" b="b"/>
              <a:pathLst>
                <a:path w="626" h="1320" extrusionOk="0">
                  <a:moveTo>
                    <a:pt x="179" y="0"/>
                  </a:moveTo>
                  <a:cubicBezTo>
                    <a:pt x="80" y="0"/>
                    <a:pt x="1" y="81"/>
                    <a:pt x="1" y="179"/>
                  </a:cubicBezTo>
                  <a:lnTo>
                    <a:pt x="1" y="1141"/>
                  </a:lnTo>
                  <a:cubicBezTo>
                    <a:pt x="1" y="1240"/>
                    <a:pt x="80" y="1320"/>
                    <a:pt x="179" y="1320"/>
                  </a:cubicBezTo>
                  <a:lnTo>
                    <a:pt x="446" y="1320"/>
                  </a:lnTo>
                  <a:cubicBezTo>
                    <a:pt x="544" y="1320"/>
                    <a:pt x="624" y="1240"/>
                    <a:pt x="625" y="1141"/>
                  </a:cubicBezTo>
                  <a:lnTo>
                    <a:pt x="625" y="179"/>
                  </a:lnTo>
                  <a:cubicBezTo>
                    <a:pt x="625" y="81"/>
                    <a:pt x="546" y="0"/>
                    <a:pt x="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7453542" y="2758100"/>
              <a:ext cx="19852" cy="41860"/>
            </a:xfrm>
            <a:custGeom>
              <a:avLst/>
              <a:gdLst/>
              <a:ahLst/>
              <a:cxnLst/>
              <a:rect l="l" t="t" r="r" b="b"/>
              <a:pathLst>
                <a:path w="626" h="1320" extrusionOk="0">
                  <a:moveTo>
                    <a:pt x="179" y="0"/>
                  </a:moveTo>
                  <a:cubicBezTo>
                    <a:pt x="80" y="0"/>
                    <a:pt x="0" y="81"/>
                    <a:pt x="0" y="179"/>
                  </a:cubicBezTo>
                  <a:lnTo>
                    <a:pt x="0" y="1141"/>
                  </a:lnTo>
                  <a:cubicBezTo>
                    <a:pt x="0" y="1240"/>
                    <a:pt x="80" y="1320"/>
                    <a:pt x="179" y="1320"/>
                  </a:cubicBezTo>
                  <a:lnTo>
                    <a:pt x="446" y="1320"/>
                  </a:lnTo>
                  <a:cubicBezTo>
                    <a:pt x="544" y="1320"/>
                    <a:pt x="623" y="1240"/>
                    <a:pt x="625" y="1141"/>
                  </a:cubicBezTo>
                  <a:lnTo>
                    <a:pt x="625" y="179"/>
                  </a:lnTo>
                  <a:cubicBezTo>
                    <a:pt x="625" y="81"/>
                    <a:pt x="545" y="0"/>
                    <a:pt x="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7402675" y="2758100"/>
              <a:ext cx="19884" cy="41860"/>
            </a:xfrm>
            <a:custGeom>
              <a:avLst/>
              <a:gdLst/>
              <a:ahLst/>
              <a:cxnLst/>
              <a:rect l="l" t="t" r="r" b="b"/>
              <a:pathLst>
                <a:path w="627" h="1320" extrusionOk="0">
                  <a:moveTo>
                    <a:pt x="180" y="0"/>
                  </a:moveTo>
                  <a:cubicBezTo>
                    <a:pt x="81" y="0"/>
                    <a:pt x="1" y="81"/>
                    <a:pt x="1" y="179"/>
                  </a:cubicBezTo>
                  <a:lnTo>
                    <a:pt x="1" y="1141"/>
                  </a:lnTo>
                  <a:cubicBezTo>
                    <a:pt x="1" y="1240"/>
                    <a:pt x="81" y="1320"/>
                    <a:pt x="180" y="1320"/>
                  </a:cubicBezTo>
                  <a:lnTo>
                    <a:pt x="447" y="1320"/>
                  </a:lnTo>
                  <a:cubicBezTo>
                    <a:pt x="545" y="1320"/>
                    <a:pt x="625" y="1240"/>
                    <a:pt x="626" y="1141"/>
                  </a:cubicBezTo>
                  <a:lnTo>
                    <a:pt x="626" y="179"/>
                  </a:lnTo>
                  <a:cubicBezTo>
                    <a:pt x="626" y="81"/>
                    <a:pt x="54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7596185" y="2849623"/>
              <a:ext cx="28288" cy="28319"/>
            </a:xfrm>
            <a:custGeom>
              <a:avLst/>
              <a:gdLst/>
              <a:ahLst/>
              <a:cxnLst/>
              <a:rect l="l" t="t" r="r" b="b"/>
              <a:pathLst>
                <a:path w="892" h="893" extrusionOk="0">
                  <a:moveTo>
                    <a:pt x="54" y="0"/>
                  </a:moveTo>
                  <a:cubicBezTo>
                    <a:pt x="25" y="0"/>
                    <a:pt x="0" y="25"/>
                    <a:pt x="0" y="55"/>
                  </a:cubicBezTo>
                  <a:lnTo>
                    <a:pt x="0" y="838"/>
                  </a:lnTo>
                  <a:cubicBezTo>
                    <a:pt x="1" y="868"/>
                    <a:pt x="25" y="893"/>
                    <a:pt x="54" y="893"/>
                  </a:cubicBezTo>
                  <a:lnTo>
                    <a:pt x="839" y="893"/>
                  </a:lnTo>
                  <a:cubicBezTo>
                    <a:pt x="868" y="893"/>
                    <a:pt x="892" y="868"/>
                    <a:pt x="892" y="838"/>
                  </a:cubicBezTo>
                  <a:lnTo>
                    <a:pt x="892" y="55"/>
                  </a:lnTo>
                  <a:cubicBezTo>
                    <a:pt x="892" y="25"/>
                    <a:pt x="868" y="0"/>
                    <a:pt x="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7551026" y="2849623"/>
              <a:ext cx="28288" cy="28319"/>
            </a:xfrm>
            <a:custGeom>
              <a:avLst/>
              <a:gdLst/>
              <a:ahLst/>
              <a:cxnLst/>
              <a:rect l="l" t="t" r="r" b="b"/>
              <a:pathLst>
                <a:path w="892" h="893" extrusionOk="0">
                  <a:moveTo>
                    <a:pt x="53" y="0"/>
                  </a:moveTo>
                  <a:cubicBezTo>
                    <a:pt x="25" y="0"/>
                    <a:pt x="0" y="25"/>
                    <a:pt x="0" y="55"/>
                  </a:cubicBezTo>
                  <a:lnTo>
                    <a:pt x="0" y="838"/>
                  </a:lnTo>
                  <a:cubicBezTo>
                    <a:pt x="0" y="868"/>
                    <a:pt x="25" y="893"/>
                    <a:pt x="53" y="893"/>
                  </a:cubicBezTo>
                  <a:lnTo>
                    <a:pt x="838" y="893"/>
                  </a:lnTo>
                  <a:cubicBezTo>
                    <a:pt x="867" y="893"/>
                    <a:pt x="892" y="868"/>
                    <a:pt x="892" y="838"/>
                  </a:cubicBezTo>
                  <a:lnTo>
                    <a:pt x="892" y="55"/>
                  </a:lnTo>
                  <a:cubicBezTo>
                    <a:pt x="892" y="25"/>
                    <a:pt x="868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7505804" y="2849623"/>
              <a:ext cx="28319" cy="28319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54" y="0"/>
                  </a:moveTo>
                  <a:cubicBezTo>
                    <a:pt x="24" y="0"/>
                    <a:pt x="1" y="25"/>
                    <a:pt x="1" y="55"/>
                  </a:cubicBezTo>
                  <a:lnTo>
                    <a:pt x="1" y="838"/>
                  </a:lnTo>
                  <a:cubicBezTo>
                    <a:pt x="1" y="868"/>
                    <a:pt x="24" y="893"/>
                    <a:pt x="54" y="893"/>
                  </a:cubicBezTo>
                  <a:lnTo>
                    <a:pt x="839" y="893"/>
                  </a:lnTo>
                  <a:cubicBezTo>
                    <a:pt x="868" y="893"/>
                    <a:pt x="892" y="868"/>
                    <a:pt x="892" y="838"/>
                  </a:cubicBezTo>
                  <a:lnTo>
                    <a:pt x="892" y="55"/>
                  </a:lnTo>
                  <a:cubicBezTo>
                    <a:pt x="892" y="25"/>
                    <a:pt x="868" y="0"/>
                    <a:pt x="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7596185" y="2894781"/>
              <a:ext cx="28288" cy="28351"/>
            </a:xfrm>
            <a:custGeom>
              <a:avLst/>
              <a:gdLst/>
              <a:ahLst/>
              <a:cxnLst/>
              <a:rect l="l" t="t" r="r" b="b"/>
              <a:pathLst>
                <a:path w="892" h="894" extrusionOk="0">
                  <a:moveTo>
                    <a:pt x="54" y="1"/>
                  </a:moveTo>
                  <a:cubicBezTo>
                    <a:pt x="25" y="1"/>
                    <a:pt x="0" y="25"/>
                    <a:pt x="0" y="55"/>
                  </a:cubicBezTo>
                  <a:lnTo>
                    <a:pt x="0" y="839"/>
                  </a:lnTo>
                  <a:cubicBezTo>
                    <a:pt x="1" y="870"/>
                    <a:pt x="25" y="893"/>
                    <a:pt x="54" y="893"/>
                  </a:cubicBezTo>
                  <a:lnTo>
                    <a:pt x="839" y="893"/>
                  </a:lnTo>
                  <a:cubicBezTo>
                    <a:pt x="868" y="893"/>
                    <a:pt x="892" y="869"/>
                    <a:pt x="892" y="839"/>
                  </a:cubicBezTo>
                  <a:lnTo>
                    <a:pt x="892" y="55"/>
                  </a:lnTo>
                  <a:cubicBezTo>
                    <a:pt x="892" y="25"/>
                    <a:pt x="868" y="1"/>
                    <a:pt x="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7551026" y="2894781"/>
              <a:ext cx="28288" cy="28351"/>
            </a:xfrm>
            <a:custGeom>
              <a:avLst/>
              <a:gdLst/>
              <a:ahLst/>
              <a:cxnLst/>
              <a:rect l="l" t="t" r="r" b="b"/>
              <a:pathLst>
                <a:path w="892" h="894" extrusionOk="0">
                  <a:moveTo>
                    <a:pt x="53" y="1"/>
                  </a:moveTo>
                  <a:cubicBezTo>
                    <a:pt x="25" y="1"/>
                    <a:pt x="0" y="25"/>
                    <a:pt x="0" y="55"/>
                  </a:cubicBezTo>
                  <a:lnTo>
                    <a:pt x="0" y="839"/>
                  </a:lnTo>
                  <a:cubicBezTo>
                    <a:pt x="0" y="870"/>
                    <a:pt x="25" y="893"/>
                    <a:pt x="53" y="893"/>
                  </a:cubicBezTo>
                  <a:lnTo>
                    <a:pt x="838" y="893"/>
                  </a:lnTo>
                  <a:cubicBezTo>
                    <a:pt x="867" y="893"/>
                    <a:pt x="892" y="869"/>
                    <a:pt x="892" y="839"/>
                  </a:cubicBezTo>
                  <a:lnTo>
                    <a:pt x="892" y="55"/>
                  </a:lnTo>
                  <a:cubicBezTo>
                    <a:pt x="892" y="25"/>
                    <a:pt x="868" y="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7505804" y="2894781"/>
              <a:ext cx="28319" cy="28351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54" y="1"/>
                  </a:moveTo>
                  <a:cubicBezTo>
                    <a:pt x="24" y="1"/>
                    <a:pt x="1" y="25"/>
                    <a:pt x="1" y="55"/>
                  </a:cubicBezTo>
                  <a:lnTo>
                    <a:pt x="1" y="839"/>
                  </a:lnTo>
                  <a:cubicBezTo>
                    <a:pt x="1" y="870"/>
                    <a:pt x="24" y="893"/>
                    <a:pt x="54" y="893"/>
                  </a:cubicBezTo>
                  <a:lnTo>
                    <a:pt x="839" y="893"/>
                  </a:lnTo>
                  <a:cubicBezTo>
                    <a:pt x="868" y="893"/>
                    <a:pt x="892" y="869"/>
                    <a:pt x="892" y="839"/>
                  </a:cubicBezTo>
                  <a:lnTo>
                    <a:pt x="892" y="55"/>
                  </a:lnTo>
                  <a:cubicBezTo>
                    <a:pt x="892" y="25"/>
                    <a:pt x="868" y="1"/>
                    <a:pt x="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7596185" y="2940003"/>
              <a:ext cx="28288" cy="28319"/>
            </a:xfrm>
            <a:custGeom>
              <a:avLst/>
              <a:gdLst/>
              <a:ahLst/>
              <a:cxnLst/>
              <a:rect l="l" t="t" r="r" b="b"/>
              <a:pathLst>
                <a:path w="892" h="893" extrusionOk="0">
                  <a:moveTo>
                    <a:pt x="54" y="1"/>
                  </a:moveTo>
                  <a:cubicBezTo>
                    <a:pt x="25" y="1"/>
                    <a:pt x="0" y="25"/>
                    <a:pt x="0" y="54"/>
                  </a:cubicBezTo>
                  <a:lnTo>
                    <a:pt x="0" y="839"/>
                  </a:lnTo>
                  <a:cubicBezTo>
                    <a:pt x="1" y="868"/>
                    <a:pt x="25" y="893"/>
                    <a:pt x="54" y="893"/>
                  </a:cubicBezTo>
                  <a:lnTo>
                    <a:pt x="839" y="893"/>
                  </a:lnTo>
                  <a:cubicBezTo>
                    <a:pt x="868" y="893"/>
                    <a:pt x="892" y="868"/>
                    <a:pt x="892" y="839"/>
                  </a:cubicBezTo>
                  <a:lnTo>
                    <a:pt x="892" y="54"/>
                  </a:lnTo>
                  <a:cubicBezTo>
                    <a:pt x="892" y="25"/>
                    <a:pt x="868" y="1"/>
                    <a:pt x="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7551026" y="2940003"/>
              <a:ext cx="28288" cy="28319"/>
            </a:xfrm>
            <a:custGeom>
              <a:avLst/>
              <a:gdLst/>
              <a:ahLst/>
              <a:cxnLst/>
              <a:rect l="l" t="t" r="r" b="b"/>
              <a:pathLst>
                <a:path w="892" h="893" extrusionOk="0">
                  <a:moveTo>
                    <a:pt x="53" y="1"/>
                  </a:moveTo>
                  <a:cubicBezTo>
                    <a:pt x="25" y="1"/>
                    <a:pt x="0" y="25"/>
                    <a:pt x="0" y="54"/>
                  </a:cubicBezTo>
                  <a:lnTo>
                    <a:pt x="0" y="839"/>
                  </a:lnTo>
                  <a:cubicBezTo>
                    <a:pt x="0" y="868"/>
                    <a:pt x="25" y="893"/>
                    <a:pt x="53" y="893"/>
                  </a:cubicBezTo>
                  <a:lnTo>
                    <a:pt x="838" y="893"/>
                  </a:lnTo>
                  <a:cubicBezTo>
                    <a:pt x="867" y="893"/>
                    <a:pt x="892" y="868"/>
                    <a:pt x="892" y="839"/>
                  </a:cubicBezTo>
                  <a:lnTo>
                    <a:pt x="892" y="54"/>
                  </a:lnTo>
                  <a:cubicBezTo>
                    <a:pt x="892" y="25"/>
                    <a:pt x="868" y="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7505804" y="2940003"/>
              <a:ext cx="28319" cy="28319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54" y="1"/>
                  </a:moveTo>
                  <a:cubicBezTo>
                    <a:pt x="24" y="1"/>
                    <a:pt x="1" y="25"/>
                    <a:pt x="1" y="54"/>
                  </a:cubicBezTo>
                  <a:lnTo>
                    <a:pt x="1" y="839"/>
                  </a:lnTo>
                  <a:cubicBezTo>
                    <a:pt x="1" y="868"/>
                    <a:pt x="24" y="893"/>
                    <a:pt x="54" y="893"/>
                  </a:cubicBezTo>
                  <a:lnTo>
                    <a:pt x="839" y="893"/>
                  </a:lnTo>
                  <a:cubicBezTo>
                    <a:pt x="868" y="893"/>
                    <a:pt x="892" y="868"/>
                    <a:pt x="892" y="839"/>
                  </a:cubicBezTo>
                  <a:lnTo>
                    <a:pt x="892" y="54"/>
                  </a:lnTo>
                  <a:cubicBezTo>
                    <a:pt x="892" y="25"/>
                    <a:pt x="868" y="1"/>
                    <a:pt x="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7434610" y="2877561"/>
              <a:ext cx="28319" cy="29144"/>
            </a:xfrm>
            <a:custGeom>
              <a:avLst/>
              <a:gdLst/>
              <a:ahLst/>
              <a:cxnLst/>
              <a:rect l="l" t="t" r="r" b="b"/>
              <a:pathLst>
                <a:path w="893" h="919" extrusionOk="0">
                  <a:moveTo>
                    <a:pt x="242" y="1"/>
                  </a:moveTo>
                  <a:lnTo>
                    <a:pt x="128" y="2"/>
                  </a:lnTo>
                  <a:lnTo>
                    <a:pt x="1" y="203"/>
                  </a:lnTo>
                  <a:lnTo>
                    <a:pt x="399" y="919"/>
                  </a:lnTo>
                  <a:lnTo>
                    <a:pt x="518" y="919"/>
                  </a:lnTo>
                  <a:lnTo>
                    <a:pt x="892" y="181"/>
                  </a:lnTo>
                  <a:lnTo>
                    <a:pt x="755" y="2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7422559" y="2877593"/>
              <a:ext cx="26638" cy="49440"/>
            </a:xfrm>
            <a:custGeom>
              <a:avLst/>
              <a:gdLst/>
              <a:ahLst/>
              <a:cxnLst/>
              <a:rect l="l" t="t" r="r" b="b"/>
              <a:pathLst>
                <a:path w="840" h="1559" extrusionOk="0">
                  <a:moveTo>
                    <a:pt x="492" y="1"/>
                  </a:moveTo>
                  <a:cubicBezTo>
                    <a:pt x="381" y="1"/>
                    <a:pt x="276" y="52"/>
                    <a:pt x="209" y="139"/>
                  </a:cubicBezTo>
                  <a:lnTo>
                    <a:pt x="98" y="283"/>
                  </a:lnTo>
                  <a:cubicBezTo>
                    <a:pt x="16" y="391"/>
                    <a:pt x="0" y="535"/>
                    <a:pt x="61" y="658"/>
                  </a:cubicBezTo>
                  <a:lnTo>
                    <a:pt x="503" y="1559"/>
                  </a:lnTo>
                  <a:lnTo>
                    <a:pt x="839" y="918"/>
                  </a:lnTo>
                  <a:lnTo>
                    <a:pt x="468" y="266"/>
                  </a:lnTo>
                  <a:cubicBezTo>
                    <a:pt x="400" y="148"/>
                    <a:pt x="487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7447644" y="2924401"/>
              <a:ext cx="26163" cy="47125"/>
            </a:xfrm>
            <a:custGeom>
              <a:avLst/>
              <a:gdLst/>
              <a:ahLst/>
              <a:cxnLst/>
              <a:rect l="l" t="t" r="r" b="b"/>
              <a:pathLst>
                <a:path w="825" h="1486" extrusionOk="0">
                  <a:moveTo>
                    <a:pt x="365" y="0"/>
                  </a:moveTo>
                  <a:lnTo>
                    <a:pt x="1" y="674"/>
                  </a:lnTo>
                  <a:lnTo>
                    <a:pt x="376" y="1436"/>
                  </a:lnTo>
                  <a:cubicBezTo>
                    <a:pt x="393" y="1469"/>
                    <a:pt x="425" y="1485"/>
                    <a:pt x="457" y="1485"/>
                  </a:cubicBezTo>
                  <a:cubicBezTo>
                    <a:pt x="489" y="1485"/>
                    <a:pt x="521" y="1469"/>
                    <a:pt x="537" y="1435"/>
                  </a:cubicBezTo>
                  <a:lnTo>
                    <a:pt x="812" y="864"/>
                  </a:lnTo>
                  <a:cubicBezTo>
                    <a:pt x="825" y="839"/>
                    <a:pt x="824" y="808"/>
                    <a:pt x="809" y="782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7423669" y="2877561"/>
              <a:ext cx="51247" cy="93932"/>
            </a:xfrm>
            <a:custGeom>
              <a:avLst/>
              <a:gdLst/>
              <a:ahLst/>
              <a:cxnLst/>
              <a:rect l="l" t="t" r="r" b="b"/>
              <a:pathLst>
                <a:path w="1616" h="2962" extrusionOk="0">
                  <a:moveTo>
                    <a:pt x="995" y="1"/>
                  </a:moveTo>
                  <a:cubicBezTo>
                    <a:pt x="1131" y="1"/>
                    <a:pt x="1218" y="148"/>
                    <a:pt x="1149" y="266"/>
                  </a:cubicBezTo>
                  <a:lnTo>
                    <a:pt x="15" y="2258"/>
                  </a:lnTo>
                  <a:cubicBezTo>
                    <a:pt x="1" y="2282"/>
                    <a:pt x="0" y="2312"/>
                    <a:pt x="12" y="2340"/>
                  </a:cubicBezTo>
                  <a:lnTo>
                    <a:pt x="288" y="2911"/>
                  </a:lnTo>
                  <a:cubicBezTo>
                    <a:pt x="304" y="2945"/>
                    <a:pt x="336" y="2962"/>
                    <a:pt x="368" y="2962"/>
                  </a:cubicBezTo>
                  <a:cubicBezTo>
                    <a:pt x="400" y="2962"/>
                    <a:pt x="432" y="2945"/>
                    <a:pt x="448" y="2912"/>
                  </a:cubicBezTo>
                  <a:lnTo>
                    <a:pt x="1557" y="659"/>
                  </a:lnTo>
                  <a:cubicBezTo>
                    <a:pt x="1616" y="536"/>
                    <a:pt x="1601" y="392"/>
                    <a:pt x="1519" y="284"/>
                  </a:cubicBezTo>
                  <a:lnTo>
                    <a:pt x="1409" y="140"/>
                  </a:lnTo>
                  <a:cubicBezTo>
                    <a:pt x="1341" y="53"/>
                    <a:pt x="1236" y="2"/>
                    <a:pt x="1126" y="2"/>
                  </a:cubicBezTo>
                  <a:lnTo>
                    <a:pt x="11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7583944" y="2981864"/>
              <a:ext cx="44778" cy="8499"/>
            </a:xfrm>
            <a:custGeom>
              <a:avLst/>
              <a:gdLst/>
              <a:ahLst/>
              <a:cxnLst/>
              <a:rect l="l" t="t" r="r" b="b"/>
              <a:pathLst>
                <a:path w="1412" h="268" extrusionOk="0">
                  <a:moveTo>
                    <a:pt x="134" y="0"/>
                  </a:moveTo>
                  <a:cubicBezTo>
                    <a:pt x="60" y="0"/>
                    <a:pt x="1" y="61"/>
                    <a:pt x="1" y="134"/>
                  </a:cubicBezTo>
                  <a:cubicBezTo>
                    <a:pt x="1" y="208"/>
                    <a:pt x="61" y="268"/>
                    <a:pt x="134" y="268"/>
                  </a:cubicBezTo>
                  <a:lnTo>
                    <a:pt x="1278" y="268"/>
                  </a:lnTo>
                  <a:cubicBezTo>
                    <a:pt x="1352" y="268"/>
                    <a:pt x="1412" y="208"/>
                    <a:pt x="1412" y="134"/>
                  </a:cubicBezTo>
                  <a:cubicBezTo>
                    <a:pt x="1412" y="61"/>
                    <a:pt x="1352" y="0"/>
                    <a:pt x="1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7501555" y="2981832"/>
              <a:ext cx="71131" cy="8499"/>
            </a:xfrm>
            <a:custGeom>
              <a:avLst/>
              <a:gdLst/>
              <a:ahLst/>
              <a:cxnLst/>
              <a:rect l="l" t="t" r="r" b="b"/>
              <a:pathLst>
                <a:path w="2243" h="268" extrusionOk="0">
                  <a:moveTo>
                    <a:pt x="135" y="0"/>
                  </a:moveTo>
                  <a:cubicBezTo>
                    <a:pt x="61" y="0"/>
                    <a:pt x="1" y="61"/>
                    <a:pt x="1" y="134"/>
                  </a:cubicBezTo>
                  <a:cubicBezTo>
                    <a:pt x="1" y="207"/>
                    <a:pt x="61" y="268"/>
                    <a:pt x="135" y="268"/>
                  </a:cubicBezTo>
                  <a:lnTo>
                    <a:pt x="2109" y="268"/>
                  </a:lnTo>
                  <a:cubicBezTo>
                    <a:pt x="2182" y="268"/>
                    <a:pt x="2243" y="207"/>
                    <a:pt x="2243" y="134"/>
                  </a:cubicBezTo>
                  <a:cubicBezTo>
                    <a:pt x="2243" y="61"/>
                    <a:pt x="2182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7501555" y="2998798"/>
              <a:ext cx="127135" cy="8499"/>
            </a:xfrm>
            <a:custGeom>
              <a:avLst/>
              <a:gdLst/>
              <a:ahLst/>
              <a:cxnLst/>
              <a:rect l="l" t="t" r="r" b="b"/>
              <a:pathLst>
                <a:path w="4009" h="268" extrusionOk="0">
                  <a:moveTo>
                    <a:pt x="135" y="0"/>
                  </a:moveTo>
                  <a:cubicBezTo>
                    <a:pt x="61" y="0"/>
                    <a:pt x="1" y="61"/>
                    <a:pt x="1" y="134"/>
                  </a:cubicBezTo>
                  <a:cubicBezTo>
                    <a:pt x="1" y="207"/>
                    <a:pt x="61" y="268"/>
                    <a:pt x="135" y="268"/>
                  </a:cubicBezTo>
                  <a:lnTo>
                    <a:pt x="3875" y="268"/>
                  </a:lnTo>
                  <a:cubicBezTo>
                    <a:pt x="3948" y="268"/>
                    <a:pt x="4009" y="207"/>
                    <a:pt x="4009" y="134"/>
                  </a:cubicBezTo>
                  <a:cubicBezTo>
                    <a:pt x="4009" y="61"/>
                    <a:pt x="3948" y="0"/>
                    <a:pt x="3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42"/>
          <p:cNvGrpSpPr/>
          <p:nvPr/>
        </p:nvGrpSpPr>
        <p:grpSpPr>
          <a:xfrm>
            <a:off x="6406769" y="5618606"/>
            <a:ext cx="363542" cy="198378"/>
            <a:chOff x="4606023" y="4316072"/>
            <a:chExt cx="280814" cy="153235"/>
          </a:xfrm>
        </p:grpSpPr>
        <p:sp>
          <p:nvSpPr>
            <p:cNvPr id="523" name="Google Shape;523;p42"/>
            <p:cNvSpPr/>
            <p:nvPr/>
          </p:nvSpPr>
          <p:spPr>
            <a:xfrm>
              <a:off x="4607704" y="4316167"/>
              <a:ext cx="279133" cy="153140"/>
            </a:xfrm>
            <a:custGeom>
              <a:avLst/>
              <a:gdLst/>
              <a:ahLst/>
              <a:cxnLst/>
              <a:rect l="l" t="t" r="r" b="b"/>
              <a:pathLst>
                <a:path w="8802" h="4829" extrusionOk="0">
                  <a:moveTo>
                    <a:pt x="357" y="1"/>
                  </a:moveTo>
                  <a:cubicBezTo>
                    <a:pt x="159" y="1"/>
                    <a:pt x="0" y="160"/>
                    <a:pt x="0" y="357"/>
                  </a:cubicBezTo>
                  <a:lnTo>
                    <a:pt x="0" y="4471"/>
                  </a:lnTo>
                  <a:cubicBezTo>
                    <a:pt x="0" y="4669"/>
                    <a:pt x="161" y="4828"/>
                    <a:pt x="357" y="4828"/>
                  </a:cubicBezTo>
                  <a:lnTo>
                    <a:pt x="8445" y="4828"/>
                  </a:lnTo>
                  <a:cubicBezTo>
                    <a:pt x="8642" y="4828"/>
                    <a:pt x="8801" y="4669"/>
                    <a:pt x="8801" y="4471"/>
                  </a:cubicBezTo>
                  <a:lnTo>
                    <a:pt x="8801" y="357"/>
                  </a:lnTo>
                  <a:cubicBezTo>
                    <a:pt x="8801" y="160"/>
                    <a:pt x="8642" y="1"/>
                    <a:pt x="8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4606023" y="4316072"/>
              <a:ext cx="13034" cy="153171"/>
            </a:xfrm>
            <a:custGeom>
              <a:avLst/>
              <a:gdLst/>
              <a:ahLst/>
              <a:cxnLst/>
              <a:rect l="l" t="t" r="r" b="b"/>
              <a:pathLst>
                <a:path w="411" h="4830" extrusionOk="0">
                  <a:moveTo>
                    <a:pt x="357" y="1"/>
                  </a:moveTo>
                  <a:lnTo>
                    <a:pt x="357" y="3"/>
                  </a:lnTo>
                  <a:cubicBezTo>
                    <a:pt x="160" y="3"/>
                    <a:pt x="1" y="162"/>
                    <a:pt x="1" y="359"/>
                  </a:cubicBezTo>
                  <a:lnTo>
                    <a:pt x="1" y="4473"/>
                  </a:lnTo>
                  <a:cubicBezTo>
                    <a:pt x="1" y="4670"/>
                    <a:pt x="160" y="4829"/>
                    <a:pt x="357" y="4829"/>
                  </a:cubicBezTo>
                  <a:lnTo>
                    <a:pt x="411" y="482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4623972" y="4333260"/>
              <a:ext cx="25465" cy="25465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01" y="1"/>
                  </a:moveTo>
                  <a:cubicBezTo>
                    <a:pt x="180" y="1"/>
                    <a:pt x="0" y="180"/>
                    <a:pt x="0" y="402"/>
                  </a:cubicBezTo>
                  <a:cubicBezTo>
                    <a:pt x="0" y="623"/>
                    <a:pt x="180" y="803"/>
                    <a:pt x="401" y="803"/>
                  </a:cubicBezTo>
                  <a:cubicBezTo>
                    <a:pt x="623" y="803"/>
                    <a:pt x="802" y="623"/>
                    <a:pt x="802" y="402"/>
                  </a:cubicBezTo>
                  <a:cubicBezTo>
                    <a:pt x="802" y="180"/>
                    <a:pt x="623" y="1"/>
                    <a:pt x="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4667830" y="4333260"/>
              <a:ext cx="25465" cy="25465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02" y="1"/>
                  </a:moveTo>
                  <a:cubicBezTo>
                    <a:pt x="180" y="1"/>
                    <a:pt x="0" y="180"/>
                    <a:pt x="0" y="402"/>
                  </a:cubicBezTo>
                  <a:cubicBezTo>
                    <a:pt x="0" y="623"/>
                    <a:pt x="180" y="803"/>
                    <a:pt x="402" y="803"/>
                  </a:cubicBezTo>
                  <a:cubicBezTo>
                    <a:pt x="624" y="803"/>
                    <a:pt x="803" y="623"/>
                    <a:pt x="803" y="402"/>
                  </a:cubicBezTo>
                  <a:cubicBezTo>
                    <a:pt x="803" y="180"/>
                    <a:pt x="624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4711721" y="4333260"/>
              <a:ext cx="25497" cy="25465"/>
            </a:xfrm>
            <a:custGeom>
              <a:avLst/>
              <a:gdLst/>
              <a:ahLst/>
              <a:cxnLst/>
              <a:rect l="l" t="t" r="r" b="b"/>
              <a:pathLst>
                <a:path w="804" h="803" extrusionOk="0">
                  <a:moveTo>
                    <a:pt x="403" y="1"/>
                  </a:moveTo>
                  <a:cubicBezTo>
                    <a:pt x="181" y="1"/>
                    <a:pt x="1" y="180"/>
                    <a:pt x="1" y="402"/>
                  </a:cubicBezTo>
                  <a:cubicBezTo>
                    <a:pt x="1" y="623"/>
                    <a:pt x="181" y="803"/>
                    <a:pt x="403" y="803"/>
                  </a:cubicBezTo>
                  <a:cubicBezTo>
                    <a:pt x="624" y="803"/>
                    <a:pt x="804" y="623"/>
                    <a:pt x="804" y="402"/>
                  </a:cubicBezTo>
                  <a:cubicBezTo>
                    <a:pt x="804" y="180"/>
                    <a:pt x="624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4755642" y="4333260"/>
              <a:ext cx="25497" cy="25465"/>
            </a:xfrm>
            <a:custGeom>
              <a:avLst/>
              <a:gdLst/>
              <a:ahLst/>
              <a:cxnLst/>
              <a:rect l="l" t="t" r="r" b="b"/>
              <a:pathLst>
                <a:path w="804" h="803" extrusionOk="0">
                  <a:moveTo>
                    <a:pt x="402" y="1"/>
                  </a:moveTo>
                  <a:cubicBezTo>
                    <a:pt x="180" y="1"/>
                    <a:pt x="1" y="180"/>
                    <a:pt x="1" y="402"/>
                  </a:cubicBezTo>
                  <a:cubicBezTo>
                    <a:pt x="1" y="623"/>
                    <a:pt x="180" y="803"/>
                    <a:pt x="402" y="803"/>
                  </a:cubicBezTo>
                  <a:cubicBezTo>
                    <a:pt x="623" y="803"/>
                    <a:pt x="803" y="623"/>
                    <a:pt x="803" y="402"/>
                  </a:cubicBezTo>
                  <a:cubicBezTo>
                    <a:pt x="803" y="180"/>
                    <a:pt x="623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4799532" y="4333260"/>
              <a:ext cx="25465" cy="25465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3"/>
                    <a:pt x="179" y="803"/>
                    <a:pt x="401" y="803"/>
                  </a:cubicBezTo>
                  <a:cubicBezTo>
                    <a:pt x="622" y="803"/>
                    <a:pt x="802" y="623"/>
                    <a:pt x="802" y="402"/>
                  </a:cubicBezTo>
                  <a:cubicBezTo>
                    <a:pt x="802" y="180"/>
                    <a:pt x="622" y="1"/>
                    <a:pt x="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4843423" y="4333260"/>
              <a:ext cx="25465" cy="25465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02" y="1"/>
                  </a:moveTo>
                  <a:cubicBezTo>
                    <a:pt x="180" y="1"/>
                    <a:pt x="0" y="180"/>
                    <a:pt x="0" y="402"/>
                  </a:cubicBezTo>
                  <a:cubicBezTo>
                    <a:pt x="0" y="623"/>
                    <a:pt x="180" y="803"/>
                    <a:pt x="402" y="803"/>
                  </a:cubicBezTo>
                  <a:cubicBezTo>
                    <a:pt x="623" y="803"/>
                    <a:pt x="803" y="623"/>
                    <a:pt x="803" y="402"/>
                  </a:cubicBezTo>
                  <a:cubicBezTo>
                    <a:pt x="803" y="180"/>
                    <a:pt x="623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4623972" y="4426685"/>
              <a:ext cx="25465" cy="25465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01" y="0"/>
                  </a:moveTo>
                  <a:cubicBezTo>
                    <a:pt x="180" y="0"/>
                    <a:pt x="0" y="180"/>
                    <a:pt x="0" y="401"/>
                  </a:cubicBezTo>
                  <a:cubicBezTo>
                    <a:pt x="0" y="623"/>
                    <a:pt x="180" y="802"/>
                    <a:pt x="401" y="802"/>
                  </a:cubicBezTo>
                  <a:cubicBezTo>
                    <a:pt x="623" y="802"/>
                    <a:pt x="802" y="623"/>
                    <a:pt x="802" y="401"/>
                  </a:cubicBezTo>
                  <a:cubicBezTo>
                    <a:pt x="802" y="180"/>
                    <a:pt x="623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4667830" y="4426685"/>
              <a:ext cx="25465" cy="25465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02" y="0"/>
                  </a:moveTo>
                  <a:cubicBezTo>
                    <a:pt x="180" y="0"/>
                    <a:pt x="0" y="180"/>
                    <a:pt x="0" y="401"/>
                  </a:cubicBezTo>
                  <a:cubicBezTo>
                    <a:pt x="0" y="623"/>
                    <a:pt x="180" y="802"/>
                    <a:pt x="402" y="802"/>
                  </a:cubicBezTo>
                  <a:cubicBezTo>
                    <a:pt x="624" y="802"/>
                    <a:pt x="803" y="623"/>
                    <a:pt x="803" y="401"/>
                  </a:cubicBezTo>
                  <a:cubicBezTo>
                    <a:pt x="803" y="180"/>
                    <a:pt x="624" y="0"/>
                    <a:pt x="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4711721" y="4426685"/>
              <a:ext cx="25497" cy="25465"/>
            </a:xfrm>
            <a:custGeom>
              <a:avLst/>
              <a:gdLst/>
              <a:ahLst/>
              <a:cxnLst/>
              <a:rect l="l" t="t" r="r" b="b"/>
              <a:pathLst>
                <a:path w="804" h="803" extrusionOk="0">
                  <a:moveTo>
                    <a:pt x="403" y="0"/>
                  </a:moveTo>
                  <a:cubicBezTo>
                    <a:pt x="181" y="0"/>
                    <a:pt x="1" y="180"/>
                    <a:pt x="1" y="401"/>
                  </a:cubicBezTo>
                  <a:cubicBezTo>
                    <a:pt x="1" y="623"/>
                    <a:pt x="181" y="802"/>
                    <a:pt x="403" y="802"/>
                  </a:cubicBezTo>
                  <a:cubicBezTo>
                    <a:pt x="624" y="802"/>
                    <a:pt x="804" y="623"/>
                    <a:pt x="804" y="401"/>
                  </a:cubicBezTo>
                  <a:cubicBezTo>
                    <a:pt x="804" y="180"/>
                    <a:pt x="624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4755642" y="4426685"/>
              <a:ext cx="25497" cy="25465"/>
            </a:xfrm>
            <a:custGeom>
              <a:avLst/>
              <a:gdLst/>
              <a:ahLst/>
              <a:cxnLst/>
              <a:rect l="l" t="t" r="r" b="b"/>
              <a:pathLst>
                <a:path w="804" h="803" extrusionOk="0">
                  <a:moveTo>
                    <a:pt x="402" y="0"/>
                  </a:moveTo>
                  <a:cubicBezTo>
                    <a:pt x="180" y="0"/>
                    <a:pt x="1" y="180"/>
                    <a:pt x="1" y="401"/>
                  </a:cubicBezTo>
                  <a:cubicBezTo>
                    <a:pt x="1" y="623"/>
                    <a:pt x="180" y="802"/>
                    <a:pt x="402" y="802"/>
                  </a:cubicBezTo>
                  <a:cubicBezTo>
                    <a:pt x="623" y="802"/>
                    <a:pt x="803" y="623"/>
                    <a:pt x="803" y="401"/>
                  </a:cubicBezTo>
                  <a:cubicBezTo>
                    <a:pt x="803" y="180"/>
                    <a:pt x="623" y="0"/>
                    <a:pt x="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4799532" y="4426685"/>
              <a:ext cx="25465" cy="25465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01" y="0"/>
                  </a:moveTo>
                  <a:cubicBezTo>
                    <a:pt x="179" y="0"/>
                    <a:pt x="0" y="180"/>
                    <a:pt x="0" y="401"/>
                  </a:cubicBezTo>
                  <a:cubicBezTo>
                    <a:pt x="0" y="623"/>
                    <a:pt x="179" y="802"/>
                    <a:pt x="401" y="802"/>
                  </a:cubicBezTo>
                  <a:cubicBezTo>
                    <a:pt x="622" y="802"/>
                    <a:pt x="802" y="623"/>
                    <a:pt x="802" y="401"/>
                  </a:cubicBezTo>
                  <a:cubicBezTo>
                    <a:pt x="802" y="180"/>
                    <a:pt x="62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4843423" y="4426685"/>
              <a:ext cx="25465" cy="25465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02" y="0"/>
                  </a:moveTo>
                  <a:cubicBezTo>
                    <a:pt x="180" y="0"/>
                    <a:pt x="0" y="180"/>
                    <a:pt x="0" y="401"/>
                  </a:cubicBezTo>
                  <a:cubicBezTo>
                    <a:pt x="0" y="623"/>
                    <a:pt x="180" y="802"/>
                    <a:pt x="402" y="802"/>
                  </a:cubicBezTo>
                  <a:cubicBezTo>
                    <a:pt x="623" y="802"/>
                    <a:pt x="803" y="623"/>
                    <a:pt x="803" y="401"/>
                  </a:cubicBezTo>
                  <a:cubicBezTo>
                    <a:pt x="803" y="180"/>
                    <a:pt x="623" y="0"/>
                    <a:pt x="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4622101" y="4385047"/>
              <a:ext cx="248626" cy="15317"/>
            </a:xfrm>
            <a:custGeom>
              <a:avLst/>
              <a:gdLst/>
              <a:ahLst/>
              <a:cxnLst/>
              <a:rect l="l" t="t" r="r" b="b"/>
              <a:pathLst>
                <a:path w="7840" h="483" extrusionOk="0">
                  <a:moveTo>
                    <a:pt x="241" y="1"/>
                  </a:moveTo>
                  <a:cubicBezTo>
                    <a:pt x="109" y="1"/>
                    <a:pt x="1" y="109"/>
                    <a:pt x="1" y="241"/>
                  </a:cubicBezTo>
                  <a:cubicBezTo>
                    <a:pt x="1" y="374"/>
                    <a:pt x="109" y="482"/>
                    <a:pt x="241" y="482"/>
                  </a:cubicBezTo>
                  <a:lnTo>
                    <a:pt x="7600" y="482"/>
                  </a:lnTo>
                  <a:cubicBezTo>
                    <a:pt x="7733" y="482"/>
                    <a:pt x="7839" y="374"/>
                    <a:pt x="7839" y="241"/>
                  </a:cubicBezTo>
                  <a:cubicBezTo>
                    <a:pt x="7839" y="109"/>
                    <a:pt x="7731" y="1"/>
                    <a:pt x="7600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42"/>
          <p:cNvGrpSpPr/>
          <p:nvPr/>
        </p:nvGrpSpPr>
        <p:grpSpPr>
          <a:xfrm>
            <a:off x="7266242" y="3599461"/>
            <a:ext cx="363646" cy="347634"/>
            <a:chOff x="4314425" y="2649675"/>
            <a:chExt cx="221425" cy="211675"/>
          </a:xfrm>
        </p:grpSpPr>
        <p:sp>
          <p:nvSpPr>
            <p:cNvPr id="539" name="Google Shape;539;p42"/>
            <p:cNvSpPr/>
            <p:nvPr/>
          </p:nvSpPr>
          <p:spPr>
            <a:xfrm>
              <a:off x="4342750" y="2709650"/>
              <a:ext cx="164825" cy="133650"/>
            </a:xfrm>
            <a:custGeom>
              <a:avLst/>
              <a:gdLst/>
              <a:ahLst/>
              <a:cxnLst/>
              <a:rect l="l" t="t" r="r" b="b"/>
              <a:pathLst>
                <a:path w="6593" h="5346" extrusionOk="0">
                  <a:moveTo>
                    <a:pt x="0" y="0"/>
                  </a:moveTo>
                  <a:lnTo>
                    <a:pt x="0" y="5346"/>
                  </a:lnTo>
                  <a:lnTo>
                    <a:pt x="6592" y="5346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F2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4367250" y="2708750"/>
              <a:ext cx="115800" cy="133650"/>
            </a:xfrm>
            <a:custGeom>
              <a:avLst/>
              <a:gdLst/>
              <a:ahLst/>
              <a:cxnLst/>
              <a:rect l="l" t="t" r="r" b="b"/>
              <a:pathLst>
                <a:path w="4632" h="5346" extrusionOk="0">
                  <a:moveTo>
                    <a:pt x="0" y="0"/>
                  </a:moveTo>
                  <a:lnTo>
                    <a:pt x="0" y="5346"/>
                  </a:lnTo>
                  <a:lnTo>
                    <a:pt x="4631" y="5346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4351625" y="2830100"/>
              <a:ext cx="162600" cy="20525"/>
            </a:xfrm>
            <a:custGeom>
              <a:avLst/>
              <a:gdLst/>
              <a:ahLst/>
              <a:cxnLst/>
              <a:rect l="l" t="t" r="r" b="b"/>
              <a:pathLst>
                <a:path w="6504" h="821" extrusionOk="0">
                  <a:moveTo>
                    <a:pt x="55" y="0"/>
                  </a:moveTo>
                  <a:cubicBezTo>
                    <a:pt x="25" y="0"/>
                    <a:pt x="0" y="25"/>
                    <a:pt x="0" y="55"/>
                  </a:cubicBezTo>
                  <a:lnTo>
                    <a:pt x="0" y="821"/>
                  </a:lnTo>
                  <a:lnTo>
                    <a:pt x="6503" y="821"/>
                  </a:lnTo>
                  <a:lnTo>
                    <a:pt x="6503" y="55"/>
                  </a:lnTo>
                  <a:cubicBezTo>
                    <a:pt x="6504" y="25"/>
                    <a:pt x="6479" y="0"/>
                    <a:pt x="6451" y="0"/>
                  </a:cubicBezTo>
                  <a:lnTo>
                    <a:pt x="5257" y="0"/>
                  </a:lnTo>
                  <a:lnTo>
                    <a:pt x="2940" y="222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4367250" y="2830100"/>
              <a:ext cx="115825" cy="20525"/>
            </a:xfrm>
            <a:custGeom>
              <a:avLst/>
              <a:gdLst/>
              <a:ahLst/>
              <a:cxnLst/>
              <a:rect l="l" t="t" r="r" b="b"/>
              <a:pathLst>
                <a:path w="4633" h="821" extrusionOk="0">
                  <a:moveTo>
                    <a:pt x="0" y="0"/>
                  </a:moveTo>
                  <a:lnTo>
                    <a:pt x="0" y="821"/>
                  </a:lnTo>
                  <a:lnTo>
                    <a:pt x="4632" y="821"/>
                  </a:lnTo>
                  <a:lnTo>
                    <a:pt x="46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4336025" y="2830100"/>
              <a:ext cx="16975" cy="22325"/>
            </a:xfrm>
            <a:custGeom>
              <a:avLst/>
              <a:gdLst/>
              <a:ahLst/>
              <a:cxnLst/>
              <a:rect l="l" t="t" r="r" b="b"/>
              <a:pathLst>
                <a:path w="679" h="893" extrusionOk="0">
                  <a:moveTo>
                    <a:pt x="54" y="0"/>
                  </a:moveTo>
                  <a:cubicBezTo>
                    <a:pt x="25" y="0"/>
                    <a:pt x="1" y="25"/>
                    <a:pt x="1" y="55"/>
                  </a:cubicBezTo>
                  <a:lnTo>
                    <a:pt x="1" y="893"/>
                  </a:lnTo>
                  <a:lnTo>
                    <a:pt x="679" y="893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4351625" y="2703175"/>
              <a:ext cx="162625" cy="13425"/>
            </a:xfrm>
            <a:custGeom>
              <a:avLst/>
              <a:gdLst/>
              <a:ahLst/>
              <a:cxnLst/>
              <a:rect l="l" t="t" r="r" b="b"/>
              <a:pathLst>
                <a:path w="6505" h="537" extrusionOk="0">
                  <a:moveTo>
                    <a:pt x="55" y="1"/>
                  </a:moveTo>
                  <a:cubicBezTo>
                    <a:pt x="25" y="1"/>
                    <a:pt x="0" y="26"/>
                    <a:pt x="0" y="54"/>
                  </a:cubicBezTo>
                  <a:lnTo>
                    <a:pt x="0" y="483"/>
                  </a:lnTo>
                  <a:cubicBezTo>
                    <a:pt x="0" y="512"/>
                    <a:pt x="25" y="537"/>
                    <a:pt x="55" y="537"/>
                  </a:cubicBezTo>
                  <a:lnTo>
                    <a:pt x="623" y="537"/>
                  </a:lnTo>
                  <a:lnTo>
                    <a:pt x="2940" y="350"/>
                  </a:lnTo>
                  <a:lnTo>
                    <a:pt x="5257" y="537"/>
                  </a:lnTo>
                  <a:lnTo>
                    <a:pt x="6451" y="537"/>
                  </a:lnTo>
                  <a:cubicBezTo>
                    <a:pt x="6480" y="537"/>
                    <a:pt x="6505" y="512"/>
                    <a:pt x="6505" y="483"/>
                  </a:cubicBezTo>
                  <a:lnTo>
                    <a:pt x="6505" y="54"/>
                  </a:lnTo>
                  <a:cubicBezTo>
                    <a:pt x="6504" y="24"/>
                    <a:pt x="6479" y="1"/>
                    <a:pt x="6451" y="1"/>
                  </a:cubicBezTo>
                  <a:lnTo>
                    <a:pt x="5257" y="1"/>
                  </a:lnTo>
                  <a:lnTo>
                    <a:pt x="2940" y="152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4367250" y="2703175"/>
              <a:ext cx="115825" cy="13400"/>
            </a:xfrm>
            <a:custGeom>
              <a:avLst/>
              <a:gdLst/>
              <a:ahLst/>
              <a:cxnLst/>
              <a:rect l="l" t="t" r="r" b="b"/>
              <a:pathLst>
                <a:path w="4633" h="536" extrusionOk="0">
                  <a:moveTo>
                    <a:pt x="0" y="1"/>
                  </a:moveTo>
                  <a:lnTo>
                    <a:pt x="0" y="536"/>
                  </a:lnTo>
                  <a:lnTo>
                    <a:pt x="4632" y="536"/>
                  </a:lnTo>
                  <a:lnTo>
                    <a:pt x="46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4336025" y="2703175"/>
              <a:ext cx="16975" cy="13425"/>
            </a:xfrm>
            <a:custGeom>
              <a:avLst/>
              <a:gdLst/>
              <a:ahLst/>
              <a:cxnLst/>
              <a:rect l="l" t="t" r="r" b="b"/>
              <a:pathLst>
                <a:path w="679" h="537" extrusionOk="0">
                  <a:moveTo>
                    <a:pt x="54" y="1"/>
                  </a:moveTo>
                  <a:cubicBezTo>
                    <a:pt x="25" y="1"/>
                    <a:pt x="1" y="26"/>
                    <a:pt x="1" y="54"/>
                  </a:cubicBezTo>
                  <a:lnTo>
                    <a:pt x="1" y="483"/>
                  </a:lnTo>
                  <a:cubicBezTo>
                    <a:pt x="1" y="512"/>
                    <a:pt x="25" y="537"/>
                    <a:pt x="54" y="537"/>
                  </a:cubicBezTo>
                  <a:lnTo>
                    <a:pt x="679" y="537"/>
                  </a:lnTo>
                  <a:lnTo>
                    <a:pt x="679" y="2"/>
                  </a:lnTo>
                  <a:lnTo>
                    <a:pt x="54" y="2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4356050" y="2729900"/>
              <a:ext cx="138150" cy="20050"/>
            </a:xfrm>
            <a:custGeom>
              <a:avLst/>
              <a:gdLst/>
              <a:ahLst/>
              <a:cxnLst/>
              <a:rect l="l" t="t" r="r" b="b"/>
              <a:pathLst>
                <a:path w="5526" h="802" extrusionOk="0">
                  <a:moveTo>
                    <a:pt x="54" y="1"/>
                  </a:moveTo>
                  <a:cubicBezTo>
                    <a:pt x="25" y="1"/>
                    <a:pt x="1" y="24"/>
                    <a:pt x="1" y="54"/>
                  </a:cubicBezTo>
                  <a:lnTo>
                    <a:pt x="1" y="748"/>
                  </a:lnTo>
                  <a:cubicBezTo>
                    <a:pt x="1" y="778"/>
                    <a:pt x="25" y="802"/>
                    <a:pt x="54" y="802"/>
                  </a:cubicBezTo>
                  <a:lnTo>
                    <a:pt x="446" y="802"/>
                  </a:lnTo>
                  <a:lnTo>
                    <a:pt x="2763" y="562"/>
                  </a:lnTo>
                  <a:lnTo>
                    <a:pt x="5080" y="802"/>
                  </a:lnTo>
                  <a:lnTo>
                    <a:pt x="5472" y="802"/>
                  </a:lnTo>
                  <a:cubicBezTo>
                    <a:pt x="5501" y="802"/>
                    <a:pt x="5526" y="778"/>
                    <a:pt x="5526" y="748"/>
                  </a:cubicBezTo>
                  <a:lnTo>
                    <a:pt x="5526" y="54"/>
                  </a:lnTo>
                  <a:cubicBezTo>
                    <a:pt x="5525" y="24"/>
                    <a:pt x="5501" y="1"/>
                    <a:pt x="5472" y="1"/>
                  </a:cubicBezTo>
                  <a:lnTo>
                    <a:pt x="5080" y="1"/>
                  </a:lnTo>
                  <a:lnTo>
                    <a:pt x="2731" y="223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4367250" y="2729900"/>
              <a:ext cx="115825" cy="20050"/>
            </a:xfrm>
            <a:custGeom>
              <a:avLst/>
              <a:gdLst/>
              <a:ahLst/>
              <a:cxnLst/>
              <a:rect l="l" t="t" r="r" b="b"/>
              <a:pathLst>
                <a:path w="4633" h="802" extrusionOk="0">
                  <a:moveTo>
                    <a:pt x="0" y="1"/>
                  </a:moveTo>
                  <a:lnTo>
                    <a:pt x="0" y="802"/>
                  </a:lnTo>
                  <a:lnTo>
                    <a:pt x="4632" y="802"/>
                  </a:lnTo>
                  <a:lnTo>
                    <a:pt x="4632" y="1"/>
                  </a:ln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4356050" y="2763275"/>
              <a:ext cx="138150" cy="20075"/>
            </a:xfrm>
            <a:custGeom>
              <a:avLst/>
              <a:gdLst/>
              <a:ahLst/>
              <a:cxnLst/>
              <a:rect l="l" t="t" r="r" b="b"/>
              <a:pathLst>
                <a:path w="5526" h="803" extrusionOk="0">
                  <a:moveTo>
                    <a:pt x="54" y="0"/>
                  </a:moveTo>
                  <a:cubicBezTo>
                    <a:pt x="25" y="0"/>
                    <a:pt x="1" y="25"/>
                    <a:pt x="1" y="55"/>
                  </a:cubicBezTo>
                  <a:lnTo>
                    <a:pt x="1" y="749"/>
                  </a:lnTo>
                  <a:cubicBezTo>
                    <a:pt x="1" y="779"/>
                    <a:pt x="25" y="803"/>
                    <a:pt x="54" y="803"/>
                  </a:cubicBezTo>
                  <a:lnTo>
                    <a:pt x="446" y="803"/>
                  </a:lnTo>
                  <a:lnTo>
                    <a:pt x="2763" y="669"/>
                  </a:lnTo>
                  <a:lnTo>
                    <a:pt x="5080" y="803"/>
                  </a:lnTo>
                  <a:lnTo>
                    <a:pt x="5472" y="803"/>
                  </a:lnTo>
                  <a:cubicBezTo>
                    <a:pt x="5501" y="803"/>
                    <a:pt x="5526" y="779"/>
                    <a:pt x="5526" y="749"/>
                  </a:cubicBezTo>
                  <a:lnTo>
                    <a:pt x="5526" y="55"/>
                  </a:lnTo>
                  <a:cubicBezTo>
                    <a:pt x="5525" y="25"/>
                    <a:pt x="5501" y="0"/>
                    <a:pt x="5472" y="0"/>
                  </a:cubicBezTo>
                  <a:lnTo>
                    <a:pt x="5080" y="0"/>
                  </a:lnTo>
                  <a:lnTo>
                    <a:pt x="2763" y="13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4367250" y="2763275"/>
              <a:ext cx="115825" cy="20075"/>
            </a:xfrm>
            <a:custGeom>
              <a:avLst/>
              <a:gdLst/>
              <a:ahLst/>
              <a:cxnLst/>
              <a:rect l="l" t="t" r="r" b="b"/>
              <a:pathLst>
                <a:path w="4633" h="803" extrusionOk="0">
                  <a:moveTo>
                    <a:pt x="0" y="0"/>
                  </a:moveTo>
                  <a:lnTo>
                    <a:pt x="0" y="803"/>
                  </a:lnTo>
                  <a:lnTo>
                    <a:pt x="4632" y="803"/>
                  </a:lnTo>
                  <a:lnTo>
                    <a:pt x="4632" y="0"/>
                  </a:ln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4356050" y="2796675"/>
              <a:ext cx="138150" cy="20050"/>
            </a:xfrm>
            <a:custGeom>
              <a:avLst/>
              <a:gdLst/>
              <a:ahLst/>
              <a:cxnLst/>
              <a:rect l="l" t="t" r="r" b="b"/>
              <a:pathLst>
                <a:path w="5526" h="802" extrusionOk="0">
                  <a:moveTo>
                    <a:pt x="54" y="0"/>
                  </a:moveTo>
                  <a:cubicBezTo>
                    <a:pt x="25" y="0"/>
                    <a:pt x="1" y="25"/>
                    <a:pt x="1" y="55"/>
                  </a:cubicBezTo>
                  <a:lnTo>
                    <a:pt x="1" y="749"/>
                  </a:lnTo>
                  <a:cubicBezTo>
                    <a:pt x="1" y="778"/>
                    <a:pt x="25" y="801"/>
                    <a:pt x="54" y="801"/>
                  </a:cubicBezTo>
                  <a:lnTo>
                    <a:pt x="446" y="801"/>
                  </a:lnTo>
                  <a:lnTo>
                    <a:pt x="2763" y="579"/>
                  </a:lnTo>
                  <a:lnTo>
                    <a:pt x="5080" y="801"/>
                  </a:lnTo>
                  <a:lnTo>
                    <a:pt x="5472" y="801"/>
                  </a:lnTo>
                  <a:cubicBezTo>
                    <a:pt x="5501" y="801"/>
                    <a:pt x="5526" y="778"/>
                    <a:pt x="5526" y="749"/>
                  </a:cubicBezTo>
                  <a:lnTo>
                    <a:pt x="5526" y="55"/>
                  </a:lnTo>
                  <a:cubicBezTo>
                    <a:pt x="5525" y="25"/>
                    <a:pt x="5501" y="0"/>
                    <a:pt x="5472" y="0"/>
                  </a:cubicBezTo>
                  <a:lnTo>
                    <a:pt x="5080" y="0"/>
                  </a:lnTo>
                  <a:lnTo>
                    <a:pt x="2763" y="20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4367250" y="2796675"/>
              <a:ext cx="115825" cy="20075"/>
            </a:xfrm>
            <a:custGeom>
              <a:avLst/>
              <a:gdLst/>
              <a:ahLst/>
              <a:cxnLst/>
              <a:rect l="l" t="t" r="r" b="b"/>
              <a:pathLst>
                <a:path w="4633" h="803" extrusionOk="0">
                  <a:moveTo>
                    <a:pt x="0" y="0"/>
                  </a:moveTo>
                  <a:lnTo>
                    <a:pt x="0" y="802"/>
                  </a:lnTo>
                  <a:lnTo>
                    <a:pt x="4632" y="802"/>
                  </a:lnTo>
                  <a:lnTo>
                    <a:pt x="4632" y="0"/>
                  </a:ln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4378350" y="2687150"/>
              <a:ext cx="93550" cy="163475"/>
            </a:xfrm>
            <a:custGeom>
              <a:avLst/>
              <a:gdLst/>
              <a:ahLst/>
              <a:cxnLst/>
              <a:rect l="l" t="t" r="r" b="b"/>
              <a:pathLst>
                <a:path w="3742" h="6539" extrusionOk="0">
                  <a:moveTo>
                    <a:pt x="1" y="0"/>
                  </a:moveTo>
                  <a:lnTo>
                    <a:pt x="1" y="6539"/>
                  </a:lnTo>
                  <a:lnTo>
                    <a:pt x="3742" y="6539"/>
                  </a:lnTo>
                  <a:lnTo>
                    <a:pt x="3742" y="0"/>
                  </a:lnTo>
                  <a:close/>
                </a:path>
              </a:pathLst>
            </a:custGeom>
            <a:solidFill>
              <a:srgbClr val="F2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4409500" y="2803375"/>
              <a:ext cx="31225" cy="32850"/>
            </a:xfrm>
            <a:custGeom>
              <a:avLst/>
              <a:gdLst/>
              <a:ahLst/>
              <a:cxnLst/>
              <a:rect l="l" t="t" r="r" b="b"/>
              <a:pathLst>
                <a:path w="1249" h="1314" extrusionOk="0">
                  <a:moveTo>
                    <a:pt x="54" y="1"/>
                  </a:moveTo>
                  <a:cubicBezTo>
                    <a:pt x="25" y="1"/>
                    <a:pt x="1" y="25"/>
                    <a:pt x="1" y="55"/>
                  </a:cubicBezTo>
                  <a:lnTo>
                    <a:pt x="1" y="1314"/>
                  </a:lnTo>
                  <a:lnTo>
                    <a:pt x="1247" y="1314"/>
                  </a:lnTo>
                  <a:lnTo>
                    <a:pt x="1247" y="55"/>
                  </a:lnTo>
                  <a:cubicBezTo>
                    <a:pt x="1248" y="24"/>
                    <a:pt x="1226" y="1"/>
                    <a:pt x="1196" y="1"/>
                  </a:cubicBezTo>
                  <a:lnTo>
                    <a:pt x="759" y="1"/>
                  </a:lnTo>
                  <a:lnTo>
                    <a:pt x="625" y="81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4391700" y="2769950"/>
              <a:ext cx="66875" cy="20075"/>
            </a:xfrm>
            <a:custGeom>
              <a:avLst/>
              <a:gdLst/>
              <a:ahLst/>
              <a:cxnLst/>
              <a:rect l="l" t="t" r="r" b="b"/>
              <a:pathLst>
                <a:path w="2675" h="803" extrusionOk="0">
                  <a:moveTo>
                    <a:pt x="55" y="1"/>
                  </a:moveTo>
                  <a:cubicBezTo>
                    <a:pt x="25" y="1"/>
                    <a:pt x="0" y="25"/>
                    <a:pt x="0" y="55"/>
                  </a:cubicBezTo>
                  <a:lnTo>
                    <a:pt x="0" y="749"/>
                  </a:lnTo>
                  <a:cubicBezTo>
                    <a:pt x="0" y="779"/>
                    <a:pt x="25" y="803"/>
                    <a:pt x="55" y="803"/>
                  </a:cubicBezTo>
                  <a:lnTo>
                    <a:pt x="2621" y="803"/>
                  </a:lnTo>
                  <a:cubicBezTo>
                    <a:pt x="2649" y="803"/>
                    <a:pt x="2674" y="779"/>
                    <a:pt x="2674" y="749"/>
                  </a:cubicBezTo>
                  <a:lnTo>
                    <a:pt x="2674" y="55"/>
                  </a:lnTo>
                  <a:cubicBezTo>
                    <a:pt x="2674" y="25"/>
                    <a:pt x="2649" y="1"/>
                    <a:pt x="2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4391700" y="2736575"/>
              <a:ext cx="66875" cy="20100"/>
            </a:xfrm>
            <a:custGeom>
              <a:avLst/>
              <a:gdLst/>
              <a:ahLst/>
              <a:cxnLst/>
              <a:rect l="l" t="t" r="r" b="b"/>
              <a:pathLst>
                <a:path w="2675" h="804" extrusionOk="0">
                  <a:moveTo>
                    <a:pt x="55" y="1"/>
                  </a:moveTo>
                  <a:cubicBezTo>
                    <a:pt x="25" y="1"/>
                    <a:pt x="0" y="25"/>
                    <a:pt x="0" y="54"/>
                  </a:cubicBezTo>
                  <a:lnTo>
                    <a:pt x="0" y="749"/>
                  </a:lnTo>
                  <a:cubicBezTo>
                    <a:pt x="0" y="778"/>
                    <a:pt x="25" y="803"/>
                    <a:pt x="55" y="803"/>
                  </a:cubicBezTo>
                  <a:lnTo>
                    <a:pt x="2621" y="803"/>
                  </a:lnTo>
                  <a:cubicBezTo>
                    <a:pt x="2649" y="803"/>
                    <a:pt x="2674" y="778"/>
                    <a:pt x="2674" y="749"/>
                  </a:cubicBezTo>
                  <a:lnTo>
                    <a:pt x="2674" y="54"/>
                  </a:lnTo>
                  <a:cubicBezTo>
                    <a:pt x="2674" y="25"/>
                    <a:pt x="2649" y="1"/>
                    <a:pt x="2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4391700" y="2703175"/>
              <a:ext cx="66875" cy="20100"/>
            </a:xfrm>
            <a:custGeom>
              <a:avLst/>
              <a:gdLst/>
              <a:ahLst/>
              <a:cxnLst/>
              <a:rect l="l" t="t" r="r" b="b"/>
              <a:pathLst>
                <a:path w="2675" h="804" extrusionOk="0">
                  <a:moveTo>
                    <a:pt x="55" y="1"/>
                  </a:moveTo>
                  <a:cubicBezTo>
                    <a:pt x="25" y="1"/>
                    <a:pt x="0" y="26"/>
                    <a:pt x="0" y="54"/>
                  </a:cubicBezTo>
                  <a:lnTo>
                    <a:pt x="0" y="749"/>
                  </a:lnTo>
                  <a:cubicBezTo>
                    <a:pt x="0" y="778"/>
                    <a:pt x="25" y="803"/>
                    <a:pt x="55" y="803"/>
                  </a:cubicBezTo>
                  <a:lnTo>
                    <a:pt x="2621" y="803"/>
                  </a:lnTo>
                  <a:cubicBezTo>
                    <a:pt x="2649" y="803"/>
                    <a:pt x="2674" y="778"/>
                    <a:pt x="2674" y="749"/>
                  </a:cubicBezTo>
                  <a:lnTo>
                    <a:pt x="2674" y="54"/>
                  </a:lnTo>
                  <a:cubicBezTo>
                    <a:pt x="2674" y="24"/>
                    <a:pt x="2649" y="1"/>
                    <a:pt x="2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4400625" y="2834575"/>
              <a:ext cx="49050" cy="15600"/>
            </a:xfrm>
            <a:custGeom>
              <a:avLst/>
              <a:gdLst/>
              <a:ahLst/>
              <a:cxnLst/>
              <a:rect l="l" t="t" r="r" b="b"/>
              <a:pathLst>
                <a:path w="1962" h="624" extrusionOk="0">
                  <a:moveTo>
                    <a:pt x="55" y="0"/>
                  </a:moveTo>
                  <a:cubicBezTo>
                    <a:pt x="25" y="0"/>
                    <a:pt x="0" y="25"/>
                    <a:pt x="0" y="54"/>
                  </a:cubicBezTo>
                  <a:lnTo>
                    <a:pt x="0" y="623"/>
                  </a:lnTo>
                  <a:lnTo>
                    <a:pt x="1959" y="623"/>
                  </a:lnTo>
                  <a:lnTo>
                    <a:pt x="1959" y="54"/>
                  </a:lnTo>
                  <a:cubicBezTo>
                    <a:pt x="1961" y="23"/>
                    <a:pt x="1937" y="0"/>
                    <a:pt x="1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4351650" y="2847850"/>
              <a:ext cx="184200" cy="13450"/>
            </a:xfrm>
            <a:custGeom>
              <a:avLst/>
              <a:gdLst/>
              <a:ahLst/>
              <a:cxnLst/>
              <a:rect l="l" t="t" r="r" b="b"/>
              <a:pathLst>
                <a:path w="7368" h="538" extrusionOk="0">
                  <a:moveTo>
                    <a:pt x="55" y="1"/>
                  </a:moveTo>
                  <a:cubicBezTo>
                    <a:pt x="25" y="1"/>
                    <a:pt x="0" y="26"/>
                    <a:pt x="0" y="55"/>
                  </a:cubicBezTo>
                  <a:lnTo>
                    <a:pt x="0" y="483"/>
                  </a:lnTo>
                  <a:cubicBezTo>
                    <a:pt x="0" y="513"/>
                    <a:pt x="25" y="538"/>
                    <a:pt x="55" y="538"/>
                  </a:cubicBezTo>
                  <a:lnTo>
                    <a:pt x="7314" y="538"/>
                  </a:lnTo>
                  <a:cubicBezTo>
                    <a:pt x="7344" y="538"/>
                    <a:pt x="7367" y="514"/>
                    <a:pt x="7368" y="483"/>
                  </a:cubicBezTo>
                  <a:lnTo>
                    <a:pt x="7368" y="55"/>
                  </a:lnTo>
                  <a:cubicBezTo>
                    <a:pt x="7368" y="26"/>
                    <a:pt x="7344" y="1"/>
                    <a:pt x="7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4314425" y="2847925"/>
              <a:ext cx="38575" cy="13425"/>
            </a:xfrm>
            <a:custGeom>
              <a:avLst/>
              <a:gdLst/>
              <a:ahLst/>
              <a:cxnLst/>
              <a:rect l="l" t="t" r="r" b="b"/>
              <a:pathLst>
                <a:path w="1543" h="537" extrusionOk="0">
                  <a:moveTo>
                    <a:pt x="55" y="1"/>
                  </a:moveTo>
                  <a:cubicBezTo>
                    <a:pt x="26" y="1"/>
                    <a:pt x="1" y="26"/>
                    <a:pt x="1" y="54"/>
                  </a:cubicBezTo>
                  <a:lnTo>
                    <a:pt x="1" y="483"/>
                  </a:lnTo>
                  <a:cubicBezTo>
                    <a:pt x="1" y="512"/>
                    <a:pt x="26" y="537"/>
                    <a:pt x="55" y="537"/>
                  </a:cubicBezTo>
                  <a:lnTo>
                    <a:pt x="1543" y="537"/>
                  </a:lnTo>
                  <a:lnTo>
                    <a:pt x="1543" y="2"/>
                  </a:lnTo>
                  <a:lnTo>
                    <a:pt x="55" y="2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4386800" y="2674000"/>
              <a:ext cx="91825" cy="15875"/>
            </a:xfrm>
            <a:custGeom>
              <a:avLst/>
              <a:gdLst/>
              <a:ahLst/>
              <a:cxnLst/>
              <a:rect l="l" t="t" r="r" b="b"/>
              <a:pathLst>
                <a:path w="3673" h="635" extrusionOk="0">
                  <a:moveTo>
                    <a:pt x="1533" y="1"/>
                  </a:moveTo>
                  <a:lnTo>
                    <a:pt x="785" y="98"/>
                  </a:lnTo>
                  <a:lnTo>
                    <a:pt x="54" y="98"/>
                  </a:lnTo>
                  <a:cubicBezTo>
                    <a:pt x="26" y="98"/>
                    <a:pt x="1" y="123"/>
                    <a:pt x="1" y="152"/>
                  </a:cubicBezTo>
                  <a:lnTo>
                    <a:pt x="1" y="581"/>
                  </a:lnTo>
                  <a:cubicBezTo>
                    <a:pt x="1" y="610"/>
                    <a:pt x="26" y="634"/>
                    <a:pt x="54" y="634"/>
                  </a:cubicBezTo>
                  <a:lnTo>
                    <a:pt x="1319" y="634"/>
                  </a:lnTo>
                  <a:lnTo>
                    <a:pt x="1522" y="555"/>
                  </a:lnTo>
                  <a:lnTo>
                    <a:pt x="1748" y="634"/>
                  </a:lnTo>
                  <a:lnTo>
                    <a:pt x="3619" y="634"/>
                  </a:lnTo>
                  <a:cubicBezTo>
                    <a:pt x="3648" y="634"/>
                    <a:pt x="3672" y="610"/>
                    <a:pt x="3672" y="581"/>
                  </a:cubicBezTo>
                  <a:lnTo>
                    <a:pt x="3672" y="152"/>
                  </a:lnTo>
                  <a:cubicBezTo>
                    <a:pt x="3671" y="123"/>
                    <a:pt x="3648" y="98"/>
                    <a:pt x="3619" y="98"/>
                  </a:cubicBezTo>
                  <a:lnTo>
                    <a:pt x="2282" y="98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4371675" y="2676450"/>
              <a:ext cx="16525" cy="13425"/>
            </a:xfrm>
            <a:custGeom>
              <a:avLst/>
              <a:gdLst/>
              <a:ahLst/>
              <a:cxnLst/>
              <a:rect l="l" t="t" r="r" b="b"/>
              <a:pathLst>
                <a:path w="661" h="537" extrusionOk="0">
                  <a:moveTo>
                    <a:pt x="55" y="0"/>
                  </a:moveTo>
                  <a:cubicBezTo>
                    <a:pt x="25" y="0"/>
                    <a:pt x="0" y="25"/>
                    <a:pt x="0" y="54"/>
                  </a:cubicBezTo>
                  <a:lnTo>
                    <a:pt x="0" y="483"/>
                  </a:lnTo>
                  <a:cubicBezTo>
                    <a:pt x="0" y="512"/>
                    <a:pt x="25" y="536"/>
                    <a:pt x="55" y="536"/>
                  </a:cubicBezTo>
                  <a:lnTo>
                    <a:pt x="660" y="536"/>
                  </a:lnTo>
                  <a:lnTo>
                    <a:pt x="660" y="1"/>
                  </a:lnTo>
                  <a:lnTo>
                    <a:pt x="55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4404950" y="26496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591" y="1"/>
                  </a:moveTo>
                  <a:cubicBezTo>
                    <a:pt x="561" y="1"/>
                    <a:pt x="537" y="25"/>
                    <a:pt x="537" y="54"/>
                  </a:cubicBezTo>
                  <a:lnTo>
                    <a:pt x="537" y="482"/>
                  </a:lnTo>
                  <a:cubicBezTo>
                    <a:pt x="537" y="512"/>
                    <a:pt x="513" y="537"/>
                    <a:pt x="483" y="537"/>
                  </a:cubicBezTo>
                  <a:lnTo>
                    <a:pt x="55" y="537"/>
                  </a:lnTo>
                  <a:cubicBezTo>
                    <a:pt x="26" y="537"/>
                    <a:pt x="1" y="561"/>
                    <a:pt x="1" y="590"/>
                  </a:cubicBezTo>
                  <a:lnTo>
                    <a:pt x="1" y="1019"/>
                  </a:lnTo>
                  <a:cubicBezTo>
                    <a:pt x="1" y="1048"/>
                    <a:pt x="26" y="1072"/>
                    <a:pt x="55" y="1072"/>
                  </a:cubicBezTo>
                  <a:lnTo>
                    <a:pt x="483" y="1072"/>
                  </a:lnTo>
                  <a:cubicBezTo>
                    <a:pt x="513" y="1072"/>
                    <a:pt x="537" y="1097"/>
                    <a:pt x="537" y="1127"/>
                  </a:cubicBezTo>
                  <a:lnTo>
                    <a:pt x="537" y="1555"/>
                  </a:lnTo>
                  <a:cubicBezTo>
                    <a:pt x="537" y="1585"/>
                    <a:pt x="561" y="1608"/>
                    <a:pt x="591" y="1608"/>
                  </a:cubicBezTo>
                  <a:lnTo>
                    <a:pt x="1019" y="1608"/>
                  </a:lnTo>
                  <a:cubicBezTo>
                    <a:pt x="1049" y="1608"/>
                    <a:pt x="1074" y="1585"/>
                    <a:pt x="1074" y="1555"/>
                  </a:cubicBezTo>
                  <a:lnTo>
                    <a:pt x="1074" y="1127"/>
                  </a:lnTo>
                  <a:cubicBezTo>
                    <a:pt x="1074" y="1097"/>
                    <a:pt x="1098" y="1072"/>
                    <a:pt x="1127" y="1072"/>
                  </a:cubicBezTo>
                  <a:lnTo>
                    <a:pt x="1556" y="1072"/>
                  </a:lnTo>
                  <a:cubicBezTo>
                    <a:pt x="1585" y="1072"/>
                    <a:pt x="1609" y="1048"/>
                    <a:pt x="1609" y="1019"/>
                  </a:cubicBezTo>
                  <a:lnTo>
                    <a:pt x="1609" y="590"/>
                  </a:lnTo>
                  <a:cubicBezTo>
                    <a:pt x="1609" y="561"/>
                    <a:pt x="1585" y="537"/>
                    <a:pt x="1556" y="537"/>
                  </a:cubicBezTo>
                  <a:lnTo>
                    <a:pt x="1127" y="537"/>
                  </a:lnTo>
                  <a:cubicBezTo>
                    <a:pt x="1098" y="537"/>
                    <a:pt x="1074" y="512"/>
                    <a:pt x="1074" y="482"/>
                  </a:cubicBezTo>
                  <a:lnTo>
                    <a:pt x="1074" y="54"/>
                  </a:lnTo>
                  <a:cubicBezTo>
                    <a:pt x="1074" y="25"/>
                    <a:pt x="1049" y="1"/>
                    <a:pt x="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42"/>
          <p:cNvGrpSpPr/>
          <p:nvPr/>
        </p:nvGrpSpPr>
        <p:grpSpPr>
          <a:xfrm>
            <a:off x="4735805" y="5535938"/>
            <a:ext cx="300910" cy="363542"/>
            <a:chOff x="3134050" y="3829025"/>
            <a:chExt cx="183225" cy="221375"/>
          </a:xfrm>
        </p:grpSpPr>
        <p:sp>
          <p:nvSpPr>
            <p:cNvPr id="565" name="Google Shape;565;p42"/>
            <p:cNvSpPr/>
            <p:nvPr/>
          </p:nvSpPr>
          <p:spPr>
            <a:xfrm>
              <a:off x="3136350" y="3931250"/>
              <a:ext cx="161625" cy="119150"/>
            </a:xfrm>
            <a:custGeom>
              <a:avLst/>
              <a:gdLst/>
              <a:ahLst/>
              <a:cxnLst/>
              <a:rect l="l" t="t" r="r" b="b"/>
              <a:pathLst>
                <a:path w="6465" h="4766" extrusionOk="0">
                  <a:moveTo>
                    <a:pt x="2793" y="0"/>
                  </a:moveTo>
                  <a:cubicBezTo>
                    <a:pt x="2001" y="792"/>
                    <a:pt x="1360" y="1019"/>
                    <a:pt x="999" y="1115"/>
                  </a:cubicBezTo>
                  <a:cubicBezTo>
                    <a:pt x="974" y="1122"/>
                    <a:pt x="948" y="1131"/>
                    <a:pt x="923" y="1141"/>
                  </a:cubicBezTo>
                  <a:cubicBezTo>
                    <a:pt x="923" y="1141"/>
                    <a:pt x="714" y="1243"/>
                    <a:pt x="613" y="1306"/>
                  </a:cubicBezTo>
                  <a:cubicBezTo>
                    <a:pt x="366" y="1460"/>
                    <a:pt x="245" y="1678"/>
                    <a:pt x="177" y="1961"/>
                  </a:cubicBezTo>
                  <a:cubicBezTo>
                    <a:pt x="1" y="2658"/>
                    <a:pt x="508" y="3319"/>
                    <a:pt x="1250" y="3319"/>
                  </a:cubicBezTo>
                  <a:cubicBezTo>
                    <a:pt x="1291" y="3319"/>
                    <a:pt x="1332" y="3317"/>
                    <a:pt x="1374" y="3313"/>
                  </a:cubicBezTo>
                  <a:cubicBezTo>
                    <a:pt x="1664" y="3285"/>
                    <a:pt x="1833" y="3236"/>
                    <a:pt x="2152" y="3108"/>
                  </a:cubicBezTo>
                  <a:cubicBezTo>
                    <a:pt x="2343" y="3002"/>
                    <a:pt x="2521" y="2869"/>
                    <a:pt x="2689" y="2725"/>
                  </a:cubicBezTo>
                  <a:cubicBezTo>
                    <a:pt x="3058" y="2407"/>
                    <a:pt x="3423" y="2018"/>
                    <a:pt x="3752" y="1658"/>
                  </a:cubicBezTo>
                  <a:cubicBezTo>
                    <a:pt x="4007" y="1396"/>
                    <a:pt x="4281" y="1053"/>
                    <a:pt x="4640" y="963"/>
                  </a:cubicBezTo>
                  <a:cubicBezTo>
                    <a:pt x="4700" y="933"/>
                    <a:pt x="4762" y="922"/>
                    <a:pt x="4826" y="922"/>
                  </a:cubicBezTo>
                  <a:cubicBezTo>
                    <a:pt x="4865" y="922"/>
                    <a:pt x="4905" y="926"/>
                    <a:pt x="4947" y="933"/>
                  </a:cubicBezTo>
                  <a:cubicBezTo>
                    <a:pt x="5464" y="999"/>
                    <a:pt x="5734" y="1644"/>
                    <a:pt x="5413" y="2040"/>
                  </a:cubicBezTo>
                  <a:cubicBezTo>
                    <a:pt x="5250" y="2262"/>
                    <a:pt x="4960" y="2395"/>
                    <a:pt x="4718" y="2521"/>
                  </a:cubicBezTo>
                  <a:cubicBezTo>
                    <a:pt x="4670" y="2546"/>
                    <a:pt x="4620" y="2572"/>
                    <a:pt x="4571" y="2597"/>
                  </a:cubicBezTo>
                  <a:cubicBezTo>
                    <a:pt x="3663" y="3005"/>
                    <a:pt x="2576" y="3486"/>
                    <a:pt x="2624" y="4659"/>
                  </a:cubicBezTo>
                  <a:lnTo>
                    <a:pt x="2624" y="4664"/>
                  </a:lnTo>
                  <a:cubicBezTo>
                    <a:pt x="2624" y="4728"/>
                    <a:pt x="2676" y="4765"/>
                    <a:pt x="2728" y="4765"/>
                  </a:cubicBezTo>
                  <a:cubicBezTo>
                    <a:pt x="2766" y="4765"/>
                    <a:pt x="2804" y="4745"/>
                    <a:pt x="2823" y="4702"/>
                  </a:cubicBezTo>
                  <a:cubicBezTo>
                    <a:pt x="3256" y="3684"/>
                    <a:pt x="4265" y="3382"/>
                    <a:pt x="5325" y="2801"/>
                  </a:cubicBezTo>
                  <a:cubicBezTo>
                    <a:pt x="5510" y="2690"/>
                    <a:pt x="5675" y="2558"/>
                    <a:pt x="5812" y="2385"/>
                  </a:cubicBezTo>
                  <a:cubicBezTo>
                    <a:pt x="6464" y="1549"/>
                    <a:pt x="5913" y="338"/>
                    <a:pt x="4889" y="338"/>
                  </a:cubicBezTo>
                  <a:cubicBezTo>
                    <a:pt x="4792" y="338"/>
                    <a:pt x="4690" y="349"/>
                    <a:pt x="4584" y="372"/>
                  </a:cubicBezTo>
                  <a:cubicBezTo>
                    <a:pt x="3670" y="577"/>
                    <a:pt x="3143" y="1576"/>
                    <a:pt x="2384" y="2221"/>
                  </a:cubicBezTo>
                  <a:cubicBezTo>
                    <a:pt x="2129" y="2438"/>
                    <a:pt x="1778" y="2769"/>
                    <a:pt x="1289" y="2769"/>
                  </a:cubicBezTo>
                  <a:cubicBezTo>
                    <a:pt x="1235" y="2769"/>
                    <a:pt x="1179" y="2765"/>
                    <a:pt x="1121" y="2756"/>
                  </a:cubicBezTo>
                  <a:cubicBezTo>
                    <a:pt x="707" y="2693"/>
                    <a:pt x="384" y="1976"/>
                    <a:pt x="1081" y="1739"/>
                  </a:cubicBezTo>
                  <a:cubicBezTo>
                    <a:pt x="1785" y="1502"/>
                    <a:pt x="2089" y="1461"/>
                    <a:pt x="3170" y="381"/>
                  </a:cubicBezTo>
                  <a:lnTo>
                    <a:pt x="3057" y="76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3134050" y="3959800"/>
              <a:ext cx="56200" cy="55825"/>
            </a:xfrm>
            <a:custGeom>
              <a:avLst/>
              <a:gdLst/>
              <a:ahLst/>
              <a:cxnLst/>
              <a:rect l="l" t="t" r="r" b="b"/>
              <a:pathLst>
                <a:path w="2248" h="2233" extrusionOk="0">
                  <a:moveTo>
                    <a:pt x="1015" y="1"/>
                  </a:moveTo>
                  <a:lnTo>
                    <a:pt x="1015" y="1"/>
                  </a:lnTo>
                  <a:cubicBezTo>
                    <a:pt x="633" y="136"/>
                    <a:pt x="275" y="413"/>
                    <a:pt x="177" y="814"/>
                  </a:cubicBezTo>
                  <a:cubicBezTo>
                    <a:pt x="0" y="1514"/>
                    <a:pt x="575" y="2233"/>
                    <a:pt x="1329" y="2233"/>
                  </a:cubicBezTo>
                  <a:cubicBezTo>
                    <a:pt x="1367" y="2233"/>
                    <a:pt x="1406" y="2231"/>
                    <a:pt x="1444" y="2227"/>
                  </a:cubicBezTo>
                  <a:cubicBezTo>
                    <a:pt x="1736" y="2199"/>
                    <a:pt x="2002" y="2104"/>
                    <a:pt x="2248" y="1966"/>
                  </a:cubicBezTo>
                  <a:lnTo>
                    <a:pt x="2248" y="1966"/>
                  </a:lnTo>
                  <a:cubicBezTo>
                    <a:pt x="2089" y="2027"/>
                    <a:pt x="1923" y="2069"/>
                    <a:pt x="1748" y="2084"/>
                  </a:cubicBezTo>
                  <a:cubicBezTo>
                    <a:pt x="1709" y="2088"/>
                    <a:pt x="1670" y="2090"/>
                    <a:pt x="1631" y="2090"/>
                  </a:cubicBezTo>
                  <a:cubicBezTo>
                    <a:pt x="878" y="2090"/>
                    <a:pt x="304" y="1372"/>
                    <a:pt x="481" y="672"/>
                  </a:cubicBezTo>
                  <a:cubicBezTo>
                    <a:pt x="551" y="380"/>
                    <a:pt x="759" y="155"/>
                    <a:pt x="1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3252250" y="3951275"/>
              <a:ext cx="33650" cy="43625"/>
            </a:xfrm>
            <a:custGeom>
              <a:avLst/>
              <a:gdLst/>
              <a:ahLst/>
              <a:cxnLst/>
              <a:rect l="l" t="t" r="r" b="b"/>
              <a:pathLst>
                <a:path w="1346" h="1745" extrusionOk="0">
                  <a:moveTo>
                    <a:pt x="487" y="1"/>
                  </a:moveTo>
                  <a:cubicBezTo>
                    <a:pt x="306" y="1"/>
                    <a:pt x="146" y="67"/>
                    <a:pt x="0" y="167"/>
                  </a:cubicBezTo>
                  <a:cubicBezTo>
                    <a:pt x="58" y="151"/>
                    <a:pt x="119" y="143"/>
                    <a:pt x="182" y="143"/>
                  </a:cubicBezTo>
                  <a:cubicBezTo>
                    <a:pt x="223" y="143"/>
                    <a:pt x="266" y="147"/>
                    <a:pt x="311" y="154"/>
                  </a:cubicBezTo>
                  <a:cubicBezTo>
                    <a:pt x="828" y="219"/>
                    <a:pt x="1042" y="836"/>
                    <a:pt x="722" y="1232"/>
                  </a:cubicBezTo>
                  <a:cubicBezTo>
                    <a:pt x="549" y="1467"/>
                    <a:pt x="296" y="1613"/>
                    <a:pt x="40" y="1744"/>
                  </a:cubicBezTo>
                  <a:cubicBezTo>
                    <a:pt x="106" y="1715"/>
                    <a:pt x="173" y="1685"/>
                    <a:pt x="237" y="1656"/>
                  </a:cubicBezTo>
                  <a:cubicBezTo>
                    <a:pt x="527" y="1510"/>
                    <a:pt x="828" y="1356"/>
                    <a:pt x="1023" y="1090"/>
                  </a:cubicBezTo>
                  <a:cubicBezTo>
                    <a:pt x="1345" y="694"/>
                    <a:pt x="1131" y="77"/>
                    <a:pt x="613" y="11"/>
                  </a:cubicBezTo>
                  <a:cubicBezTo>
                    <a:pt x="570" y="4"/>
                    <a:pt x="528" y="1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3251475" y="3871700"/>
              <a:ext cx="23125" cy="23100"/>
            </a:xfrm>
            <a:custGeom>
              <a:avLst/>
              <a:gdLst/>
              <a:ahLst/>
              <a:cxnLst/>
              <a:rect l="l" t="t" r="r" b="b"/>
              <a:pathLst>
                <a:path w="925" h="924" extrusionOk="0">
                  <a:moveTo>
                    <a:pt x="517" y="0"/>
                  </a:moveTo>
                  <a:lnTo>
                    <a:pt x="0" y="515"/>
                  </a:lnTo>
                  <a:lnTo>
                    <a:pt x="410" y="924"/>
                  </a:lnTo>
                  <a:lnTo>
                    <a:pt x="925" y="40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3252475" y="3834875"/>
              <a:ext cx="58900" cy="56450"/>
            </a:xfrm>
            <a:custGeom>
              <a:avLst/>
              <a:gdLst/>
              <a:ahLst/>
              <a:cxnLst/>
              <a:rect l="l" t="t" r="r" b="b"/>
              <a:pathLst>
                <a:path w="2356" h="2258" extrusionOk="0">
                  <a:moveTo>
                    <a:pt x="1398" y="1"/>
                  </a:moveTo>
                  <a:lnTo>
                    <a:pt x="725" y="337"/>
                  </a:lnTo>
                  <a:cubicBezTo>
                    <a:pt x="269" y="517"/>
                    <a:pt x="0" y="1104"/>
                    <a:pt x="346" y="1450"/>
                  </a:cubicBezTo>
                  <a:lnTo>
                    <a:pt x="601" y="1757"/>
                  </a:lnTo>
                  <a:lnTo>
                    <a:pt x="901" y="2057"/>
                  </a:lnTo>
                  <a:cubicBezTo>
                    <a:pt x="1037" y="2194"/>
                    <a:pt x="1210" y="2258"/>
                    <a:pt x="1381" y="2258"/>
                  </a:cubicBezTo>
                  <a:cubicBezTo>
                    <a:pt x="1646" y="2258"/>
                    <a:pt x="1906" y="2104"/>
                    <a:pt x="2015" y="1826"/>
                  </a:cubicBezTo>
                  <a:lnTo>
                    <a:pt x="2356" y="960"/>
                  </a:lnTo>
                  <a:cubicBezTo>
                    <a:pt x="2348" y="645"/>
                    <a:pt x="2184" y="508"/>
                    <a:pt x="2026" y="345"/>
                  </a:cubicBezTo>
                  <a:cubicBezTo>
                    <a:pt x="1861" y="175"/>
                    <a:pt x="1718" y="52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3287400" y="3829875"/>
              <a:ext cx="29875" cy="29025"/>
            </a:xfrm>
            <a:custGeom>
              <a:avLst/>
              <a:gdLst/>
              <a:ahLst/>
              <a:cxnLst/>
              <a:rect l="l" t="t" r="r" b="b"/>
              <a:pathLst>
                <a:path w="1195" h="1161" extrusionOk="0">
                  <a:moveTo>
                    <a:pt x="718" y="0"/>
                  </a:moveTo>
                  <a:cubicBezTo>
                    <a:pt x="648" y="0"/>
                    <a:pt x="576" y="15"/>
                    <a:pt x="506" y="42"/>
                  </a:cubicBezTo>
                  <a:lnTo>
                    <a:pt x="81" y="212"/>
                  </a:lnTo>
                  <a:lnTo>
                    <a:pt x="0" y="201"/>
                  </a:lnTo>
                  <a:lnTo>
                    <a:pt x="0" y="201"/>
                  </a:lnTo>
                  <a:cubicBezTo>
                    <a:pt x="443" y="366"/>
                    <a:pt x="793" y="717"/>
                    <a:pt x="959" y="1160"/>
                  </a:cubicBezTo>
                  <a:lnTo>
                    <a:pt x="1159" y="652"/>
                  </a:lnTo>
                  <a:cubicBezTo>
                    <a:pt x="1183" y="591"/>
                    <a:pt x="1194" y="530"/>
                    <a:pt x="1194" y="468"/>
                  </a:cubicBezTo>
                  <a:cubicBezTo>
                    <a:pt x="1194" y="401"/>
                    <a:pt x="1181" y="334"/>
                    <a:pt x="1154" y="272"/>
                  </a:cubicBezTo>
                  <a:cubicBezTo>
                    <a:pt x="1154" y="272"/>
                    <a:pt x="1081" y="175"/>
                    <a:pt x="1035" y="129"/>
                  </a:cubicBezTo>
                  <a:cubicBezTo>
                    <a:pt x="946" y="41"/>
                    <a:pt x="834" y="0"/>
                    <a:pt x="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3251350" y="3834925"/>
              <a:ext cx="47675" cy="43650"/>
            </a:xfrm>
            <a:custGeom>
              <a:avLst/>
              <a:gdLst/>
              <a:ahLst/>
              <a:cxnLst/>
              <a:rect l="l" t="t" r="r" b="b"/>
              <a:pathLst>
                <a:path w="1907" h="1746" extrusionOk="0">
                  <a:moveTo>
                    <a:pt x="1444" y="1"/>
                  </a:moveTo>
                  <a:lnTo>
                    <a:pt x="578" y="341"/>
                  </a:lnTo>
                  <a:cubicBezTo>
                    <a:pt x="123" y="520"/>
                    <a:pt x="0" y="1108"/>
                    <a:pt x="347" y="1454"/>
                  </a:cubicBezTo>
                  <a:lnTo>
                    <a:pt x="638" y="1746"/>
                  </a:lnTo>
                  <a:lnTo>
                    <a:pt x="638" y="1746"/>
                  </a:lnTo>
                  <a:cubicBezTo>
                    <a:pt x="637" y="1745"/>
                    <a:pt x="635" y="1742"/>
                    <a:pt x="633" y="1740"/>
                  </a:cubicBezTo>
                  <a:cubicBezTo>
                    <a:pt x="389" y="1382"/>
                    <a:pt x="502" y="820"/>
                    <a:pt x="925" y="654"/>
                  </a:cubicBezTo>
                  <a:lnTo>
                    <a:pt x="1810" y="305"/>
                  </a:lnTo>
                  <a:lnTo>
                    <a:pt x="1907" y="268"/>
                  </a:lnTo>
                  <a:lnTo>
                    <a:pt x="1790" y="75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3287400" y="3829025"/>
              <a:ext cx="28850" cy="12575"/>
            </a:xfrm>
            <a:custGeom>
              <a:avLst/>
              <a:gdLst/>
              <a:ahLst/>
              <a:cxnLst/>
              <a:rect l="l" t="t" r="r" b="b"/>
              <a:pathLst>
                <a:path w="1154" h="503" extrusionOk="0">
                  <a:moveTo>
                    <a:pt x="692" y="1"/>
                  </a:moveTo>
                  <a:cubicBezTo>
                    <a:pt x="630" y="1"/>
                    <a:pt x="567" y="12"/>
                    <a:pt x="507" y="36"/>
                  </a:cubicBezTo>
                  <a:lnTo>
                    <a:pt x="0" y="237"/>
                  </a:lnTo>
                  <a:cubicBezTo>
                    <a:pt x="170" y="299"/>
                    <a:pt x="326" y="391"/>
                    <a:pt x="464" y="503"/>
                  </a:cubicBezTo>
                  <a:lnTo>
                    <a:pt x="888" y="336"/>
                  </a:lnTo>
                  <a:cubicBezTo>
                    <a:pt x="949" y="313"/>
                    <a:pt x="1014" y="301"/>
                    <a:pt x="1078" y="301"/>
                  </a:cubicBezTo>
                  <a:cubicBezTo>
                    <a:pt x="1104" y="301"/>
                    <a:pt x="1129" y="303"/>
                    <a:pt x="1154" y="307"/>
                  </a:cubicBezTo>
                  <a:cubicBezTo>
                    <a:pt x="1129" y="248"/>
                    <a:pt x="1093" y="193"/>
                    <a:pt x="1046" y="147"/>
                  </a:cubicBezTo>
                  <a:cubicBezTo>
                    <a:pt x="950" y="52"/>
                    <a:pt x="823" y="1"/>
                    <a:pt x="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3263500" y="3855800"/>
              <a:ext cx="28650" cy="25175"/>
            </a:xfrm>
            <a:custGeom>
              <a:avLst/>
              <a:gdLst/>
              <a:ahLst/>
              <a:cxnLst/>
              <a:rect l="l" t="t" r="r" b="b"/>
              <a:pathLst>
                <a:path w="1146" h="1007" extrusionOk="0">
                  <a:moveTo>
                    <a:pt x="763" y="0"/>
                  </a:moveTo>
                  <a:cubicBezTo>
                    <a:pt x="613" y="0"/>
                    <a:pt x="437" y="78"/>
                    <a:pt x="293" y="223"/>
                  </a:cubicBezTo>
                  <a:cubicBezTo>
                    <a:pt x="61" y="453"/>
                    <a:pt x="1" y="766"/>
                    <a:pt x="156" y="920"/>
                  </a:cubicBezTo>
                  <a:cubicBezTo>
                    <a:pt x="214" y="978"/>
                    <a:pt x="294" y="1006"/>
                    <a:pt x="384" y="1006"/>
                  </a:cubicBezTo>
                  <a:cubicBezTo>
                    <a:pt x="534" y="1006"/>
                    <a:pt x="710" y="928"/>
                    <a:pt x="854" y="784"/>
                  </a:cubicBezTo>
                  <a:cubicBezTo>
                    <a:pt x="1085" y="554"/>
                    <a:pt x="1145" y="241"/>
                    <a:pt x="990" y="86"/>
                  </a:cubicBezTo>
                  <a:cubicBezTo>
                    <a:pt x="932" y="28"/>
                    <a:pt x="85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3205625" y="3882975"/>
              <a:ext cx="59925" cy="59450"/>
            </a:xfrm>
            <a:custGeom>
              <a:avLst/>
              <a:gdLst/>
              <a:ahLst/>
              <a:cxnLst/>
              <a:rect l="l" t="t" r="r" b="b"/>
              <a:pathLst>
                <a:path w="2397" h="2378" extrusionOk="0">
                  <a:moveTo>
                    <a:pt x="1802" y="1"/>
                  </a:moveTo>
                  <a:cubicBezTo>
                    <a:pt x="1756" y="1"/>
                    <a:pt x="1710" y="19"/>
                    <a:pt x="1675" y="54"/>
                  </a:cubicBezTo>
                  <a:lnTo>
                    <a:pt x="71" y="1654"/>
                  </a:lnTo>
                  <a:cubicBezTo>
                    <a:pt x="1" y="1725"/>
                    <a:pt x="1" y="1838"/>
                    <a:pt x="71" y="1909"/>
                  </a:cubicBezTo>
                  <a:lnTo>
                    <a:pt x="196" y="2112"/>
                  </a:lnTo>
                  <a:lnTo>
                    <a:pt x="408" y="2324"/>
                  </a:lnTo>
                  <a:cubicBezTo>
                    <a:pt x="443" y="2359"/>
                    <a:pt x="489" y="2377"/>
                    <a:pt x="535" y="2377"/>
                  </a:cubicBezTo>
                  <a:cubicBezTo>
                    <a:pt x="581" y="2377"/>
                    <a:pt x="627" y="2359"/>
                    <a:pt x="662" y="2324"/>
                  </a:cubicBezTo>
                  <a:lnTo>
                    <a:pt x="2326" y="661"/>
                  </a:lnTo>
                  <a:cubicBezTo>
                    <a:pt x="2397" y="590"/>
                    <a:pt x="2397" y="477"/>
                    <a:pt x="2327" y="406"/>
                  </a:cubicBezTo>
                  <a:lnTo>
                    <a:pt x="2115" y="194"/>
                  </a:lnTo>
                  <a:lnTo>
                    <a:pt x="1930" y="54"/>
                  </a:lnTo>
                  <a:cubicBezTo>
                    <a:pt x="1895" y="19"/>
                    <a:pt x="1848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3203650" y="3881450"/>
              <a:ext cx="54850" cy="54350"/>
            </a:xfrm>
            <a:custGeom>
              <a:avLst/>
              <a:gdLst/>
              <a:ahLst/>
              <a:cxnLst/>
              <a:rect l="l" t="t" r="r" b="b"/>
              <a:pathLst>
                <a:path w="2194" h="2174" extrusionOk="0">
                  <a:moveTo>
                    <a:pt x="1862" y="0"/>
                  </a:moveTo>
                  <a:cubicBezTo>
                    <a:pt x="1816" y="0"/>
                    <a:pt x="1770" y="17"/>
                    <a:pt x="1735" y="52"/>
                  </a:cubicBezTo>
                  <a:lnTo>
                    <a:pt x="71" y="1715"/>
                  </a:lnTo>
                  <a:cubicBezTo>
                    <a:pt x="1" y="1786"/>
                    <a:pt x="1" y="1901"/>
                    <a:pt x="71" y="1970"/>
                  </a:cubicBezTo>
                  <a:lnTo>
                    <a:pt x="275" y="2173"/>
                  </a:lnTo>
                  <a:lnTo>
                    <a:pt x="2193" y="255"/>
                  </a:lnTo>
                  <a:lnTo>
                    <a:pt x="1989" y="52"/>
                  </a:lnTo>
                  <a:cubicBezTo>
                    <a:pt x="1954" y="17"/>
                    <a:pt x="1908" y="0"/>
                    <a:pt x="1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42"/>
          <p:cNvGrpSpPr/>
          <p:nvPr/>
        </p:nvGrpSpPr>
        <p:grpSpPr>
          <a:xfrm>
            <a:off x="3799960" y="5536019"/>
            <a:ext cx="363605" cy="363542"/>
            <a:chOff x="2684350" y="3829075"/>
            <a:chExt cx="221400" cy="221375"/>
          </a:xfrm>
        </p:grpSpPr>
        <p:sp>
          <p:nvSpPr>
            <p:cNvPr id="577" name="Google Shape;577;p42"/>
            <p:cNvSpPr/>
            <p:nvPr/>
          </p:nvSpPr>
          <p:spPr>
            <a:xfrm>
              <a:off x="2790600" y="3829075"/>
              <a:ext cx="115150" cy="38775"/>
            </a:xfrm>
            <a:custGeom>
              <a:avLst/>
              <a:gdLst/>
              <a:ahLst/>
              <a:cxnLst/>
              <a:rect l="l" t="t" r="r" b="b"/>
              <a:pathLst>
                <a:path w="4606" h="1551" extrusionOk="0">
                  <a:moveTo>
                    <a:pt x="1177" y="0"/>
                  </a:moveTo>
                  <a:cubicBezTo>
                    <a:pt x="616" y="0"/>
                    <a:pt x="444" y="252"/>
                    <a:pt x="179" y="714"/>
                  </a:cubicBezTo>
                  <a:lnTo>
                    <a:pt x="0" y="1551"/>
                  </a:lnTo>
                  <a:lnTo>
                    <a:pt x="713" y="1551"/>
                  </a:lnTo>
                  <a:lnTo>
                    <a:pt x="713" y="714"/>
                  </a:lnTo>
                  <a:cubicBezTo>
                    <a:pt x="713" y="615"/>
                    <a:pt x="792" y="535"/>
                    <a:pt x="891" y="535"/>
                  </a:cubicBezTo>
                  <a:lnTo>
                    <a:pt x="2731" y="535"/>
                  </a:lnTo>
                  <a:cubicBezTo>
                    <a:pt x="2910" y="535"/>
                    <a:pt x="3079" y="626"/>
                    <a:pt x="3178" y="777"/>
                  </a:cubicBezTo>
                  <a:cubicBezTo>
                    <a:pt x="3388" y="1096"/>
                    <a:pt x="3733" y="1302"/>
                    <a:pt x="4114" y="1333"/>
                  </a:cubicBezTo>
                  <a:lnTo>
                    <a:pt x="4200" y="1340"/>
                  </a:lnTo>
                  <a:cubicBezTo>
                    <a:pt x="4210" y="1341"/>
                    <a:pt x="4220" y="1341"/>
                    <a:pt x="4230" y="1341"/>
                  </a:cubicBezTo>
                  <a:cubicBezTo>
                    <a:pt x="4435" y="1341"/>
                    <a:pt x="4605" y="1174"/>
                    <a:pt x="4605" y="966"/>
                  </a:cubicBezTo>
                  <a:cubicBezTo>
                    <a:pt x="4605" y="603"/>
                    <a:pt x="4385" y="277"/>
                    <a:pt x="4050" y="140"/>
                  </a:cubicBezTo>
                  <a:cubicBezTo>
                    <a:pt x="3822" y="47"/>
                    <a:pt x="3579" y="0"/>
                    <a:pt x="3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2795075" y="3829075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712" y="0"/>
                  </a:moveTo>
                  <a:cubicBezTo>
                    <a:pt x="319" y="0"/>
                    <a:pt x="0" y="319"/>
                    <a:pt x="0" y="713"/>
                  </a:cubicBezTo>
                  <a:lnTo>
                    <a:pt x="0" y="1470"/>
                  </a:lnTo>
                  <a:lnTo>
                    <a:pt x="285" y="1470"/>
                  </a:lnTo>
                  <a:lnTo>
                    <a:pt x="285" y="713"/>
                  </a:lnTo>
                  <a:cubicBezTo>
                    <a:pt x="284" y="319"/>
                    <a:pt x="603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2685975" y="3829100"/>
              <a:ext cx="109125" cy="38750"/>
            </a:xfrm>
            <a:custGeom>
              <a:avLst/>
              <a:gdLst/>
              <a:ahLst/>
              <a:cxnLst/>
              <a:rect l="l" t="t" r="r" b="b"/>
              <a:pathLst>
                <a:path w="4365" h="1550" extrusionOk="0">
                  <a:moveTo>
                    <a:pt x="3651" y="0"/>
                  </a:moveTo>
                  <a:cubicBezTo>
                    <a:pt x="3651" y="0"/>
                    <a:pt x="3650" y="0"/>
                    <a:pt x="3649" y="0"/>
                  </a:cubicBezTo>
                  <a:lnTo>
                    <a:pt x="1206" y="0"/>
                  </a:lnTo>
                  <a:cubicBezTo>
                    <a:pt x="961" y="0"/>
                    <a:pt x="718" y="48"/>
                    <a:pt x="491" y="141"/>
                  </a:cubicBezTo>
                  <a:cubicBezTo>
                    <a:pt x="437" y="163"/>
                    <a:pt x="385" y="189"/>
                    <a:pt x="338" y="220"/>
                  </a:cubicBezTo>
                  <a:cubicBezTo>
                    <a:pt x="90" y="383"/>
                    <a:pt x="0" y="998"/>
                    <a:pt x="154" y="1108"/>
                  </a:cubicBezTo>
                  <a:lnTo>
                    <a:pt x="225" y="1157"/>
                  </a:lnTo>
                  <a:cubicBezTo>
                    <a:pt x="604" y="1126"/>
                    <a:pt x="1149" y="1101"/>
                    <a:pt x="1358" y="785"/>
                  </a:cubicBezTo>
                  <a:cubicBezTo>
                    <a:pt x="1360" y="782"/>
                    <a:pt x="1362" y="780"/>
                    <a:pt x="1363" y="777"/>
                  </a:cubicBezTo>
                  <a:cubicBezTo>
                    <a:pt x="1412" y="703"/>
                    <a:pt x="1478" y="642"/>
                    <a:pt x="1553" y="601"/>
                  </a:cubicBezTo>
                  <a:cubicBezTo>
                    <a:pt x="1631" y="559"/>
                    <a:pt x="1706" y="463"/>
                    <a:pt x="1797" y="463"/>
                  </a:cubicBezTo>
                  <a:lnTo>
                    <a:pt x="3662" y="455"/>
                  </a:lnTo>
                  <a:cubicBezTo>
                    <a:pt x="3809" y="455"/>
                    <a:pt x="3928" y="573"/>
                    <a:pt x="3928" y="719"/>
                  </a:cubicBezTo>
                  <a:lnTo>
                    <a:pt x="3928" y="1550"/>
                  </a:lnTo>
                  <a:lnTo>
                    <a:pt x="4364" y="1550"/>
                  </a:lnTo>
                  <a:lnTo>
                    <a:pt x="4364" y="713"/>
                  </a:lnTo>
                  <a:cubicBezTo>
                    <a:pt x="4364" y="319"/>
                    <a:pt x="4045" y="0"/>
                    <a:pt x="3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2684350" y="3834575"/>
              <a:ext cx="35550" cy="28050"/>
            </a:xfrm>
            <a:custGeom>
              <a:avLst/>
              <a:gdLst/>
              <a:ahLst/>
              <a:cxnLst/>
              <a:rect l="l" t="t" r="r" b="b"/>
              <a:pathLst>
                <a:path w="1422" h="1122" extrusionOk="0">
                  <a:moveTo>
                    <a:pt x="403" y="0"/>
                  </a:moveTo>
                  <a:lnTo>
                    <a:pt x="403" y="0"/>
                  </a:lnTo>
                  <a:cubicBezTo>
                    <a:pt x="155" y="162"/>
                    <a:pt x="1" y="441"/>
                    <a:pt x="1" y="746"/>
                  </a:cubicBezTo>
                  <a:cubicBezTo>
                    <a:pt x="1" y="956"/>
                    <a:pt x="170" y="1121"/>
                    <a:pt x="374" y="1121"/>
                  </a:cubicBezTo>
                  <a:cubicBezTo>
                    <a:pt x="384" y="1121"/>
                    <a:pt x="395" y="1121"/>
                    <a:pt x="405" y="1120"/>
                  </a:cubicBezTo>
                  <a:lnTo>
                    <a:pt x="491" y="1113"/>
                  </a:lnTo>
                  <a:cubicBezTo>
                    <a:pt x="870" y="1084"/>
                    <a:pt x="1212" y="881"/>
                    <a:pt x="1422" y="565"/>
                  </a:cubicBezTo>
                  <a:lnTo>
                    <a:pt x="1422" y="565"/>
                  </a:lnTo>
                  <a:cubicBezTo>
                    <a:pt x="1238" y="705"/>
                    <a:pt x="1015" y="792"/>
                    <a:pt x="777" y="810"/>
                  </a:cubicBezTo>
                  <a:lnTo>
                    <a:pt x="691" y="817"/>
                  </a:lnTo>
                  <a:cubicBezTo>
                    <a:pt x="681" y="818"/>
                    <a:pt x="670" y="818"/>
                    <a:pt x="660" y="818"/>
                  </a:cubicBezTo>
                  <a:cubicBezTo>
                    <a:pt x="455" y="818"/>
                    <a:pt x="286" y="650"/>
                    <a:pt x="286" y="442"/>
                  </a:cubicBezTo>
                  <a:cubicBezTo>
                    <a:pt x="286" y="284"/>
                    <a:pt x="328" y="133"/>
                    <a:pt x="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2724800" y="3834850"/>
              <a:ext cx="64100" cy="31325"/>
            </a:xfrm>
            <a:custGeom>
              <a:avLst/>
              <a:gdLst/>
              <a:ahLst/>
              <a:cxnLst/>
              <a:rect l="l" t="t" r="r" b="b"/>
              <a:pathLst>
                <a:path w="2564" h="1253" extrusionOk="0">
                  <a:moveTo>
                    <a:pt x="543" y="1"/>
                  </a:moveTo>
                  <a:cubicBezTo>
                    <a:pt x="363" y="1"/>
                    <a:pt x="195" y="92"/>
                    <a:pt x="96" y="242"/>
                  </a:cubicBezTo>
                  <a:cubicBezTo>
                    <a:pt x="66" y="287"/>
                    <a:pt x="34" y="330"/>
                    <a:pt x="0" y="370"/>
                  </a:cubicBezTo>
                  <a:cubicBezTo>
                    <a:pt x="80" y="328"/>
                    <a:pt x="167" y="303"/>
                    <a:pt x="260" y="303"/>
                  </a:cubicBezTo>
                  <a:lnTo>
                    <a:pt x="2098" y="303"/>
                  </a:lnTo>
                  <a:cubicBezTo>
                    <a:pt x="2198" y="303"/>
                    <a:pt x="2277" y="382"/>
                    <a:pt x="2277" y="481"/>
                  </a:cubicBezTo>
                  <a:lnTo>
                    <a:pt x="2277" y="1252"/>
                  </a:lnTo>
                  <a:lnTo>
                    <a:pt x="2563" y="1252"/>
                  </a:lnTo>
                  <a:lnTo>
                    <a:pt x="2563" y="534"/>
                  </a:lnTo>
                  <a:cubicBezTo>
                    <a:pt x="2561" y="241"/>
                    <a:pt x="2322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2776150" y="3863375"/>
              <a:ext cx="37875" cy="20575"/>
            </a:xfrm>
            <a:custGeom>
              <a:avLst/>
              <a:gdLst/>
              <a:ahLst/>
              <a:cxnLst/>
              <a:rect l="l" t="t" r="r" b="b"/>
              <a:pathLst>
                <a:path w="1515" h="823" extrusionOk="0">
                  <a:moveTo>
                    <a:pt x="178" y="0"/>
                  </a:moveTo>
                  <a:cubicBezTo>
                    <a:pt x="79" y="0"/>
                    <a:pt x="0" y="79"/>
                    <a:pt x="0" y="179"/>
                  </a:cubicBezTo>
                  <a:lnTo>
                    <a:pt x="0" y="823"/>
                  </a:lnTo>
                  <a:lnTo>
                    <a:pt x="1515" y="823"/>
                  </a:lnTo>
                  <a:lnTo>
                    <a:pt x="1515" y="179"/>
                  </a:lnTo>
                  <a:cubicBezTo>
                    <a:pt x="1515" y="79"/>
                    <a:pt x="1436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2781700" y="4017225"/>
              <a:ext cx="26750" cy="33225"/>
            </a:xfrm>
            <a:custGeom>
              <a:avLst/>
              <a:gdLst/>
              <a:ahLst/>
              <a:cxnLst/>
              <a:rect l="l" t="t" r="r" b="b"/>
              <a:pathLst>
                <a:path w="1070" h="1329" extrusionOk="0">
                  <a:moveTo>
                    <a:pt x="0" y="0"/>
                  </a:moveTo>
                  <a:lnTo>
                    <a:pt x="0" y="794"/>
                  </a:lnTo>
                  <a:cubicBezTo>
                    <a:pt x="0" y="1090"/>
                    <a:pt x="239" y="1329"/>
                    <a:pt x="535" y="1329"/>
                  </a:cubicBezTo>
                  <a:cubicBezTo>
                    <a:pt x="829" y="1329"/>
                    <a:pt x="1069" y="1090"/>
                    <a:pt x="1070" y="794"/>
                  </a:cubicBezTo>
                  <a:lnTo>
                    <a:pt x="10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2776575" y="3881150"/>
              <a:ext cx="44125" cy="138150"/>
            </a:xfrm>
            <a:custGeom>
              <a:avLst/>
              <a:gdLst/>
              <a:ahLst/>
              <a:cxnLst/>
              <a:rect l="l" t="t" r="r" b="b"/>
              <a:pathLst>
                <a:path w="1765" h="5526" extrusionOk="0">
                  <a:moveTo>
                    <a:pt x="205" y="1"/>
                  </a:moveTo>
                  <a:cubicBezTo>
                    <a:pt x="108" y="1"/>
                    <a:pt x="1" y="81"/>
                    <a:pt x="1" y="180"/>
                  </a:cubicBezTo>
                  <a:lnTo>
                    <a:pt x="1" y="5346"/>
                  </a:lnTo>
                  <a:cubicBezTo>
                    <a:pt x="1" y="5445"/>
                    <a:pt x="107" y="5525"/>
                    <a:pt x="205" y="5525"/>
                  </a:cubicBezTo>
                  <a:lnTo>
                    <a:pt x="1585" y="5525"/>
                  </a:lnTo>
                  <a:cubicBezTo>
                    <a:pt x="1683" y="5525"/>
                    <a:pt x="1763" y="5445"/>
                    <a:pt x="1764" y="5344"/>
                  </a:cubicBezTo>
                  <a:lnTo>
                    <a:pt x="1764" y="5122"/>
                  </a:lnTo>
                  <a:lnTo>
                    <a:pt x="1711" y="5019"/>
                  </a:lnTo>
                  <a:lnTo>
                    <a:pt x="1764" y="4855"/>
                  </a:lnTo>
                  <a:lnTo>
                    <a:pt x="1764" y="4486"/>
                  </a:lnTo>
                  <a:lnTo>
                    <a:pt x="1711" y="4353"/>
                  </a:lnTo>
                  <a:lnTo>
                    <a:pt x="1764" y="4219"/>
                  </a:lnTo>
                  <a:lnTo>
                    <a:pt x="1764" y="3850"/>
                  </a:lnTo>
                  <a:lnTo>
                    <a:pt x="1711" y="3716"/>
                  </a:lnTo>
                  <a:lnTo>
                    <a:pt x="1764" y="3583"/>
                  </a:lnTo>
                  <a:lnTo>
                    <a:pt x="1764" y="3213"/>
                  </a:lnTo>
                  <a:lnTo>
                    <a:pt x="1711" y="3080"/>
                  </a:lnTo>
                  <a:lnTo>
                    <a:pt x="1764" y="2946"/>
                  </a:lnTo>
                  <a:lnTo>
                    <a:pt x="1764" y="2577"/>
                  </a:lnTo>
                  <a:lnTo>
                    <a:pt x="1711" y="2458"/>
                  </a:lnTo>
                  <a:lnTo>
                    <a:pt x="1764" y="2312"/>
                  </a:lnTo>
                  <a:lnTo>
                    <a:pt x="1764" y="1942"/>
                  </a:lnTo>
                  <a:lnTo>
                    <a:pt x="1711" y="1809"/>
                  </a:lnTo>
                  <a:lnTo>
                    <a:pt x="1764" y="1675"/>
                  </a:lnTo>
                  <a:lnTo>
                    <a:pt x="1764" y="1306"/>
                  </a:lnTo>
                  <a:lnTo>
                    <a:pt x="1711" y="1172"/>
                  </a:lnTo>
                  <a:lnTo>
                    <a:pt x="1764" y="1038"/>
                  </a:lnTo>
                  <a:lnTo>
                    <a:pt x="1764" y="669"/>
                  </a:lnTo>
                  <a:lnTo>
                    <a:pt x="1711" y="535"/>
                  </a:lnTo>
                  <a:lnTo>
                    <a:pt x="1764" y="402"/>
                  </a:lnTo>
                  <a:lnTo>
                    <a:pt x="1764" y="180"/>
                  </a:lnTo>
                  <a:cubicBezTo>
                    <a:pt x="1764" y="81"/>
                    <a:pt x="1685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2769400" y="3881150"/>
              <a:ext cx="12325" cy="138100"/>
            </a:xfrm>
            <a:custGeom>
              <a:avLst/>
              <a:gdLst/>
              <a:ahLst/>
              <a:cxnLst/>
              <a:rect l="l" t="t" r="r" b="b"/>
              <a:pathLst>
                <a:path w="493" h="5524" extrusionOk="0">
                  <a:moveTo>
                    <a:pt x="180" y="1"/>
                  </a:moveTo>
                  <a:lnTo>
                    <a:pt x="180" y="3"/>
                  </a:lnTo>
                  <a:cubicBezTo>
                    <a:pt x="81" y="3"/>
                    <a:pt x="1" y="82"/>
                    <a:pt x="1" y="181"/>
                  </a:cubicBezTo>
                  <a:lnTo>
                    <a:pt x="1" y="403"/>
                  </a:lnTo>
                  <a:lnTo>
                    <a:pt x="55" y="546"/>
                  </a:lnTo>
                  <a:lnTo>
                    <a:pt x="1" y="671"/>
                  </a:lnTo>
                  <a:lnTo>
                    <a:pt x="1" y="1039"/>
                  </a:lnTo>
                  <a:lnTo>
                    <a:pt x="55" y="1180"/>
                  </a:lnTo>
                  <a:lnTo>
                    <a:pt x="1" y="1307"/>
                  </a:lnTo>
                  <a:lnTo>
                    <a:pt x="1" y="1676"/>
                  </a:lnTo>
                  <a:lnTo>
                    <a:pt x="55" y="1810"/>
                  </a:lnTo>
                  <a:lnTo>
                    <a:pt x="1" y="1943"/>
                  </a:lnTo>
                  <a:lnTo>
                    <a:pt x="1" y="2313"/>
                  </a:lnTo>
                  <a:lnTo>
                    <a:pt x="55" y="2440"/>
                  </a:lnTo>
                  <a:lnTo>
                    <a:pt x="1" y="2579"/>
                  </a:lnTo>
                  <a:lnTo>
                    <a:pt x="1" y="2947"/>
                  </a:lnTo>
                  <a:lnTo>
                    <a:pt x="55" y="3081"/>
                  </a:lnTo>
                  <a:lnTo>
                    <a:pt x="1" y="3214"/>
                  </a:lnTo>
                  <a:lnTo>
                    <a:pt x="1" y="3584"/>
                  </a:lnTo>
                  <a:lnTo>
                    <a:pt x="55" y="3717"/>
                  </a:lnTo>
                  <a:lnTo>
                    <a:pt x="1" y="3851"/>
                  </a:lnTo>
                  <a:lnTo>
                    <a:pt x="1" y="4220"/>
                  </a:lnTo>
                  <a:lnTo>
                    <a:pt x="55" y="4354"/>
                  </a:lnTo>
                  <a:lnTo>
                    <a:pt x="1" y="4488"/>
                  </a:lnTo>
                  <a:lnTo>
                    <a:pt x="1" y="4857"/>
                  </a:lnTo>
                  <a:lnTo>
                    <a:pt x="55" y="4999"/>
                  </a:lnTo>
                  <a:lnTo>
                    <a:pt x="1" y="5122"/>
                  </a:lnTo>
                  <a:lnTo>
                    <a:pt x="1" y="5345"/>
                  </a:lnTo>
                  <a:cubicBezTo>
                    <a:pt x="1" y="5444"/>
                    <a:pt x="81" y="5523"/>
                    <a:pt x="180" y="5523"/>
                  </a:cubicBezTo>
                  <a:lnTo>
                    <a:pt x="492" y="5523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2788375" y="3894525"/>
              <a:ext cx="13400" cy="111400"/>
            </a:xfrm>
            <a:custGeom>
              <a:avLst/>
              <a:gdLst/>
              <a:ahLst/>
              <a:cxnLst/>
              <a:rect l="l" t="t" r="r" b="b"/>
              <a:pathLst>
                <a:path w="536" h="4456" extrusionOk="0">
                  <a:moveTo>
                    <a:pt x="268" y="0"/>
                  </a:moveTo>
                  <a:cubicBezTo>
                    <a:pt x="120" y="0"/>
                    <a:pt x="1" y="121"/>
                    <a:pt x="1" y="268"/>
                  </a:cubicBezTo>
                  <a:lnTo>
                    <a:pt x="1" y="4188"/>
                  </a:lnTo>
                  <a:cubicBezTo>
                    <a:pt x="1" y="4335"/>
                    <a:pt x="120" y="4456"/>
                    <a:pt x="268" y="4456"/>
                  </a:cubicBezTo>
                  <a:cubicBezTo>
                    <a:pt x="414" y="4456"/>
                    <a:pt x="533" y="4335"/>
                    <a:pt x="535" y="4188"/>
                  </a:cubicBezTo>
                  <a:lnTo>
                    <a:pt x="535" y="268"/>
                  </a:lnTo>
                  <a:cubicBezTo>
                    <a:pt x="535" y="121"/>
                    <a:pt x="416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42"/>
          <p:cNvGrpSpPr/>
          <p:nvPr/>
        </p:nvGrpSpPr>
        <p:grpSpPr>
          <a:xfrm>
            <a:off x="9043344" y="3591422"/>
            <a:ext cx="369066" cy="362620"/>
            <a:chOff x="5156225" y="2644775"/>
            <a:chExt cx="224725" cy="220800"/>
          </a:xfrm>
        </p:grpSpPr>
        <p:sp>
          <p:nvSpPr>
            <p:cNvPr id="588" name="Google Shape;588;p42"/>
            <p:cNvSpPr/>
            <p:nvPr/>
          </p:nvSpPr>
          <p:spPr>
            <a:xfrm>
              <a:off x="5293900" y="2644775"/>
              <a:ext cx="87050" cy="88125"/>
            </a:xfrm>
            <a:custGeom>
              <a:avLst/>
              <a:gdLst/>
              <a:ahLst/>
              <a:cxnLst/>
              <a:rect l="l" t="t" r="r" b="b"/>
              <a:pathLst>
                <a:path w="3482" h="3525" extrusionOk="0">
                  <a:moveTo>
                    <a:pt x="3226" y="1"/>
                  </a:moveTo>
                  <a:cubicBezTo>
                    <a:pt x="3165" y="1"/>
                    <a:pt x="3105" y="24"/>
                    <a:pt x="3059" y="70"/>
                  </a:cubicBezTo>
                  <a:cubicBezTo>
                    <a:pt x="2862" y="269"/>
                    <a:pt x="2795" y="410"/>
                    <a:pt x="2738" y="534"/>
                  </a:cubicBezTo>
                  <a:cubicBezTo>
                    <a:pt x="2688" y="641"/>
                    <a:pt x="2648" y="727"/>
                    <a:pt x="2510" y="865"/>
                  </a:cubicBezTo>
                  <a:cubicBezTo>
                    <a:pt x="2371" y="1002"/>
                    <a:pt x="2286" y="1042"/>
                    <a:pt x="2179" y="1093"/>
                  </a:cubicBezTo>
                  <a:cubicBezTo>
                    <a:pt x="2054" y="1150"/>
                    <a:pt x="1912" y="1216"/>
                    <a:pt x="1716" y="1413"/>
                  </a:cubicBezTo>
                  <a:cubicBezTo>
                    <a:pt x="1519" y="1612"/>
                    <a:pt x="1452" y="1753"/>
                    <a:pt x="1394" y="1878"/>
                  </a:cubicBezTo>
                  <a:cubicBezTo>
                    <a:pt x="1345" y="1984"/>
                    <a:pt x="1305" y="2070"/>
                    <a:pt x="1166" y="2208"/>
                  </a:cubicBezTo>
                  <a:cubicBezTo>
                    <a:pt x="1028" y="2346"/>
                    <a:pt x="942" y="2385"/>
                    <a:pt x="836" y="2436"/>
                  </a:cubicBezTo>
                  <a:cubicBezTo>
                    <a:pt x="719" y="2490"/>
                    <a:pt x="590" y="2552"/>
                    <a:pt x="412" y="2719"/>
                  </a:cubicBezTo>
                  <a:cubicBezTo>
                    <a:pt x="399" y="2730"/>
                    <a:pt x="371" y="2815"/>
                    <a:pt x="359" y="2830"/>
                  </a:cubicBezTo>
                  <a:cubicBezTo>
                    <a:pt x="268" y="2920"/>
                    <a:pt x="0" y="3176"/>
                    <a:pt x="93" y="3269"/>
                  </a:cubicBezTo>
                  <a:cubicBezTo>
                    <a:pt x="139" y="3315"/>
                    <a:pt x="233" y="3525"/>
                    <a:pt x="293" y="3525"/>
                  </a:cubicBezTo>
                  <a:cubicBezTo>
                    <a:pt x="354" y="3525"/>
                    <a:pt x="560" y="3148"/>
                    <a:pt x="606" y="3102"/>
                  </a:cubicBezTo>
                  <a:cubicBezTo>
                    <a:pt x="616" y="3092"/>
                    <a:pt x="730" y="3064"/>
                    <a:pt x="741" y="3056"/>
                  </a:cubicBezTo>
                  <a:cubicBezTo>
                    <a:pt x="862" y="2940"/>
                    <a:pt x="935" y="2908"/>
                    <a:pt x="1034" y="2861"/>
                  </a:cubicBezTo>
                  <a:cubicBezTo>
                    <a:pt x="1158" y="2804"/>
                    <a:pt x="1300" y="2737"/>
                    <a:pt x="1498" y="2540"/>
                  </a:cubicBezTo>
                  <a:cubicBezTo>
                    <a:pt x="1695" y="2342"/>
                    <a:pt x="1762" y="2200"/>
                    <a:pt x="1819" y="2076"/>
                  </a:cubicBezTo>
                  <a:cubicBezTo>
                    <a:pt x="1868" y="1969"/>
                    <a:pt x="1908" y="1884"/>
                    <a:pt x="2047" y="1746"/>
                  </a:cubicBezTo>
                  <a:cubicBezTo>
                    <a:pt x="2186" y="1608"/>
                    <a:pt x="2271" y="1568"/>
                    <a:pt x="2377" y="1518"/>
                  </a:cubicBezTo>
                  <a:cubicBezTo>
                    <a:pt x="2502" y="1460"/>
                    <a:pt x="2643" y="1395"/>
                    <a:pt x="2842" y="1196"/>
                  </a:cubicBezTo>
                  <a:cubicBezTo>
                    <a:pt x="3038" y="999"/>
                    <a:pt x="3105" y="857"/>
                    <a:pt x="3163" y="733"/>
                  </a:cubicBezTo>
                  <a:cubicBezTo>
                    <a:pt x="3212" y="626"/>
                    <a:pt x="3252" y="541"/>
                    <a:pt x="3391" y="403"/>
                  </a:cubicBezTo>
                  <a:cubicBezTo>
                    <a:pt x="3481" y="310"/>
                    <a:pt x="3481" y="161"/>
                    <a:pt x="3393" y="70"/>
                  </a:cubicBezTo>
                  <a:cubicBezTo>
                    <a:pt x="3347" y="24"/>
                    <a:pt x="3286" y="1"/>
                    <a:pt x="3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5293825" y="2712675"/>
              <a:ext cx="18550" cy="20200"/>
            </a:xfrm>
            <a:custGeom>
              <a:avLst/>
              <a:gdLst/>
              <a:ahLst/>
              <a:cxnLst/>
              <a:rect l="l" t="t" r="r" b="b"/>
              <a:pathLst>
                <a:path w="742" h="808" extrusionOk="0">
                  <a:moveTo>
                    <a:pt x="412" y="0"/>
                  </a:moveTo>
                  <a:cubicBezTo>
                    <a:pt x="398" y="12"/>
                    <a:pt x="386" y="24"/>
                    <a:pt x="371" y="39"/>
                  </a:cubicBezTo>
                  <a:cubicBezTo>
                    <a:pt x="279" y="131"/>
                    <a:pt x="0" y="459"/>
                    <a:pt x="93" y="552"/>
                  </a:cubicBezTo>
                  <a:cubicBezTo>
                    <a:pt x="139" y="598"/>
                    <a:pt x="233" y="808"/>
                    <a:pt x="293" y="808"/>
                  </a:cubicBezTo>
                  <a:cubicBezTo>
                    <a:pt x="353" y="808"/>
                    <a:pt x="665" y="415"/>
                    <a:pt x="711" y="369"/>
                  </a:cubicBezTo>
                  <a:cubicBezTo>
                    <a:pt x="722" y="357"/>
                    <a:pt x="731" y="347"/>
                    <a:pt x="742" y="338"/>
                  </a:cubicBezTo>
                  <a:cubicBezTo>
                    <a:pt x="699" y="263"/>
                    <a:pt x="639" y="197"/>
                    <a:pt x="574" y="132"/>
                  </a:cubicBezTo>
                  <a:cubicBezTo>
                    <a:pt x="525" y="83"/>
                    <a:pt x="469" y="39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5276500" y="2720875"/>
              <a:ext cx="27850" cy="27425"/>
            </a:xfrm>
            <a:custGeom>
              <a:avLst/>
              <a:gdLst/>
              <a:ahLst/>
              <a:cxnLst/>
              <a:rect l="l" t="t" r="r" b="b"/>
              <a:pathLst>
                <a:path w="1114" h="1097" extrusionOk="0">
                  <a:moveTo>
                    <a:pt x="426" y="1"/>
                  </a:moveTo>
                  <a:cubicBezTo>
                    <a:pt x="380" y="1"/>
                    <a:pt x="334" y="5"/>
                    <a:pt x="289" y="15"/>
                  </a:cubicBezTo>
                  <a:cubicBezTo>
                    <a:pt x="289" y="15"/>
                    <a:pt x="107" y="152"/>
                    <a:pt x="12" y="245"/>
                  </a:cubicBezTo>
                  <a:lnTo>
                    <a:pt x="0" y="259"/>
                  </a:lnTo>
                  <a:lnTo>
                    <a:pt x="838" y="1097"/>
                  </a:lnTo>
                  <a:lnTo>
                    <a:pt x="850" y="1083"/>
                  </a:lnTo>
                  <a:cubicBezTo>
                    <a:pt x="943" y="990"/>
                    <a:pt x="1070" y="796"/>
                    <a:pt x="1071" y="796"/>
                  </a:cubicBezTo>
                  <a:cubicBezTo>
                    <a:pt x="1114" y="586"/>
                    <a:pt x="1055" y="357"/>
                    <a:pt x="892" y="194"/>
                  </a:cubicBezTo>
                  <a:cubicBezTo>
                    <a:pt x="762" y="65"/>
                    <a:pt x="594" y="1"/>
                    <a:pt x="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275175" y="2721200"/>
              <a:ext cx="28050" cy="28075"/>
            </a:xfrm>
            <a:custGeom>
              <a:avLst/>
              <a:gdLst/>
              <a:ahLst/>
              <a:cxnLst/>
              <a:rect l="l" t="t" r="r" b="b"/>
              <a:pathLst>
                <a:path w="1122" h="1123" extrusionOk="0">
                  <a:moveTo>
                    <a:pt x="341" y="1"/>
                  </a:moveTo>
                  <a:cubicBezTo>
                    <a:pt x="222" y="27"/>
                    <a:pt x="106" y="85"/>
                    <a:pt x="13" y="180"/>
                  </a:cubicBezTo>
                  <a:lnTo>
                    <a:pt x="1" y="192"/>
                  </a:lnTo>
                  <a:lnTo>
                    <a:pt x="304" y="820"/>
                  </a:lnTo>
                  <a:lnTo>
                    <a:pt x="931" y="1123"/>
                  </a:lnTo>
                  <a:lnTo>
                    <a:pt x="944" y="1111"/>
                  </a:lnTo>
                  <a:cubicBezTo>
                    <a:pt x="1037" y="1017"/>
                    <a:pt x="1097" y="902"/>
                    <a:pt x="1122" y="781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5156225" y="2723950"/>
              <a:ext cx="147575" cy="141625"/>
            </a:xfrm>
            <a:custGeom>
              <a:avLst/>
              <a:gdLst/>
              <a:ahLst/>
              <a:cxnLst/>
              <a:rect l="l" t="t" r="r" b="b"/>
              <a:pathLst>
                <a:path w="5903" h="5665" extrusionOk="0">
                  <a:moveTo>
                    <a:pt x="4454" y="1"/>
                  </a:moveTo>
                  <a:cubicBezTo>
                    <a:pt x="4359" y="1"/>
                    <a:pt x="4261" y="50"/>
                    <a:pt x="4179" y="133"/>
                  </a:cubicBezTo>
                  <a:lnTo>
                    <a:pt x="718" y="3680"/>
                  </a:lnTo>
                  <a:cubicBezTo>
                    <a:pt x="314" y="4083"/>
                    <a:pt x="0" y="4779"/>
                    <a:pt x="338" y="5221"/>
                  </a:cubicBezTo>
                  <a:cubicBezTo>
                    <a:pt x="368" y="5259"/>
                    <a:pt x="401" y="5298"/>
                    <a:pt x="437" y="5334"/>
                  </a:cubicBezTo>
                  <a:cubicBezTo>
                    <a:pt x="658" y="5554"/>
                    <a:pt x="946" y="5664"/>
                    <a:pt x="1235" y="5664"/>
                  </a:cubicBezTo>
                  <a:cubicBezTo>
                    <a:pt x="1524" y="5664"/>
                    <a:pt x="1813" y="5554"/>
                    <a:pt x="2033" y="5334"/>
                  </a:cubicBezTo>
                  <a:lnTo>
                    <a:pt x="5754" y="1612"/>
                  </a:lnTo>
                  <a:cubicBezTo>
                    <a:pt x="5902" y="1465"/>
                    <a:pt x="5902" y="1227"/>
                    <a:pt x="5756" y="1083"/>
                  </a:cubicBezTo>
                  <a:lnTo>
                    <a:pt x="5490" y="816"/>
                  </a:lnTo>
                  <a:lnTo>
                    <a:pt x="5080" y="718"/>
                  </a:lnTo>
                  <a:lnTo>
                    <a:pt x="4957" y="285"/>
                  </a:lnTo>
                  <a:lnTo>
                    <a:pt x="4759" y="85"/>
                  </a:lnTo>
                  <a:lnTo>
                    <a:pt x="4663" y="92"/>
                  </a:lnTo>
                  <a:cubicBezTo>
                    <a:pt x="4599" y="29"/>
                    <a:pt x="4527" y="1"/>
                    <a:pt x="4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5158900" y="2721625"/>
              <a:ext cx="116325" cy="133050"/>
            </a:xfrm>
            <a:custGeom>
              <a:avLst/>
              <a:gdLst/>
              <a:ahLst/>
              <a:cxnLst/>
              <a:rect l="l" t="t" r="r" b="b"/>
              <a:pathLst>
                <a:path w="4653" h="5322" extrusionOk="0">
                  <a:moveTo>
                    <a:pt x="4319" y="0"/>
                  </a:moveTo>
                  <a:cubicBezTo>
                    <a:pt x="4223" y="0"/>
                    <a:pt x="4127" y="37"/>
                    <a:pt x="4053" y="110"/>
                  </a:cubicBezTo>
                  <a:lnTo>
                    <a:pt x="332" y="3831"/>
                  </a:lnTo>
                  <a:cubicBezTo>
                    <a:pt x="112" y="4051"/>
                    <a:pt x="1" y="4340"/>
                    <a:pt x="1" y="4628"/>
                  </a:cubicBezTo>
                  <a:cubicBezTo>
                    <a:pt x="0" y="4874"/>
                    <a:pt x="80" y="5119"/>
                    <a:pt x="238" y="5321"/>
                  </a:cubicBezTo>
                  <a:cubicBezTo>
                    <a:pt x="96" y="5039"/>
                    <a:pt x="142" y="4685"/>
                    <a:pt x="380" y="4450"/>
                  </a:cubicBezTo>
                  <a:lnTo>
                    <a:pt x="4653" y="177"/>
                  </a:lnTo>
                  <a:lnTo>
                    <a:pt x="4586" y="110"/>
                  </a:lnTo>
                  <a:cubicBezTo>
                    <a:pt x="4512" y="37"/>
                    <a:pt x="4415" y="0"/>
                    <a:pt x="4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5167200" y="2730975"/>
              <a:ext cx="126275" cy="126300"/>
            </a:xfrm>
            <a:custGeom>
              <a:avLst/>
              <a:gdLst/>
              <a:ahLst/>
              <a:cxnLst/>
              <a:rect l="l" t="t" r="r" b="b"/>
              <a:pathLst>
                <a:path w="5051" h="5052" extrusionOk="0">
                  <a:moveTo>
                    <a:pt x="4518" y="1"/>
                  </a:moveTo>
                  <a:lnTo>
                    <a:pt x="468" y="4052"/>
                  </a:lnTo>
                  <a:cubicBezTo>
                    <a:pt x="201" y="4320"/>
                    <a:pt x="34" y="4674"/>
                    <a:pt x="0" y="5051"/>
                  </a:cubicBezTo>
                  <a:cubicBezTo>
                    <a:pt x="378" y="5018"/>
                    <a:pt x="731" y="4853"/>
                    <a:pt x="1000" y="4583"/>
                  </a:cubicBezTo>
                  <a:lnTo>
                    <a:pt x="5051" y="533"/>
                  </a:lnTo>
                  <a:lnTo>
                    <a:pt x="45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42"/>
          <p:cNvGrpSpPr/>
          <p:nvPr/>
        </p:nvGrpSpPr>
        <p:grpSpPr>
          <a:xfrm>
            <a:off x="1873092" y="5536019"/>
            <a:ext cx="363605" cy="363542"/>
            <a:chOff x="1751350" y="3829075"/>
            <a:chExt cx="221400" cy="221375"/>
          </a:xfrm>
        </p:grpSpPr>
        <p:sp>
          <p:nvSpPr>
            <p:cNvPr id="596" name="Google Shape;596;p42"/>
            <p:cNvSpPr/>
            <p:nvPr/>
          </p:nvSpPr>
          <p:spPr>
            <a:xfrm>
              <a:off x="1761625" y="3839325"/>
              <a:ext cx="200850" cy="200875"/>
            </a:xfrm>
            <a:custGeom>
              <a:avLst/>
              <a:gdLst/>
              <a:ahLst/>
              <a:cxnLst/>
              <a:rect l="l" t="t" r="r" b="b"/>
              <a:pathLst>
                <a:path w="8034" h="8035" extrusionOk="0">
                  <a:moveTo>
                    <a:pt x="4017" y="0"/>
                  </a:moveTo>
                  <a:cubicBezTo>
                    <a:pt x="1798" y="0"/>
                    <a:pt x="0" y="1799"/>
                    <a:pt x="0" y="4017"/>
                  </a:cubicBezTo>
                  <a:cubicBezTo>
                    <a:pt x="0" y="6237"/>
                    <a:pt x="1798" y="8034"/>
                    <a:pt x="4017" y="8034"/>
                  </a:cubicBezTo>
                  <a:cubicBezTo>
                    <a:pt x="6235" y="8034"/>
                    <a:pt x="8034" y="6237"/>
                    <a:pt x="8034" y="4017"/>
                  </a:cubicBezTo>
                  <a:cubicBezTo>
                    <a:pt x="8034" y="1799"/>
                    <a:pt x="6235" y="0"/>
                    <a:pt x="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1761650" y="3855500"/>
              <a:ext cx="171100" cy="184750"/>
            </a:xfrm>
            <a:custGeom>
              <a:avLst/>
              <a:gdLst/>
              <a:ahLst/>
              <a:cxnLst/>
              <a:rect l="l" t="t" r="r" b="b"/>
              <a:pathLst>
                <a:path w="6844" h="7390" extrusionOk="0">
                  <a:moveTo>
                    <a:pt x="1833" y="0"/>
                  </a:moveTo>
                  <a:cubicBezTo>
                    <a:pt x="730" y="716"/>
                    <a:pt x="0" y="1959"/>
                    <a:pt x="0" y="3371"/>
                  </a:cubicBezTo>
                  <a:cubicBezTo>
                    <a:pt x="0" y="5591"/>
                    <a:pt x="1799" y="7389"/>
                    <a:pt x="4017" y="7389"/>
                  </a:cubicBezTo>
                  <a:cubicBezTo>
                    <a:pt x="5118" y="7389"/>
                    <a:pt x="6118" y="6945"/>
                    <a:pt x="6843" y="6227"/>
                  </a:cubicBezTo>
                  <a:lnTo>
                    <a:pt x="6843" y="6227"/>
                  </a:lnTo>
                  <a:cubicBezTo>
                    <a:pt x="6213" y="6635"/>
                    <a:pt x="5463" y="6871"/>
                    <a:pt x="4658" y="6871"/>
                  </a:cubicBezTo>
                  <a:cubicBezTo>
                    <a:pt x="4109" y="6871"/>
                    <a:pt x="3584" y="6760"/>
                    <a:pt x="3107" y="6562"/>
                  </a:cubicBezTo>
                  <a:cubicBezTo>
                    <a:pt x="2913" y="6480"/>
                    <a:pt x="2726" y="6384"/>
                    <a:pt x="2550" y="6275"/>
                  </a:cubicBezTo>
                  <a:cubicBezTo>
                    <a:pt x="2537" y="6267"/>
                    <a:pt x="2524" y="6265"/>
                    <a:pt x="2512" y="6265"/>
                  </a:cubicBezTo>
                  <a:cubicBezTo>
                    <a:pt x="2497" y="6265"/>
                    <a:pt x="2483" y="6268"/>
                    <a:pt x="2469" y="6268"/>
                  </a:cubicBezTo>
                  <a:cubicBezTo>
                    <a:pt x="2455" y="6268"/>
                    <a:pt x="2442" y="6265"/>
                    <a:pt x="2429" y="6256"/>
                  </a:cubicBezTo>
                  <a:cubicBezTo>
                    <a:pt x="2387" y="6228"/>
                    <a:pt x="2345" y="6138"/>
                    <a:pt x="2303" y="6109"/>
                  </a:cubicBezTo>
                  <a:cubicBezTo>
                    <a:pt x="2157" y="6003"/>
                    <a:pt x="2018" y="5888"/>
                    <a:pt x="1888" y="5765"/>
                  </a:cubicBezTo>
                  <a:cubicBezTo>
                    <a:pt x="1120" y="5032"/>
                    <a:pt x="642" y="3999"/>
                    <a:pt x="642" y="2855"/>
                  </a:cubicBezTo>
                  <a:cubicBezTo>
                    <a:pt x="642" y="1738"/>
                    <a:pt x="1097" y="727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1822850" y="3867575"/>
              <a:ext cx="33625" cy="33450"/>
            </a:xfrm>
            <a:custGeom>
              <a:avLst/>
              <a:gdLst/>
              <a:ahLst/>
              <a:cxnLst/>
              <a:rect l="l" t="t" r="r" b="b"/>
              <a:pathLst>
                <a:path w="1345" h="1338" extrusionOk="0">
                  <a:moveTo>
                    <a:pt x="633" y="1"/>
                  </a:moveTo>
                  <a:cubicBezTo>
                    <a:pt x="509" y="1"/>
                    <a:pt x="393" y="33"/>
                    <a:pt x="291" y="88"/>
                  </a:cubicBezTo>
                  <a:cubicBezTo>
                    <a:pt x="71" y="209"/>
                    <a:pt x="1" y="655"/>
                    <a:pt x="1" y="713"/>
                  </a:cubicBezTo>
                  <a:cubicBezTo>
                    <a:pt x="1" y="1107"/>
                    <a:pt x="240" y="1338"/>
                    <a:pt x="633" y="1338"/>
                  </a:cubicBezTo>
                  <a:cubicBezTo>
                    <a:pt x="777" y="1338"/>
                    <a:pt x="1254" y="1266"/>
                    <a:pt x="1332" y="857"/>
                  </a:cubicBezTo>
                  <a:cubicBezTo>
                    <a:pt x="1339" y="811"/>
                    <a:pt x="1345" y="763"/>
                    <a:pt x="1345" y="713"/>
                  </a:cubicBezTo>
                  <a:cubicBezTo>
                    <a:pt x="1345" y="321"/>
                    <a:pt x="1027" y="2"/>
                    <a:pt x="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1820825" y="3869825"/>
              <a:ext cx="32650" cy="33475"/>
            </a:xfrm>
            <a:custGeom>
              <a:avLst/>
              <a:gdLst/>
              <a:ahLst/>
              <a:cxnLst/>
              <a:rect l="l" t="t" r="r" b="b"/>
              <a:pathLst>
                <a:path w="1306" h="1339" extrusionOk="0">
                  <a:moveTo>
                    <a:pt x="372" y="0"/>
                  </a:moveTo>
                  <a:lnTo>
                    <a:pt x="372" y="0"/>
                  </a:lnTo>
                  <a:cubicBezTo>
                    <a:pt x="151" y="122"/>
                    <a:pt x="0" y="356"/>
                    <a:pt x="0" y="626"/>
                  </a:cubicBezTo>
                  <a:cubicBezTo>
                    <a:pt x="0" y="1019"/>
                    <a:pt x="319" y="1338"/>
                    <a:pt x="713" y="1338"/>
                  </a:cubicBezTo>
                  <a:cubicBezTo>
                    <a:pt x="821" y="1338"/>
                    <a:pt x="922" y="1314"/>
                    <a:pt x="1013" y="1271"/>
                  </a:cubicBezTo>
                  <a:cubicBezTo>
                    <a:pt x="1214" y="1178"/>
                    <a:pt x="1259" y="1121"/>
                    <a:pt x="1306" y="898"/>
                  </a:cubicBezTo>
                  <a:lnTo>
                    <a:pt x="1306" y="898"/>
                  </a:lnTo>
                  <a:cubicBezTo>
                    <a:pt x="1283" y="910"/>
                    <a:pt x="1265" y="915"/>
                    <a:pt x="1249" y="915"/>
                  </a:cubicBezTo>
                  <a:cubicBezTo>
                    <a:pt x="1194" y="915"/>
                    <a:pt x="1166" y="857"/>
                    <a:pt x="1070" y="857"/>
                  </a:cubicBezTo>
                  <a:cubicBezTo>
                    <a:pt x="677" y="857"/>
                    <a:pt x="358" y="538"/>
                    <a:pt x="358" y="144"/>
                  </a:cubicBezTo>
                  <a:cubicBezTo>
                    <a:pt x="358" y="96"/>
                    <a:pt x="364" y="46"/>
                    <a:pt x="372" y="0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1912825" y="3924350"/>
              <a:ext cx="33200" cy="33250"/>
            </a:xfrm>
            <a:custGeom>
              <a:avLst/>
              <a:gdLst/>
              <a:ahLst/>
              <a:cxnLst/>
              <a:rect l="l" t="t" r="r" b="b"/>
              <a:pathLst>
                <a:path w="1328" h="1330" extrusionOk="0">
                  <a:moveTo>
                    <a:pt x="614" y="0"/>
                  </a:moveTo>
                  <a:cubicBezTo>
                    <a:pt x="525" y="0"/>
                    <a:pt x="438" y="18"/>
                    <a:pt x="359" y="49"/>
                  </a:cubicBezTo>
                  <a:cubicBezTo>
                    <a:pt x="92" y="152"/>
                    <a:pt x="0" y="411"/>
                    <a:pt x="0" y="714"/>
                  </a:cubicBezTo>
                  <a:cubicBezTo>
                    <a:pt x="0" y="1108"/>
                    <a:pt x="221" y="1329"/>
                    <a:pt x="614" y="1329"/>
                  </a:cubicBezTo>
                  <a:cubicBezTo>
                    <a:pt x="920" y="1329"/>
                    <a:pt x="1178" y="1238"/>
                    <a:pt x="1281" y="970"/>
                  </a:cubicBezTo>
                  <a:cubicBezTo>
                    <a:pt x="1311" y="890"/>
                    <a:pt x="1328" y="805"/>
                    <a:pt x="1328" y="714"/>
                  </a:cubicBezTo>
                  <a:cubicBezTo>
                    <a:pt x="1328" y="321"/>
                    <a:pt x="1008" y="2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1910375" y="3925575"/>
              <a:ext cx="34475" cy="34475"/>
            </a:xfrm>
            <a:custGeom>
              <a:avLst/>
              <a:gdLst/>
              <a:ahLst/>
              <a:cxnLst/>
              <a:rect l="l" t="t" r="r" b="b"/>
              <a:pathLst>
                <a:path w="1379" h="1379" extrusionOk="0">
                  <a:moveTo>
                    <a:pt x="458" y="1"/>
                  </a:moveTo>
                  <a:lnTo>
                    <a:pt x="458" y="1"/>
                  </a:lnTo>
                  <a:cubicBezTo>
                    <a:pt x="191" y="104"/>
                    <a:pt x="0" y="362"/>
                    <a:pt x="0" y="666"/>
                  </a:cubicBezTo>
                  <a:cubicBezTo>
                    <a:pt x="0" y="1060"/>
                    <a:pt x="319" y="1379"/>
                    <a:pt x="712" y="1379"/>
                  </a:cubicBezTo>
                  <a:cubicBezTo>
                    <a:pt x="1015" y="1379"/>
                    <a:pt x="1276" y="1189"/>
                    <a:pt x="1379" y="921"/>
                  </a:cubicBezTo>
                  <a:lnTo>
                    <a:pt x="1379" y="921"/>
                  </a:lnTo>
                  <a:cubicBezTo>
                    <a:pt x="1298" y="952"/>
                    <a:pt x="1212" y="969"/>
                    <a:pt x="1122" y="969"/>
                  </a:cubicBezTo>
                  <a:cubicBezTo>
                    <a:pt x="730" y="969"/>
                    <a:pt x="410" y="650"/>
                    <a:pt x="410" y="257"/>
                  </a:cubicBezTo>
                  <a:cubicBezTo>
                    <a:pt x="410" y="166"/>
                    <a:pt x="427" y="80"/>
                    <a:pt x="458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1880725" y="3875575"/>
              <a:ext cx="32150" cy="32575"/>
            </a:xfrm>
            <a:custGeom>
              <a:avLst/>
              <a:gdLst/>
              <a:ahLst/>
              <a:cxnLst/>
              <a:rect l="l" t="t" r="r" b="b"/>
              <a:pathLst>
                <a:path w="1286" h="1303" extrusionOk="0">
                  <a:moveTo>
                    <a:pt x="350" y="1"/>
                  </a:moveTo>
                  <a:cubicBezTo>
                    <a:pt x="277" y="1"/>
                    <a:pt x="204" y="26"/>
                    <a:pt x="145" y="78"/>
                  </a:cubicBezTo>
                  <a:cubicBezTo>
                    <a:pt x="15" y="191"/>
                    <a:pt x="1" y="387"/>
                    <a:pt x="114" y="517"/>
                  </a:cubicBezTo>
                  <a:lnTo>
                    <a:pt x="701" y="1195"/>
                  </a:lnTo>
                  <a:cubicBezTo>
                    <a:pt x="764" y="1267"/>
                    <a:pt x="849" y="1302"/>
                    <a:pt x="937" y="1302"/>
                  </a:cubicBezTo>
                  <a:cubicBezTo>
                    <a:pt x="1009" y="1302"/>
                    <a:pt x="1083" y="1278"/>
                    <a:pt x="1141" y="1225"/>
                  </a:cubicBezTo>
                  <a:cubicBezTo>
                    <a:pt x="1271" y="1112"/>
                    <a:pt x="1285" y="916"/>
                    <a:pt x="1172" y="786"/>
                  </a:cubicBezTo>
                  <a:lnTo>
                    <a:pt x="585" y="109"/>
                  </a:lnTo>
                  <a:cubicBezTo>
                    <a:pt x="523" y="37"/>
                    <a:pt x="437" y="1"/>
                    <a:pt x="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1786400" y="3911500"/>
              <a:ext cx="38125" cy="16000"/>
            </a:xfrm>
            <a:custGeom>
              <a:avLst/>
              <a:gdLst/>
              <a:ahLst/>
              <a:cxnLst/>
              <a:rect l="l" t="t" r="r" b="b"/>
              <a:pathLst>
                <a:path w="1525" h="640" extrusionOk="0">
                  <a:moveTo>
                    <a:pt x="1210" y="0"/>
                  </a:moveTo>
                  <a:cubicBezTo>
                    <a:pt x="1208" y="0"/>
                    <a:pt x="1207" y="0"/>
                    <a:pt x="1206" y="0"/>
                  </a:cubicBezTo>
                  <a:lnTo>
                    <a:pt x="309" y="16"/>
                  </a:lnTo>
                  <a:cubicBezTo>
                    <a:pt x="137" y="20"/>
                    <a:pt x="0" y="162"/>
                    <a:pt x="4" y="333"/>
                  </a:cubicBezTo>
                  <a:cubicBezTo>
                    <a:pt x="8" y="505"/>
                    <a:pt x="146" y="640"/>
                    <a:pt x="317" y="640"/>
                  </a:cubicBezTo>
                  <a:cubicBezTo>
                    <a:pt x="319" y="640"/>
                    <a:pt x="320" y="640"/>
                    <a:pt x="321" y="640"/>
                  </a:cubicBezTo>
                  <a:lnTo>
                    <a:pt x="1217" y="624"/>
                  </a:lnTo>
                  <a:cubicBezTo>
                    <a:pt x="1311" y="621"/>
                    <a:pt x="1395" y="579"/>
                    <a:pt x="1452" y="512"/>
                  </a:cubicBezTo>
                  <a:cubicBezTo>
                    <a:pt x="1498" y="457"/>
                    <a:pt x="1525" y="385"/>
                    <a:pt x="1524" y="307"/>
                  </a:cubicBezTo>
                  <a:cubicBezTo>
                    <a:pt x="1519" y="135"/>
                    <a:pt x="1380" y="0"/>
                    <a:pt x="1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1892000" y="3978075"/>
              <a:ext cx="30575" cy="28525"/>
            </a:xfrm>
            <a:custGeom>
              <a:avLst/>
              <a:gdLst/>
              <a:ahLst/>
              <a:cxnLst/>
              <a:rect l="l" t="t" r="r" b="b"/>
              <a:pathLst>
                <a:path w="1223" h="1141" extrusionOk="0">
                  <a:moveTo>
                    <a:pt x="877" y="0"/>
                  </a:moveTo>
                  <a:cubicBezTo>
                    <a:pt x="800" y="0"/>
                    <a:pt x="722" y="29"/>
                    <a:pt x="661" y="87"/>
                  </a:cubicBezTo>
                  <a:lnTo>
                    <a:pt x="128" y="604"/>
                  </a:lnTo>
                  <a:cubicBezTo>
                    <a:pt x="4" y="724"/>
                    <a:pt x="0" y="921"/>
                    <a:pt x="119" y="1045"/>
                  </a:cubicBezTo>
                  <a:cubicBezTo>
                    <a:pt x="180" y="1108"/>
                    <a:pt x="262" y="1140"/>
                    <a:pt x="344" y="1140"/>
                  </a:cubicBezTo>
                  <a:cubicBezTo>
                    <a:pt x="422" y="1140"/>
                    <a:pt x="499" y="1110"/>
                    <a:pt x="561" y="1053"/>
                  </a:cubicBezTo>
                  <a:lnTo>
                    <a:pt x="1095" y="536"/>
                  </a:lnTo>
                  <a:cubicBezTo>
                    <a:pt x="1219" y="416"/>
                    <a:pt x="1223" y="219"/>
                    <a:pt x="1103" y="95"/>
                  </a:cubicBezTo>
                  <a:cubicBezTo>
                    <a:pt x="1041" y="32"/>
                    <a:pt x="959" y="0"/>
                    <a:pt x="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1825400" y="3883075"/>
              <a:ext cx="54300" cy="138425"/>
            </a:xfrm>
            <a:custGeom>
              <a:avLst/>
              <a:gdLst/>
              <a:ahLst/>
              <a:cxnLst/>
              <a:rect l="l" t="t" r="r" b="b"/>
              <a:pathLst>
                <a:path w="2172" h="5537" extrusionOk="0">
                  <a:moveTo>
                    <a:pt x="755" y="0"/>
                  </a:moveTo>
                  <a:cubicBezTo>
                    <a:pt x="670" y="0"/>
                    <a:pt x="585" y="35"/>
                    <a:pt x="523" y="105"/>
                  </a:cubicBezTo>
                  <a:lnTo>
                    <a:pt x="521" y="108"/>
                  </a:lnTo>
                  <a:cubicBezTo>
                    <a:pt x="412" y="231"/>
                    <a:pt x="419" y="419"/>
                    <a:pt x="536" y="535"/>
                  </a:cubicBezTo>
                  <a:cubicBezTo>
                    <a:pt x="676" y="674"/>
                    <a:pt x="799" y="812"/>
                    <a:pt x="903" y="949"/>
                  </a:cubicBezTo>
                  <a:cubicBezTo>
                    <a:pt x="936" y="989"/>
                    <a:pt x="1001" y="994"/>
                    <a:pt x="1031" y="1036"/>
                  </a:cubicBezTo>
                  <a:cubicBezTo>
                    <a:pt x="1055" y="1066"/>
                    <a:pt x="1040" y="1135"/>
                    <a:pt x="1061" y="1166"/>
                  </a:cubicBezTo>
                  <a:cubicBezTo>
                    <a:pt x="1165" y="1322"/>
                    <a:pt x="1247" y="1476"/>
                    <a:pt x="1314" y="1626"/>
                  </a:cubicBezTo>
                  <a:cubicBezTo>
                    <a:pt x="1329" y="1662"/>
                    <a:pt x="1415" y="1698"/>
                    <a:pt x="1429" y="1734"/>
                  </a:cubicBezTo>
                  <a:cubicBezTo>
                    <a:pt x="1448" y="1782"/>
                    <a:pt x="1395" y="1829"/>
                    <a:pt x="1411" y="1876"/>
                  </a:cubicBezTo>
                  <a:cubicBezTo>
                    <a:pt x="1471" y="2059"/>
                    <a:pt x="1507" y="2234"/>
                    <a:pt x="1525" y="2401"/>
                  </a:cubicBezTo>
                  <a:cubicBezTo>
                    <a:pt x="1530" y="2448"/>
                    <a:pt x="1570" y="2494"/>
                    <a:pt x="1572" y="2539"/>
                  </a:cubicBezTo>
                  <a:cubicBezTo>
                    <a:pt x="1575" y="2582"/>
                    <a:pt x="1539" y="2626"/>
                    <a:pt x="1539" y="2669"/>
                  </a:cubicBezTo>
                  <a:cubicBezTo>
                    <a:pt x="1538" y="3003"/>
                    <a:pt x="1468" y="3287"/>
                    <a:pt x="1391" y="3501"/>
                  </a:cubicBezTo>
                  <a:cubicBezTo>
                    <a:pt x="1212" y="3994"/>
                    <a:pt x="877" y="4436"/>
                    <a:pt x="482" y="4751"/>
                  </a:cubicBezTo>
                  <a:cubicBezTo>
                    <a:pt x="453" y="4776"/>
                    <a:pt x="420" y="4846"/>
                    <a:pt x="391" y="4868"/>
                  </a:cubicBezTo>
                  <a:cubicBezTo>
                    <a:pt x="344" y="4902"/>
                    <a:pt x="303" y="4908"/>
                    <a:pt x="282" y="4908"/>
                  </a:cubicBezTo>
                  <a:cubicBezTo>
                    <a:pt x="271" y="4908"/>
                    <a:pt x="265" y="4906"/>
                    <a:pt x="265" y="4906"/>
                  </a:cubicBezTo>
                  <a:lnTo>
                    <a:pt x="1" y="5343"/>
                  </a:lnTo>
                  <a:cubicBezTo>
                    <a:pt x="1" y="5343"/>
                    <a:pt x="97" y="5537"/>
                    <a:pt x="305" y="5537"/>
                  </a:cubicBezTo>
                  <a:cubicBezTo>
                    <a:pt x="376" y="5537"/>
                    <a:pt x="460" y="5515"/>
                    <a:pt x="558" y="5454"/>
                  </a:cubicBezTo>
                  <a:cubicBezTo>
                    <a:pt x="583" y="5440"/>
                    <a:pt x="605" y="5425"/>
                    <a:pt x="630" y="5409"/>
                  </a:cubicBezTo>
                  <a:cubicBezTo>
                    <a:pt x="665" y="5387"/>
                    <a:pt x="700" y="5317"/>
                    <a:pt x="734" y="5292"/>
                  </a:cubicBezTo>
                  <a:cubicBezTo>
                    <a:pt x="773" y="5265"/>
                    <a:pt x="810" y="5284"/>
                    <a:pt x="847" y="5254"/>
                  </a:cubicBezTo>
                  <a:cubicBezTo>
                    <a:pt x="1344" y="4869"/>
                    <a:pt x="1756" y="4325"/>
                    <a:pt x="1978" y="3710"/>
                  </a:cubicBezTo>
                  <a:cubicBezTo>
                    <a:pt x="2110" y="3350"/>
                    <a:pt x="2172" y="2976"/>
                    <a:pt x="2165" y="2602"/>
                  </a:cubicBezTo>
                  <a:cubicBezTo>
                    <a:pt x="2163" y="2554"/>
                    <a:pt x="2093" y="2507"/>
                    <a:pt x="2090" y="2459"/>
                  </a:cubicBezTo>
                  <a:cubicBezTo>
                    <a:pt x="2088" y="2417"/>
                    <a:pt x="2152" y="2375"/>
                    <a:pt x="2148" y="2334"/>
                  </a:cubicBezTo>
                  <a:cubicBezTo>
                    <a:pt x="2130" y="2165"/>
                    <a:pt x="2099" y="1996"/>
                    <a:pt x="2052" y="1830"/>
                  </a:cubicBezTo>
                  <a:cubicBezTo>
                    <a:pt x="2035" y="1774"/>
                    <a:pt x="2018" y="1717"/>
                    <a:pt x="1999" y="1661"/>
                  </a:cubicBezTo>
                  <a:cubicBezTo>
                    <a:pt x="1985" y="1620"/>
                    <a:pt x="1909" y="1577"/>
                    <a:pt x="1894" y="1536"/>
                  </a:cubicBezTo>
                  <a:cubicBezTo>
                    <a:pt x="1877" y="1493"/>
                    <a:pt x="1921" y="1452"/>
                    <a:pt x="1903" y="1411"/>
                  </a:cubicBezTo>
                  <a:cubicBezTo>
                    <a:pt x="1815" y="1205"/>
                    <a:pt x="1704" y="1004"/>
                    <a:pt x="1572" y="807"/>
                  </a:cubicBezTo>
                  <a:cubicBezTo>
                    <a:pt x="1549" y="772"/>
                    <a:pt x="1472" y="773"/>
                    <a:pt x="1448" y="740"/>
                  </a:cubicBezTo>
                  <a:cubicBezTo>
                    <a:pt x="1420" y="701"/>
                    <a:pt x="1445" y="628"/>
                    <a:pt x="1416" y="590"/>
                  </a:cubicBezTo>
                  <a:cubicBezTo>
                    <a:pt x="1284" y="420"/>
                    <a:pt x="1138" y="253"/>
                    <a:pt x="974" y="91"/>
                  </a:cubicBezTo>
                  <a:cubicBezTo>
                    <a:pt x="914" y="30"/>
                    <a:pt x="834" y="0"/>
                    <a:pt x="7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1804625" y="4005700"/>
              <a:ext cx="34675" cy="23550"/>
            </a:xfrm>
            <a:custGeom>
              <a:avLst/>
              <a:gdLst/>
              <a:ahLst/>
              <a:cxnLst/>
              <a:rect l="l" t="t" r="r" b="b"/>
              <a:pathLst>
                <a:path w="1387" h="942" extrusionOk="0">
                  <a:moveTo>
                    <a:pt x="1095" y="0"/>
                  </a:moveTo>
                  <a:cubicBezTo>
                    <a:pt x="969" y="82"/>
                    <a:pt x="837" y="148"/>
                    <a:pt x="705" y="200"/>
                  </a:cubicBezTo>
                  <a:cubicBezTo>
                    <a:pt x="600" y="241"/>
                    <a:pt x="496" y="272"/>
                    <a:pt x="390" y="292"/>
                  </a:cubicBezTo>
                  <a:cubicBezTo>
                    <a:pt x="385" y="310"/>
                    <a:pt x="379" y="328"/>
                    <a:pt x="373" y="345"/>
                  </a:cubicBezTo>
                  <a:cubicBezTo>
                    <a:pt x="305" y="331"/>
                    <a:pt x="237" y="318"/>
                    <a:pt x="166" y="318"/>
                  </a:cubicBezTo>
                  <a:cubicBezTo>
                    <a:pt x="163" y="318"/>
                    <a:pt x="161" y="318"/>
                    <a:pt x="158" y="318"/>
                  </a:cubicBezTo>
                  <a:lnTo>
                    <a:pt x="1" y="657"/>
                  </a:lnTo>
                  <a:cubicBezTo>
                    <a:pt x="50" y="690"/>
                    <a:pt x="98" y="724"/>
                    <a:pt x="149" y="755"/>
                  </a:cubicBezTo>
                  <a:lnTo>
                    <a:pt x="59" y="885"/>
                  </a:lnTo>
                  <a:lnTo>
                    <a:pt x="141" y="941"/>
                  </a:lnTo>
                  <a:lnTo>
                    <a:pt x="175" y="940"/>
                  </a:lnTo>
                  <a:cubicBezTo>
                    <a:pt x="260" y="937"/>
                    <a:pt x="343" y="930"/>
                    <a:pt x="426" y="917"/>
                  </a:cubicBezTo>
                  <a:cubicBezTo>
                    <a:pt x="456" y="916"/>
                    <a:pt x="482" y="910"/>
                    <a:pt x="509" y="905"/>
                  </a:cubicBezTo>
                  <a:cubicBezTo>
                    <a:pt x="514" y="904"/>
                    <a:pt x="519" y="903"/>
                    <a:pt x="524" y="903"/>
                  </a:cubicBezTo>
                  <a:cubicBezTo>
                    <a:pt x="548" y="898"/>
                    <a:pt x="570" y="893"/>
                    <a:pt x="595" y="888"/>
                  </a:cubicBezTo>
                  <a:cubicBezTo>
                    <a:pt x="597" y="888"/>
                    <a:pt x="600" y="886"/>
                    <a:pt x="602" y="886"/>
                  </a:cubicBezTo>
                  <a:cubicBezTo>
                    <a:pt x="630" y="880"/>
                    <a:pt x="657" y="873"/>
                    <a:pt x="683" y="865"/>
                  </a:cubicBezTo>
                  <a:cubicBezTo>
                    <a:pt x="684" y="865"/>
                    <a:pt x="687" y="865"/>
                    <a:pt x="687" y="864"/>
                  </a:cubicBezTo>
                  <a:cubicBezTo>
                    <a:pt x="712" y="858"/>
                    <a:pt x="738" y="850"/>
                    <a:pt x="762" y="841"/>
                  </a:cubicBezTo>
                  <a:cubicBezTo>
                    <a:pt x="766" y="840"/>
                    <a:pt x="769" y="838"/>
                    <a:pt x="772" y="837"/>
                  </a:cubicBezTo>
                  <a:cubicBezTo>
                    <a:pt x="982" y="771"/>
                    <a:pt x="1188" y="674"/>
                    <a:pt x="1387" y="552"/>
                  </a:cubicBezTo>
                  <a:cubicBezTo>
                    <a:pt x="1259" y="498"/>
                    <a:pt x="1135" y="438"/>
                    <a:pt x="1014" y="372"/>
                  </a:cubicBezTo>
                  <a:cubicBezTo>
                    <a:pt x="1048" y="253"/>
                    <a:pt x="1074" y="128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1808325" y="4010725"/>
              <a:ext cx="21700" cy="18000"/>
            </a:xfrm>
            <a:custGeom>
              <a:avLst/>
              <a:gdLst/>
              <a:ahLst/>
              <a:cxnLst/>
              <a:rect l="l" t="t" r="r" b="b"/>
              <a:pathLst>
                <a:path w="868" h="720" extrusionOk="0">
                  <a:moveTo>
                    <a:pt x="557" y="1"/>
                  </a:moveTo>
                  <a:cubicBezTo>
                    <a:pt x="451" y="44"/>
                    <a:pt x="354" y="72"/>
                    <a:pt x="242" y="93"/>
                  </a:cubicBezTo>
                  <a:cubicBezTo>
                    <a:pt x="177" y="303"/>
                    <a:pt x="107" y="411"/>
                    <a:pt x="1" y="558"/>
                  </a:cubicBezTo>
                  <a:cubicBezTo>
                    <a:pt x="92" y="616"/>
                    <a:pt x="185" y="669"/>
                    <a:pt x="279" y="720"/>
                  </a:cubicBezTo>
                  <a:cubicBezTo>
                    <a:pt x="423" y="697"/>
                    <a:pt x="565" y="661"/>
                    <a:pt x="703" y="612"/>
                  </a:cubicBezTo>
                  <a:cubicBezTo>
                    <a:pt x="768" y="483"/>
                    <a:pt x="823" y="334"/>
                    <a:pt x="868" y="174"/>
                  </a:cubicBezTo>
                  <a:cubicBezTo>
                    <a:pt x="766" y="118"/>
                    <a:pt x="654" y="65"/>
                    <a:pt x="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1798400" y="3948475"/>
              <a:ext cx="27075" cy="83875"/>
            </a:xfrm>
            <a:custGeom>
              <a:avLst/>
              <a:gdLst/>
              <a:ahLst/>
              <a:cxnLst/>
              <a:rect l="l" t="t" r="r" b="b"/>
              <a:pathLst>
                <a:path w="1083" h="3355" extrusionOk="0">
                  <a:moveTo>
                    <a:pt x="405" y="1"/>
                  </a:moveTo>
                  <a:cubicBezTo>
                    <a:pt x="326" y="1"/>
                    <a:pt x="246" y="31"/>
                    <a:pt x="185" y="93"/>
                  </a:cubicBezTo>
                  <a:cubicBezTo>
                    <a:pt x="78" y="199"/>
                    <a:pt x="61" y="365"/>
                    <a:pt x="146" y="489"/>
                  </a:cubicBezTo>
                  <a:cubicBezTo>
                    <a:pt x="226" y="603"/>
                    <a:pt x="288" y="726"/>
                    <a:pt x="334" y="856"/>
                  </a:cubicBezTo>
                  <a:cubicBezTo>
                    <a:pt x="349" y="898"/>
                    <a:pt x="433" y="941"/>
                    <a:pt x="444" y="983"/>
                  </a:cubicBezTo>
                  <a:cubicBezTo>
                    <a:pt x="455" y="1025"/>
                    <a:pt x="397" y="1070"/>
                    <a:pt x="406" y="1113"/>
                  </a:cubicBezTo>
                  <a:cubicBezTo>
                    <a:pt x="449" y="1322"/>
                    <a:pt x="460" y="1534"/>
                    <a:pt x="450" y="1738"/>
                  </a:cubicBezTo>
                  <a:cubicBezTo>
                    <a:pt x="448" y="1781"/>
                    <a:pt x="501" y="1826"/>
                    <a:pt x="496" y="1868"/>
                  </a:cubicBezTo>
                  <a:cubicBezTo>
                    <a:pt x="491" y="1914"/>
                    <a:pt x="430" y="1959"/>
                    <a:pt x="423" y="2004"/>
                  </a:cubicBezTo>
                  <a:cubicBezTo>
                    <a:pt x="422" y="2018"/>
                    <a:pt x="419" y="2032"/>
                    <a:pt x="417" y="2047"/>
                  </a:cubicBezTo>
                  <a:cubicBezTo>
                    <a:pt x="367" y="2351"/>
                    <a:pt x="423" y="2683"/>
                    <a:pt x="329" y="2819"/>
                  </a:cubicBezTo>
                  <a:lnTo>
                    <a:pt x="1" y="3000"/>
                  </a:lnTo>
                  <a:lnTo>
                    <a:pt x="514" y="3355"/>
                  </a:lnTo>
                  <a:lnTo>
                    <a:pt x="558" y="3036"/>
                  </a:lnTo>
                  <a:cubicBezTo>
                    <a:pt x="666" y="2881"/>
                    <a:pt x="890" y="2741"/>
                    <a:pt x="957" y="2494"/>
                  </a:cubicBezTo>
                  <a:cubicBezTo>
                    <a:pt x="993" y="2358"/>
                    <a:pt x="1026" y="2204"/>
                    <a:pt x="1047" y="2059"/>
                  </a:cubicBezTo>
                  <a:cubicBezTo>
                    <a:pt x="1054" y="2016"/>
                    <a:pt x="1010" y="1972"/>
                    <a:pt x="1015" y="1927"/>
                  </a:cubicBezTo>
                  <a:cubicBezTo>
                    <a:pt x="1020" y="1882"/>
                    <a:pt x="1071" y="1838"/>
                    <a:pt x="1074" y="1794"/>
                  </a:cubicBezTo>
                  <a:cubicBezTo>
                    <a:pt x="1076" y="1748"/>
                    <a:pt x="1077" y="1703"/>
                    <a:pt x="1080" y="1658"/>
                  </a:cubicBezTo>
                  <a:cubicBezTo>
                    <a:pt x="1083" y="1445"/>
                    <a:pt x="1067" y="1193"/>
                    <a:pt x="1008" y="932"/>
                  </a:cubicBezTo>
                  <a:cubicBezTo>
                    <a:pt x="997" y="890"/>
                    <a:pt x="920" y="847"/>
                    <a:pt x="907" y="803"/>
                  </a:cubicBezTo>
                  <a:cubicBezTo>
                    <a:pt x="895" y="760"/>
                    <a:pt x="949" y="717"/>
                    <a:pt x="933" y="675"/>
                  </a:cubicBezTo>
                  <a:cubicBezTo>
                    <a:pt x="871" y="491"/>
                    <a:pt x="782" y="309"/>
                    <a:pt x="660" y="134"/>
                  </a:cubicBezTo>
                  <a:cubicBezTo>
                    <a:pt x="599" y="46"/>
                    <a:pt x="503" y="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1801075" y="3999600"/>
              <a:ext cx="21175" cy="28500"/>
            </a:xfrm>
            <a:custGeom>
              <a:avLst/>
              <a:gdLst/>
              <a:ahLst/>
              <a:cxnLst/>
              <a:rect l="l" t="t" r="r" b="b"/>
              <a:pathLst>
                <a:path w="847" h="1140" extrusionOk="0">
                  <a:moveTo>
                    <a:pt x="310" y="1"/>
                  </a:moveTo>
                  <a:cubicBezTo>
                    <a:pt x="260" y="306"/>
                    <a:pt x="166" y="562"/>
                    <a:pt x="71" y="698"/>
                  </a:cubicBezTo>
                  <a:lnTo>
                    <a:pt x="1" y="800"/>
                  </a:lnTo>
                  <a:cubicBezTo>
                    <a:pt x="165" y="926"/>
                    <a:pt x="340" y="1040"/>
                    <a:pt x="523" y="1139"/>
                  </a:cubicBezTo>
                  <a:lnTo>
                    <a:pt x="583" y="1053"/>
                  </a:lnTo>
                  <a:cubicBezTo>
                    <a:pt x="691" y="897"/>
                    <a:pt x="779" y="692"/>
                    <a:pt x="846" y="445"/>
                  </a:cubicBezTo>
                  <a:cubicBezTo>
                    <a:pt x="656" y="316"/>
                    <a:pt x="479" y="160"/>
                    <a:pt x="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1751350" y="3829075"/>
              <a:ext cx="221400" cy="221375"/>
            </a:xfrm>
            <a:custGeom>
              <a:avLst/>
              <a:gdLst/>
              <a:ahLst/>
              <a:cxnLst/>
              <a:rect l="l" t="t" r="r" b="b"/>
              <a:pathLst>
                <a:path w="8856" h="8855" extrusionOk="0">
                  <a:moveTo>
                    <a:pt x="4428" y="535"/>
                  </a:moveTo>
                  <a:cubicBezTo>
                    <a:pt x="6577" y="535"/>
                    <a:pt x="8321" y="2278"/>
                    <a:pt x="8321" y="4427"/>
                  </a:cubicBezTo>
                  <a:cubicBezTo>
                    <a:pt x="8321" y="6577"/>
                    <a:pt x="6578" y="8320"/>
                    <a:pt x="4428" y="8320"/>
                  </a:cubicBezTo>
                  <a:cubicBezTo>
                    <a:pt x="2279" y="8320"/>
                    <a:pt x="536" y="6577"/>
                    <a:pt x="536" y="4427"/>
                  </a:cubicBezTo>
                  <a:cubicBezTo>
                    <a:pt x="536" y="2278"/>
                    <a:pt x="2279" y="535"/>
                    <a:pt x="4428" y="535"/>
                  </a:cubicBezTo>
                  <a:close/>
                  <a:moveTo>
                    <a:pt x="4428" y="0"/>
                  </a:moveTo>
                  <a:cubicBezTo>
                    <a:pt x="1982" y="0"/>
                    <a:pt x="1" y="1983"/>
                    <a:pt x="1" y="4427"/>
                  </a:cubicBezTo>
                  <a:cubicBezTo>
                    <a:pt x="1" y="6873"/>
                    <a:pt x="1982" y="8855"/>
                    <a:pt x="4428" y="8855"/>
                  </a:cubicBezTo>
                  <a:cubicBezTo>
                    <a:pt x="6873" y="8855"/>
                    <a:pt x="8855" y="6873"/>
                    <a:pt x="8855" y="4427"/>
                  </a:cubicBezTo>
                  <a:cubicBezTo>
                    <a:pt x="8855" y="1983"/>
                    <a:pt x="6873" y="0"/>
                    <a:pt x="4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1846225" y="3967125"/>
              <a:ext cx="33850" cy="33875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642" y="1"/>
                  </a:moveTo>
                  <a:cubicBezTo>
                    <a:pt x="586" y="1"/>
                    <a:pt x="530" y="7"/>
                    <a:pt x="478" y="20"/>
                  </a:cubicBezTo>
                  <a:cubicBezTo>
                    <a:pt x="162" y="93"/>
                    <a:pt x="1" y="581"/>
                    <a:pt x="1" y="713"/>
                  </a:cubicBezTo>
                  <a:cubicBezTo>
                    <a:pt x="1" y="1106"/>
                    <a:pt x="248" y="1354"/>
                    <a:pt x="642" y="1354"/>
                  </a:cubicBezTo>
                  <a:cubicBezTo>
                    <a:pt x="740" y="1354"/>
                    <a:pt x="1174" y="1258"/>
                    <a:pt x="1287" y="1015"/>
                  </a:cubicBezTo>
                  <a:cubicBezTo>
                    <a:pt x="1329" y="924"/>
                    <a:pt x="1354" y="822"/>
                    <a:pt x="1354" y="714"/>
                  </a:cubicBezTo>
                  <a:cubicBezTo>
                    <a:pt x="1354" y="321"/>
                    <a:pt x="1035" y="1"/>
                    <a:pt x="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1844450" y="3967650"/>
              <a:ext cx="33975" cy="35150"/>
            </a:xfrm>
            <a:custGeom>
              <a:avLst/>
              <a:gdLst/>
              <a:ahLst/>
              <a:cxnLst/>
              <a:rect l="l" t="t" r="r" b="b"/>
              <a:pathLst>
                <a:path w="1359" h="140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234" y="75"/>
                    <a:pt x="1" y="356"/>
                    <a:pt x="1" y="693"/>
                  </a:cubicBezTo>
                  <a:cubicBezTo>
                    <a:pt x="1" y="1086"/>
                    <a:pt x="319" y="1405"/>
                    <a:pt x="712" y="1405"/>
                  </a:cubicBezTo>
                  <a:cubicBezTo>
                    <a:pt x="998" y="1405"/>
                    <a:pt x="1245" y="1237"/>
                    <a:pt x="1358" y="994"/>
                  </a:cubicBezTo>
                  <a:lnTo>
                    <a:pt x="1358" y="994"/>
                  </a:lnTo>
                  <a:cubicBezTo>
                    <a:pt x="1306" y="1007"/>
                    <a:pt x="1250" y="1013"/>
                    <a:pt x="1194" y="1013"/>
                  </a:cubicBezTo>
                  <a:cubicBezTo>
                    <a:pt x="801" y="1013"/>
                    <a:pt x="481" y="694"/>
                    <a:pt x="481" y="302"/>
                  </a:cubicBezTo>
                  <a:cubicBezTo>
                    <a:pt x="481" y="194"/>
                    <a:pt x="506" y="92"/>
                    <a:pt x="548" y="0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42"/>
          <p:cNvGrpSpPr/>
          <p:nvPr/>
        </p:nvGrpSpPr>
        <p:grpSpPr>
          <a:xfrm>
            <a:off x="6446233" y="3591284"/>
            <a:ext cx="285350" cy="363542"/>
            <a:chOff x="3935250" y="2644850"/>
            <a:chExt cx="173750" cy="221375"/>
          </a:xfrm>
        </p:grpSpPr>
        <p:sp>
          <p:nvSpPr>
            <p:cNvPr id="614" name="Google Shape;614;p42"/>
            <p:cNvSpPr/>
            <p:nvPr/>
          </p:nvSpPr>
          <p:spPr>
            <a:xfrm>
              <a:off x="3942325" y="2793950"/>
              <a:ext cx="166675" cy="72175"/>
            </a:xfrm>
            <a:custGeom>
              <a:avLst/>
              <a:gdLst/>
              <a:ahLst/>
              <a:cxnLst/>
              <a:rect l="l" t="t" r="r" b="b"/>
              <a:pathLst>
                <a:path w="6667" h="2887" extrusionOk="0">
                  <a:moveTo>
                    <a:pt x="3995" y="0"/>
                  </a:moveTo>
                  <a:lnTo>
                    <a:pt x="2534" y="4"/>
                  </a:lnTo>
                  <a:lnTo>
                    <a:pt x="2529" y="571"/>
                  </a:lnTo>
                  <a:cubicBezTo>
                    <a:pt x="2529" y="736"/>
                    <a:pt x="2279" y="967"/>
                    <a:pt x="2118" y="1005"/>
                  </a:cubicBezTo>
                  <a:lnTo>
                    <a:pt x="402" y="1416"/>
                  </a:lnTo>
                  <a:cubicBezTo>
                    <a:pt x="1" y="1513"/>
                    <a:pt x="107" y="1646"/>
                    <a:pt x="107" y="2057"/>
                  </a:cubicBezTo>
                  <a:lnTo>
                    <a:pt x="107" y="2696"/>
                  </a:lnTo>
                  <a:cubicBezTo>
                    <a:pt x="107" y="2745"/>
                    <a:pt x="205" y="2886"/>
                    <a:pt x="255" y="2886"/>
                  </a:cubicBezTo>
                  <a:lnTo>
                    <a:pt x="1057" y="2886"/>
                  </a:lnTo>
                  <a:lnTo>
                    <a:pt x="3271" y="2521"/>
                  </a:lnTo>
                  <a:lnTo>
                    <a:pt x="5332" y="2886"/>
                  </a:lnTo>
                  <a:lnTo>
                    <a:pt x="6579" y="2886"/>
                  </a:lnTo>
                  <a:cubicBezTo>
                    <a:pt x="6582" y="2886"/>
                    <a:pt x="6584" y="2886"/>
                    <a:pt x="6586" y="2886"/>
                  </a:cubicBezTo>
                  <a:cubicBezTo>
                    <a:pt x="6631" y="2886"/>
                    <a:pt x="6667" y="2848"/>
                    <a:pt x="6667" y="2800"/>
                  </a:cubicBezTo>
                  <a:lnTo>
                    <a:pt x="6667" y="2059"/>
                  </a:lnTo>
                  <a:cubicBezTo>
                    <a:pt x="6667" y="1648"/>
                    <a:pt x="6384" y="1290"/>
                    <a:pt x="5984" y="1193"/>
                  </a:cubicBezTo>
                  <a:lnTo>
                    <a:pt x="4268" y="782"/>
                  </a:lnTo>
                  <a:cubicBezTo>
                    <a:pt x="4107" y="743"/>
                    <a:pt x="3995" y="601"/>
                    <a:pt x="3995" y="434"/>
                  </a:cubicBezTo>
                  <a:lnTo>
                    <a:pt x="3995" y="0"/>
                  </a:ln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3935250" y="2777100"/>
              <a:ext cx="106925" cy="89125"/>
            </a:xfrm>
            <a:custGeom>
              <a:avLst/>
              <a:gdLst/>
              <a:ahLst/>
              <a:cxnLst/>
              <a:rect l="l" t="t" r="r" b="b"/>
              <a:pathLst>
                <a:path w="4277" h="3565" extrusionOk="0">
                  <a:moveTo>
                    <a:pt x="2673" y="1"/>
                  </a:moveTo>
                  <a:lnTo>
                    <a:pt x="2673" y="1110"/>
                  </a:lnTo>
                  <a:cubicBezTo>
                    <a:pt x="2673" y="1275"/>
                    <a:pt x="2560" y="1419"/>
                    <a:pt x="2400" y="1457"/>
                  </a:cubicBezTo>
                  <a:lnTo>
                    <a:pt x="684" y="1868"/>
                  </a:lnTo>
                  <a:cubicBezTo>
                    <a:pt x="283" y="1965"/>
                    <a:pt x="1" y="2322"/>
                    <a:pt x="1" y="2735"/>
                  </a:cubicBezTo>
                  <a:lnTo>
                    <a:pt x="1" y="3476"/>
                  </a:lnTo>
                  <a:cubicBezTo>
                    <a:pt x="1" y="3524"/>
                    <a:pt x="41" y="3564"/>
                    <a:pt x="90" y="3564"/>
                  </a:cubicBezTo>
                  <a:lnTo>
                    <a:pt x="535" y="3564"/>
                  </a:lnTo>
                  <a:lnTo>
                    <a:pt x="535" y="2829"/>
                  </a:lnTo>
                  <a:cubicBezTo>
                    <a:pt x="535" y="2603"/>
                    <a:pt x="690" y="2404"/>
                    <a:pt x="910" y="2352"/>
                  </a:cubicBezTo>
                  <a:lnTo>
                    <a:pt x="2644" y="1935"/>
                  </a:lnTo>
                  <a:cubicBezTo>
                    <a:pt x="2973" y="1856"/>
                    <a:pt x="3207" y="1561"/>
                    <a:pt x="3207" y="1221"/>
                  </a:cubicBezTo>
                  <a:lnTo>
                    <a:pt x="3207" y="1025"/>
                  </a:lnTo>
                  <a:cubicBezTo>
                    <a:pt x="3207" y="994"/>
                    <a:pt x="3231" y="972"/>
                    <a:pt x="3261" y="972"/>
                  </a:cubicBezTo>
                  <a:cubicBezTo>
                    <a:pt x="3265" y="972"/>
                    <a:pt x="3269" y="973"/>
                    <a:pt x="3273" y="974"/>
                  </a:cubicBezTo>
                  <a:cubicBezTo>
                    <a:pt x="3340" y="990"/>
                    <a:pt x="3407" y="997"/>
                    <a:pt x="3475" y="997"/>
                  </a:cubicBezTo>
                  <a:cubicBezTo>
                    <a:pt x="3616" y="997"/>
                    <a:pt x="3758" y="963"/>
                    <a:pt x="3886" y="895"/>
                  </a:cubicBezTo>
                  <a:lnTo>
                    <a:pt x="4031" y="819"/>
                  </a:lnTo>
                  <a:cubicBezTo>
                    <a:pt x="4116" y="776"/>
                    <a:pt x="4198" y="727"/>
                    <a:pt x="4276" y="675"/>
                  </a:cubicBezTo>
                  <a:lnTo>
                    <a:pt x="4276" y="1"/>
                  </a:ln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3982000" y="2852825"/>
              <a:ext cx="80225" cy="13400"/>
            </a:xfrm>
            <a:custGeom>
              <a:avLst/>
              <a:gdLst/>
              <a:ahLst/>
              <a:cxnLst/>
              <a:rect l="l" t="t" r="r" b="b"/>
              <a:pathLst>
                <a:path w="3209" h="536" extrusionOk="0">
                  <a:moveTo>
                    <a:pt x="1" y="0"/>
                  </a:moveTo>
                  <a:lnTo>
                    <a:pt x="91" y="535"/>
                  </a:lnTo>
                  <a:lnTo>
                    <a:pt x="3120" y="535"/>
                  </a:lnTo>
                  <a:lnTo>
                    <a:pt x="32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3982025" y="2843025"/>
              <a:ext cx="80225" cy="13400"/>
            </a:xfrm>
            <a:custGeom>
              <a:avLst/>
              <a:gdLst/>
              <a:ahLst/>
              <a:cxnLst/>
              <a:rect l="l" t="t" r="r" b="b"/>
              <a:pathLst>
                <a:path w="320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3208" y="535"/>
                  </a:lnTo>
                  <a:lnTo>
                    <a:pt x="3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3968650" y="2826900"/>
              <a:ext cx="15675" cy="39325"/>
            </a:xfrm>
            <a:custGeom>
              <a:avLst/>
              <a:gdLst/>
              <a:ahLst/>
              <a:cxnLst/>
              <a:rect l="l" t="t" r="r" b="b"/>
              <a:pathLst>
                <a:path w="627" h="1573" extrusionOk="0">
                  <a:moveTo>
                    <a:pt x="520" y="0"/>
                  </a:moveTo>
                  <a:cubicBezTo>
                    <a:pt x="511" y="0"/>
                    <a:pt x="502" y="1"/>
                    <a:pt x="493" y="4"/>
                  </a:cubicBezTo>
                  <a:lnTo>
                    <a:pt x="83" y="153"/>
                  </a:lnTo>
                  <a:cubicBezTo>
                    <a:pt x="35" y="164"/>
                    <a:pt x="1" y="208"/>
                    <a:pt x="1" y="257"/>
                  </a:cubicBezTo>
                  <a:lnTo>
                    <a:pt x="1" y="1572"/>
                  </a:lnTo>
                  <a:lnTo>
                    <a:pt x="626" y="1572"/>
                  </a:lnTo>
                  <a:lnTo>
                    <a:pt x="626" y="108"/>
                  </a:lnTo>
                  <a:cubicBezTo>
                    <a:pt x="626" y="47"/>
                    <a:pt x="577" y="0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3968650" y="2813450"/>
              <a:ext cx="15650" cy="19875"/>
            </a:xfrm>
            <a:custGeom>
              <a:avLst/>
              <a:gdLst/>
              <a:ahLst/>
              <a:cxnLst/>
              <a:rect l="l" t="t" r="r" b="b"/>
              <a:pathLst>
                <a:path w="626" h="795" extrusionOk="0">
                  <a:moveTo>
                    <a:pt x="519" y="1"/>
                  </a:moveTo>
                  <a:cubicBezTo>
                    <a:pt x="510" y="1"/>
                    <a:pt x="502" y="2"/>
                    <a:pt x="493" y="4"/>
                  </a:cubicBezTo>
                  <a:lnTo>
                    <a:pt x="83" y="104"/>
                  </a:lnTo>
                  <a:cubicBezTo>
                    <a:pt x="36" y="115"/>
                    <a:pt x="1" y="157"/>
                    <a:pt x="1" y="208"/>
                  </a:cubicBezTo>
                  <a:lnTo>
                    <a:pt x="1" y="795"/>
                  </a:lnTo>
                  <a:lnTo>
                    <a:pt x="625" y="646"/>
                  </a:lnTo>
                  <a:lnTo>
                    <a:pt x="625" y="108"/>
                  </a:lnTo>
                  <a:cubicBezTo>
                    <a:pt x="625" y="48"/>
                    <a:pt x="57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4059925" y="2813450"/>
              <a:ext cx="15650" cy="52775"/>
            </a:xfrm>
            <a:custGeom>
              <a:avLst/>
              <a:gdLst/>
              <a:ahLst/>
              <a:cxnLst/>
              <a:rect l="l" t="t" r="r" b="b"/>
              <a:pathLst>
                <a:path w="626" h="2111" extrusionOk="0">
                  <a:moveTo>
                    <a:pt x="108" y="1"/>
                  </a:moveTo>
                  <a:cubicBezTo>
                    <a:pt x="51" y="1"/>
                    <a:pt x="1" y="48"/>
                    <a:pt x="1" y="109"/>
                  </a:cubicBezTo>
                  <a:lnTo>
                    <a:pt x="1" y="2110"/>
                  </a:lnTo>
                  <a:lnTo>
                    <a:pt x="626" y="2110"/>
                  </a:lnTo>
                  <a:lnTo>
                    <a:pt x="626" y="208"/>
                  </a:lnTo>
                  <a:cubicBezTo>
                    <a:pt x="626" y="158"/>
                    <a:pt x="592" y="115"/>
                    <a:pt x="544" y="104"/>
                  </a:cubicBezTo>
                  <a:lnTo>
                    <a:pt x="133" y="4"/>
                  </a:lnTo>
                  <a:cubicBezTo>
                    <a:pt x="125" y="2"/>
                    <a:pt x="116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3958175" y="2665800"/>
              <a:ext cx="40725" cy="136275"/>
            </a:xfrm>
            <a:custGeom>
              <a:avLst/>
              <a:gdLst/>
              <a:ahLst/>
              <a:cxnLst/>
              <a:rect l="l" t="t" r="r" b="b"/>
              <a:pathLst>
                <a:path w="1629" h="5451" extrusionOk="0">
                  <a:moveTo>
                    <a:pt x="1518" y="0"/>
                  </a:moveTo>
                  <a:cubicBezTo>
                    <a:pt x="344" y="0"/>
                    <a:pt x="276" y="1493"/>
                    <a:pt x="281" y="1541"/>
                  </a:cubicBezTo>
                  <a:cubicBezTo>
                    <a:pt x="320" y="1969"/>
                    <a:pt x="495" y="2081"/>
                    <a:pt x="445" y="2451"/>
                  </a:cubicBezTo>
                  <a:cubicBezTo>
                    <a:pt x="386" y="2885"/>
                    <a:pt x="157" y="2937"/>
                    <a:pt x="144" y="3254"/>
                  </a:cubicBezTo>
                  <a:cubicBezTo>
                    <a:pt x="125" y="3749"/>
                    <a:pt x="358" y="3829"/>
                    <a:pt x="374" y="4459"/>
                  </a:cubicBezTo>
                  <a:cubicBezTo>
                    <a:pt x="381" y="4750"/>
                    <a:pt x="129" y="5061"/>
                    <a:pt x="17" y="5241"/>
                  </a:cubicBezTo>
                  <a:cubicBezTo>
                    <a:pt x="0" y="5267"/>
                    <a:pt x="8" y="5303"/>
                    <a:pt x="37" y="5318"/>
                  </a:cubicBezTo>
                  <a:cubicBezTo>
                    <a:pt x="166" y="5385"/>
                    <a:pt x="229" y="5429"/>
                    <a:pt x="370" y="5444"/>
                  </a:cubicBezTo>
                  <a:cubicBezTo>
                    <a:pt x="411" y="5449"/>
                    <a:pt x="452" y="5451"/>
                    <a:pt x="492" y="5451"/>
                  </a:cubicBezTo>
                  <a:cubicBezTo>
                    <a:pt x="685" y="5451"/>
                    <a:pt x="877" y="5401"/>
                    <a:pt x="1050" y="5303"/>
                  </a:cubicBezTo>
                  <a:cubicBezTo>
                    <a:pt x="1409" y="5101"/>
                    <a:pt x="1628" y="4716"/>
                    <a:pt x="1623" y="4304"/>
                  </a:cubicBezTo>
                  <a:lnTo>
                    <a:pt x="1600" y="2"/>
                  </a:lnTo>
                  <a:cubicBezTo>
                    <a:pt x="1581" y="1"/>
                    <a:pt x="1563" y="1"/>
                    <a:pt x="1545" y="1"/>
                  </a:cubicBezTo>
                  <a:cubicBezTo>
                    <a:pt x="1536" y="1"/>
                    <a:pt x="1527" y="0"/>
                    <a:pt x="1518" y="0"/>
                  </a:cubicBezTo>
                  <a:close/>
                </a:path>
              </a:pathLst>
            </a:custGeom>
            <a:solidFill>
              <a:srgbClr val="DFE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3956225" y="2665775"/>
              <a:ext cx="40575" cy="136100"/>
            </a:xfrm>
            <a:custGeom>
              <a:avLst/>
              <a:gdLst/>
              <a:ahLst/>
              <a:cxnLst/>
              <a:rect l="l" t="t" r="r" b="b"/>
              <a:pathLst>
                <a:path w="1623" h="5444" extrusionOk="0">
                  <a:moveTo>
                    <a:pt x="1576" y="0"/>
                  </a:moveTo>
                  <a:cubicBezTo>
                    <a:pt x="414" y="0"/>
                    <a:pt x="147" y="946"/>
                    <a:pt x="206" y="1540"/>
                  </a:cubicBezTo>
                  <a:cubicBezTo>
                    <a:pt x="249" y="1967"/>
                    <a:pt x="420" y="2080"/>
                    <a:pt x="369" y="2450"/>
                  </a:cubicBezTo>
                  <a:cubicBezTo>
                    <a:pt x="311" y="2885"/>
                    <a:pt x="81" y="2937"/>
                    <a:pt x="69" y="3252"/>
                  </a:cubicBezTo>
                  <a:cubicBezTo>
                    <a:pt x="49" y="3749"/>
                    <a:pt x="283" y="3828"/>
                    <a:pt x="298" y="4459"/>
                  </a:cubicBezTo>
                  <a:cubicBezTo>
                    <a:pt x="306" y="4749"/>
                    <a:pt x="131" y="5061"/>
                    <a:pt x="18" y="5241"/>
                  </a:cubicBezTo>
                  <a:cubicBezTo>
                    <a:pt x="0" y="5267"/>
                    <a:pt x="9" y="5303"/>
                    <a:pt x="38" y="5318"/>
                  </a:cubicBezTo>
                  <a:cubicBezTo>
                    <a:pt x="167" y="5385"/>
                    <a:pt x="307" y="5428"/>
                    <a:pt x="447" y="5443"/>
                  </a:cubicBezTo>
                  <a:cubicBezTo>
                    <a:pt x="564" y="5251"/>
                    <a:pt x="780" y="4836"/>
                    <a:pt x="780" y="4459"/>
                  </a:cubicBezTo>
                  <a:cubicBezTo>
                    <a:pt x="780" y="3828"/>
                    <a:pt x="531" y="3750"/>
                    <a:pt x="549" y="3252"/>
                  </a:cubicBezTo>
                  <a:cubicBezTo>
                    <a:pt x="562" y="2937"/>
                    <a:pt x="791" y="2885"/>
                    <a:pt x="851" y="2450"/>
                  </a:cubicBezTo>
                  <a:cubicBezTo>
                    <a:pt x="900" y="2080"/>
                    <a:pt x="731" y="1969"/>
                    <a:pt x="687" y="1540"/>
                  </a:cubicBezTo>
                  <a:cubicBezTo>
                    <a:pt x="636" y="1030"/>
                    <a:pt x="827" y="218"/>
                    <a:pt x="1623" y="1"/>
                  </a:cubicBezTo>
                  <a:cubicBezTo>
                    <a:pt x="1607" y="0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CF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3999175" y="2644975"/>
              <a:ext cx="85650" cy="156625"/>
            </a:xfrm>
            <a:custGeom>
              <a:avLst/>
              <a:gdLst/>
              <a:ahLst/>
              <a:cxnLst/>
              <a:rect l="l" t="t" r="r" b="b"/>
              <a:pathLst>
                <a:path w="3426" h="6265" extrusionOk="0">
                  <a:moveTo>
                    <a:pt x="1560" y="0"/>
                  </a:moveTo>
                  <a:cubicBezTo>
                    <a:pt x="888" y="0"/>
                    <a:pt x="330" y="532"/>
                    <a:pt x="96" y="1131"/>
                  </a:cubicBezTo>
                  <a:cubicBezTo>
                    <a:pt x="1" y="1378"/>
                    <a:pt x="8" y="1663"/>
                    <a:pt x="79" y="1936"/>
                  </a:cubicBezTo>
                  <a:lnTo>
                    <a:pt x="1931" y="4880"/>
                  </a:lnTo>
                  <a:cubicBezTo>
                    <a:pt x="1930" y="4987"/>
                    <a:pt x="1939" y="5341"/>
                    <a:pt x="2260" y="5689"/>
                  </a:cubicBezTo>
                  <a:cubicBezTo>
                    <a:pt x="2614" y="6071"/>
                    <a:pt x="3055" y="6265"/>
                    <a:pt x="3293" y="6265"/>
                  </a:cubicBezTo>
                  <a:cubicBezTo>
                    <a:pt x="3315" y="6265"/>
                    <a:pt x="3335" y="6263"/>
                    <a:pt x="3353" y="6260"/>
                  </a:cubicBezTo>
                  <a:cubicBezTo>
                    <a:pt x="3359" y="6259"/>
                    <a:pt x="3365" y="6258"/>
                    <a:pt x="3371" y="6258"/>
                  </a:cubicBezTo>
                  <a:cubicBezTo>
                    <a:pt x="3407" y="6250"/>
                    <a:pt x="3425" y="6209"/>
                    <a:pt x="3407" y="6178"/>
                  </a:cubicBezTo>
                  <a:cubicBezTo>
                    <a:pt x="3189" y="5793"/>
                    <a:pt x="3346" y="5394"/>
                    <a:pt x="3375" y="5359"/>
                  </a:cubicBezTo>
                  <a:lnTo>
                    <a:pt x="3133" y="1112"/>
                  </a:lnTo>
                  <a:cubicBezTo>
                    <a:pt x="3113" y="898"/>
                    <a:pt x="2655" y="211"/>
                    <a:pt x="1868" y="36"/>
                  </a:cubicBezTo>
                  <a:cubicBezTo>
                    <a:pt x="1831" y="27"/>
                    <a:pt x="1793" y="20"/>
                    <a:pt x="1756" y="15"/>
                  </a:cubicBezTo>
                  <a:cubicBezTo>
                    <a:pt x="1690" y="5"/>
                    <a:pt x="1625" y="0"/>
                    <a:pt x="1560" y="0"/>
                  </a:cubicBezTo>
                  <a:close/>
                </a:path>
              </a:pathLst>
            </a:custGeom>
            <a:solidFill>
              <a:srgbClr val="DFE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3994300" y="2644850"/>
              <a:ext cx="88750" cy="157225"/>
            </a:xfrm>
            <a:custGeom>
              <a:avLst/>
              <a:gdLst/>
              <a:ahLst/>
              <a:cxnLst/>
              <a:rect l="l" t="t" r="r" b="b"/>
              <a:pathLst>
                <a:path w="3550" h="6289" extrusionOk="0">
                  <a:moveTo>
                    <a:pt x="1688" y="0"/>
                  </a:moveTo>
                  <a:cubicBezTo>
                    <a:pt x="1008" y="0"/>
                    <a:pt x="322" y="383"/>
                    <a:pt x="96" y="962"/>
                  </a:cubicBezTo>
                  <a:cubicBezTo>
                    <a:pt x="0" y="1209"/>
                    <a:pt x="7" y="1495"/>
                    <a:pt x="78" y="1768"/>
                  </a:cubicBezTo>
                  <a:lnTo>
                    <a:pt x="2072" y="5123"/>
                  </a:lnTo>
                  <a:cubicBezTo>
                    <a:pt x="2070" y="5230"/>
                    <a:pt x="2080" y="5584"/>
                    <a:pt x="2402" y="5932"/>
                  </a:cubicBezTo>
                  <a:cubicBezTo>
                    <a:pt x="2671" y="6223"/>
                    <a:pt x="3017" y="6289"/>
                    <a:pt x="3275" y="6289"/>
                  </a:cubicBezTo>
                  <a:cubicBezTo>
                    <a:pt x="3388" y="6289"/>
                    <a:pt x="3484" y="6276"/>
                    <a:pt x="3549" y="6265"/>
                  </a:cubicBezTo>
                  <a:cubicBezTo>
                    <a:pt x="3345" y="6227"/>
                    <a:pt x="3122" y="6134"/>
                    <a:pt x="2936" y="5932"/>
                  </a:cubicBezTo>
                  <a:cubicBezTo>
                    <a:pt x="2613" y="5584"/>
                    <a:pt x="2605" y="5229"/>
                    <a:pt x="2607" y="5123"/>
                  </a:cubicBezTo>
                  <a:cubicBezTo>
                    <a:pt x="2633" y="4825"/>
                    <a:pt x="2626" y="4460"/>
                    <a:pt x="2526" y="4062"/>
                  </a:cubicBezTo>
                  <a:cubicBezTo>
                    <a:pt x="2170" y="2644"/>
                    <a:pt x="924" y="1934"/>
                    <a:pt x="613" y="1768"/>
                  </a:cubicBezTo>
                  <a:cubicBezTo>
                    <a:pt x="584" y="1673"/>
                    <a:pt x="558" y="1529"/>
                    <a:pt x="559" y="1354"/>
                  </a:cubicBezTo>
                  <a:cubicBezTo>
                    <a:pt x="561" y="1218"/>
                    <a:pt x="582" y="1084"/>
                    <a:pt x="631" y="962"/>
                  </a:cubicBezTo>
                  <a:cubicBezTo>
                    <a:pt x="828" y="459"/>
                    <a:pt x="1369" y="104"/>
                    <a:pt x="1952" y="20"/>
                  </a:cubicBezTo>
                  <a:cubicBezTo>
                    <a:pt x="1865" y="7"/>
                    <a:pt x="1776" y="0"/>
                    <a:pt x="1688" y="0"/>
                  </a:cubicBezTo>
                  <a:close/>
                </a:path>
              </a:pathLst>
            </a:custGeom>
            <a:solidFill>
              <a:srgbClr val="CF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4021850" y="2668250"/>
              <a:ext cx="36500" cy="23550"/>
            </a:xfrm>
            <a:custGeom>
              <a:avLst/>
              <a:gdLst/>
              <a:ahLst/>
              <a:cxnLst/>
              <a:rect l="l" t="t" r="r" b="b"/>
              <a:pathLst>
                <a:path w="1460" h="942" extrusionOk="0">
                  <a:moveTo>
                    <a:pt x="709" y="0"/>
                  </a:moveTo>
                  <a:cubicBezTo>
                    <a:pt x="660" y="0"/>
                    <a:pt x="614" y="3"/>
                    <a:pt x="571" y="10"/>
                  </a:cubicBezTo>
                  <a:cubicBezTo>
                    <a:pt x="523" y="16"/>
                    <a:pt x="401" y="47"/>
                    <a:pt x="277" y="130"/>
                  </a:cubicBezTo>
                  <a:cubicBezTo>
                    <a:pt x="230" y="163"/>
                    <a:pt x="182" y="204"/>
                    <a:pt x="137" y="252"/>
                  </a:cubicBezTo>
                  <a:cubicBezTo>
                    <a:pt x="61" y="336"/>
                    <a:pt x="21" y="423"/>
                    <a:pt x="1" y="480"/>
                  </a:cubicBezTo>
                  <a:lnTo>
                    <a:pt x="1327" y="941"/>
                  </a:lnTo>
                  <a:cubicBezTo>
                    <a:pt x="1351" y="868"/>
                    <a:pt x="1460" y="736"/>
                    <a:pt x="1437" y="579"/>
                  </a:cubicBezTo>
                  <a:cubicBezTo>
                    <a:pt x="1430" y="518"/>
                    <a:pt x="1399" y="364"/>
                    <a:pt x="1322" y="251"/>
                  </a:cubicBezTo>
                  <a:cubicBezTo>
                    <a:pt x="1200" y="71"/>
                    <a:pt x="933" y="0"/>
                    <a:pt x="709" y="0"/>
                  </a:cubicBezTo>
                  <a:close/>
                </a:path>
              </a:pathLst>
            </a:custGeom>
            <a:solidFill>
              <a:srgbClr val="CF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3964525" y="2724075"/>
              <a:ext cx="18600" cy="24550"/>
            </a:xfrm>
            <a:custGeom>
              <a:avLst/>
              <a:gdLst/>
              <a:ahLst/>
              <a:cxnLst/>
              <a:rect l="l" t="t" r="r" b="b"/>
              <a:pathLst>
                <a:path w="744" h="982" extrusionOk="0">
                  <a:moveTo>
                    <a:pt x="326" y="0"/>
                  </a:moveTo>
                  <a:cubicBezTo>
                    <a:pt x="146" y="0"/>
                    <a:pt x="0" y="147"/>
                    <a:pt x="0" y="327"/>
                  </a:cubicBezTo>
                  <a:lnTo>
                    <a:pt x="0" y="446"/>
                  </a:lnTo>
                  <a:cubicBezTo>
                    <a:pt x="0" y="743"/>
                    <a:pt x="239" y="981"/>
                    <a:pt x="535" y="981"/>
                  </a:cubicBezTo>
                  <a:lnTo>
                    <a:pt x="744" y="981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3980025" y="2680175"/>
              <a:ext cx="84275" cy="108525"/>
            </a:xfrm>
            <a:custGeom>
              <a:avLst/>
              <a:gdLst/>
              <a:ahLst/>
              <a:cxnLst/>
              <a:rect l="l" t="t" r="r" b="b"/>
              <a:pathLst>
                <a:path w="3371" h="4341" extrusionOk="0">
                  <a:moveTo>
                    <a:pt x="1418" y="1"/>
                  </a:moveTo>
                  <a:cubicBezTo>
                    <a:pt x="635" y="1"/>
                    <a:pt x="0" y="635"/>
                    <a:pt x="0" y="1419"/>
                  </a:cubicBezTo>
                  <a:lnTo>
                    <a:pt x="0" y="2149"/>
                  </a:lnTo>
                  <a:cubicBezTo>
                    <a:pt x="0" y="3009"/>
                    <a:pt x="477" y="3796"/>
                    <a:pt x="1238" y="4198"/>
                  </a:cubicBezTo>
                  <a:lnTo>
                    <a:pt x="1355" y="4259"/>
                  </a:lnTo>
                  <a:cubicBezTo>
                    <a:pt x="1458" y="4314"/>
                    <a:pt x="1572" y="4341"/>
                    <a:pt x="1685" y="4341"/>
                  </a:cubicBezTo>
                  <a:cubicBezTo>
                    <a:pt x="1799" y="4341"/>
                    <a:pt x="1912" y="4314"/>
                    <a:pt x="2016" y="4259"/>
                  </a:cubicBezTo>
                  <a:lnTo>
                    <a:pt x="2132" y="4198"/>
                  </a:lnTo>
                  <a:cubicBezTo>
                    <a:pt x="2893" y="3796"/>
                    <a:pt x="3371" y="3008"/>
                    <a:pt x="3367" y="2147"/>
                  </a:cubicBezTo>
                  <a:lnTo>
                    <a:pt x="3367" y="1419"/>
                  </a:lnTo>
                  <a:cubicBezTo>
                    <a:pt x="3367" y="635"/>
                    <a:pt x="2733" y="1"/>
                    <a:pt x="1950" y="1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4028775" y="2664425"/>
              <a:ext cx="77250" cy="131200"/>
            </a:xfrm>
            <a:custGeom>
              <a:avLst/>
              <a:gdLst/>
              <a:ahLst/>
              <a:cxnLst/>
              <a:rect l="l" t="t" r="r" b="b"/>
              <a:pathLst>
                <a:path w="3090" h="5248" extrusionOk="0">
                  <a:moveTo>
                    <a:pt x="901" y="1"/>
                  </a:moveTo>
                  <a:cubicBezTo>
                    <a:pt x="598" y="1"/>
                    <a:pt x="286" y="83"/>
                    <a:pt x="0" y="283"/>
                  </a:cubicBezTo>
                  <a:cubicBezTo>
                    <a:pt x="0" y="283"/>
                    <a:pt x="73" y="242"/>
                    <a:pt x="98" y="227"/>
                  </a:cubicBezTo>
                  <a:cubicBezTo>
                    <a:pt x="184" y="185"/>
                    <a:pt x="279" y="166"/>
                    <a:pt x="375" y="166"/>
                  </a:cubicBezTo>
                  <a:cubicBezTo>
                    <a:pt x="642" y="166"/>
                    <a:pt x="917" y="312"/>
                    <a:pt x="1025" y="512"/>
                  </a:cubicBezTo>
                  <a:cubicBezTo>
                    <a:pt x="1193" y="826"/>
                    <a:pt x="899" y="1094"/>
                    <a:pt x="1038" y="1844"/>
                  </a:cubicBezTo>
                  <a:cubicBezTo>
                    <a:pt x="1059" y="1957"/>
                    <a:pt x="1098" y="2165"/>
                    <a:pt x="1221" y="2404"/>
                  </a:cubicBezTo>
                  <a:cubicBezTo>
                    <a:pt x="1566" y="3069"/>
                    <a:pt x="2026" y="2962"/>
                    <a:pt x="2129" y="3428"/>
                  </a:cubicBezTo>
                  <a:cubicBezTo>
                    <a:pt x="2201" y="3755"/>
                    <a:pt x="2021" y="3923"/>
                    <a:pt x="2114" y="4362"/>
                  </a:cubicBezTo>
                  <a:cubicBezTo>
                    <a:pt x="2301" y="5027"/>
                    <a:pt x="2736" y="5198"/>
                    <a:pt x="2957" y="5246"/>
                  </a:cubicBezTo>
                  <a:cubicBezTo>
                    <a:pt x="2961" y="5247"/>
                    <a:pt x="2966" y="5248"/>
                    <a:pt x="2970" y="5248"/>
                  </a:cubicBezTo>
                  <a:cubicBezTo>
                    <a:pt x="3010" y="5248"/>
                    <a:pt x="3037" y="5203"/>
                    <a:pt x="3015" y="5167"/>
                  </a:cubicBezTo>
                  <a:cubicBezTo>
                    <a:pt x="2858" y="4904"/>
                    <a:pt x="2710" y="4543"/>
                    <a:pt x="2776" y="4149"/>
                  </a:cubicBezTo>
                  <a:cubicBezTo>
                    <a:pt x="2844" y="3737"/>
                    <a:pt x="3090" y="3587"/>
                    <a:pt x="3076" y="3222"/>
                  </a:cubicBezTo>
                  <a:cubicBezTo>
                    <a:pt x="3057" y="2684"/>
                    <a:pt x="2642" y="2672"/>
                    <a:pt x="2527" y="2092"/>
                  </a:cubicBezTo>
                  <a:cubicBezTo>
                    <a:pt x="2388" y="1386"/>
                    <a:pt x="2598" y="1188"/>
                    <a:pt x="2359" y="763"/>
                  </a:cubicBezTo>
                  <a:cubicBezTo>
                    <a:pt x="2135" y="365"/>
                    <a:pt x="1538" y="1"/>
                    <a:pt x="901" y="1"/>
                  </a:cubicBezTo>
                  <a:close/>
                </a:path>
              </a:pathLst>
            </a:custGeom>
            <a:solidFill>
              <a:srgbClr val="F2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4010950" y="2760550"/>
              <a:ext cx="22500" cy="12450"/>
            </a:xfrm>
            <a:custGeom>
              <a:avLst/>
              <a:gdLst/>
              <a:ahLst/>
              <a:cxnLst/>
              <a:rect l="l" t="t" r="r" b="b"/>
              <a:pathLst>
                <a:path w="900" h="498" extrusionOk="0">
                  <a:moveTo>
                    <a:pt x="49" y="0"/>
                  </a:moveTo>
                  <a:cubicBezTo>
                    <a:pt x="21" y="0"/>
                    <a:pt x="1" y="22"/>
                    <a:pt x="1" y="48"/>
                  </a:cubicBezTo>
                  <a:cubicBezTo>
                    <a:pt x="1" y="296"/>
                    <a:pt x="201" y="497"/>
                    <a:pt x="450" y="497"/>
                  </a:cubicBezTo>
                  <a:cubicBezTo>
                    <a:pt x="698" y="497"/>
                    <a:pt x="898" y="297"/>
                    <a:pt x="899" y="48"/>
                  </a:cubicBezTo>
                  <a:cubicBezTo>
                    <a:pt x="899" y="21"/>
                    <a:pt x="878" y="0"/>
                    <a:pt x="852" y="0"/>
                  </a:cubicBezTo>
                  <a:close/>
                </a:path>
              </a:pathLst>
            </a:custGeom>
            <a:solidFill>
              <a:srgbClr val="F2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4002200" y="2723425"/>
              <a:ext cx="6725" cy="13375"/>
            </a:xfrm>
            <a:custGeom>
              <a:avLst/>
              <a:gdLst/>
              <a:ahLst/>
              <a:cxnLst/>
              <a:rect l="l" t="t" r="r" b="b"/>
              <a:pathLst>
                <a:path w="269" h="535" extrusionOk="0">
                  <a:moveTo>
                    <a:pt x="135" y="0"/>
                  </a:moveTo>
                  <a:cubicBezTo>
                    <a:pt x="62" y="0"/>
                    <a:pt x="1" y="61"/>
                    <a:pt x="1" y="134"/>
                  </a:cubicBezTo>
                  <a:lnTo>
                    <a:pt x="1" y="400"/>
                  </a:lnTo>
                  <a:cubicBezTo>
                    <a:pt x="1" y="473"/>
                    <a:pt x="62" y="534"/>
                    <a:pt x="135" y="534"/>
                  </a:cubicBezTo>
                  <a:cubicBezTo>
                    <a:pt x="209" y="534"/>
                    <a:pt x="268" y="473"/>
                    <a:pt x="268" y="400"/>
                  </a:cubicBezTo>
                  <a:lnTo>
                    <a:pt x="268" y="134"/>
                  </a:lnTo>
                  <a:cubicBezTo>
                    <a:pt x="268" y="61"/>
                    <a:pt x="209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4035450" y="2723425"/>
              <a:ext cx="6725" cy="13375"/>
            </a:xfrm>
            <a:custGeom>
              <a:avLst/>
              <a:gdLst/>
              <a:ahLst/>
              <a:cxnLst/>
              <a:rect l="l" t="t" r="r" b="b"/>
              <a:pathLst>
                <a:path w="269" h="535" extrusionOk="0">
                  <a:moveTo>
                    <a:pt x="134" y="0"/>
                  </a:moveTo>
                  <a:cubicBezTo>
                    <a:pt x="61" y="0"/>
                    <a:pt x="1" y="61"/>
                    <a:pt x="1" y="134"/>
                  </a:cubicBezTo>
                  <a:lnTo>
                    <a:pt x="1" y="400"/>
                  </a:lnTo>
                  <a:cubicBezTo>
                    <a:pt x="1" y="473"/>
                    <a:pt x="61" y="534"/>
                    <a:pt x="134" y="534"/>
                  </a:cubicBezTo>
                  <a:cubicBezTo>
                    <a:pt x="207" y="534"/>
                    <a:pt x="268" y="473"/>
                    <a:pt x="268" y="400"/>
                  </a:cubicBezTo>
                  <a:lnTo>
                    <a:pt x="268" y="134"/>
                  </a:lnTo>
                  <a:cubicBezTo>
                    <a:pt x="268" y="61"/>
                    <a:pt x="207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3996250" y="2710125"/>
              <a:ext cx="18650" cy="7850"/>
            </a:xfrm>
            <a:custGeom>
              <a:avLst/>
              <a:gdLst/>
              <a:ahLst/>
              <a:cxnLst/>
              <a:rect l="l" t="t" r="r" b="b"/>
              <a:pathLst>
                <a:path w="746" h="314" extrusionOk="0">
                  <a:moveTo>
                    <a:pt x="373" y="1"/>
                  </a:moveTo>
                  <a:cubicBezTo>
                    <a:pt x="280" y="1"/>
                    <a:pt x="188" y="19"/>
                    <a:pt x="100" y="56"/>
                  </a:cubicBezTo>
                  <a:cubicBezTo>
                    <a:pt x="32" y="84"/>
                    <a:pt x="0" y="162"/>
                    <a:pt x="28" y="231"/>
                  </a:cubicBezTo>
                  <a:cubicBezTo>
                    <a:pt x="49" y="282"/>
                    <a:pt x="99" y="313"/>
                    <a:pt x="151" y="313"/>
                  </a:cubicBezTo>
                  <a:cubicBezTo>
                    <a:pt x="168" y="313"/>
                    <a:pt x="185" y="310"/>
                    <a:pt x="202" y="303"/>
                  </a:cubicBezTo>
                  <a:cubicBezTo>
                    <a:pt x="256" y="280"/>
                    <a:pt x="314" y="269"/>
                    <a:pt x="372" y="269"/>
                  </a:cubicBezTo>
                  <a:cubicBezTo>
                    <a:pt x="430" y="269"/>
                    <a:pt x="488" y="280"/>
                    <a:pt x="542" y="303"/>
                  </a:cubicBezTo>
                  <a:cubicBezTo>
                    <a:pt x="559" y="309"/>
                    <a:pt x="576" y="313"/>
                    <a:pt x="594" y="313"/>
                  </a:cubicBezTo>
                  <a:cubicBezTo>
                    <a:pt x="647" y="313"/>
                    <a:pt x="696" y="282"/>
                    <a:pt x="717" y="231"/>
                  </a:cubicBezTo>
                  <a:cubicBezTo>
                    <a:pt x="746" y="162"/>
                    <a:pt x="714" y="84"/>
                    <a:pt x="645" y="56"/>
                  </a:cubicBezTo>
                  <a:cubicBezTo>
                    <a:pt x="557" y="19"/>
                    <a:pt x="465" y="1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4029475" y="2710125"/>
              <a:ext cx="18650" cy="7850"/>
            </a:xfrm>
            <a:custGeom>
              <a:avLst/>
              <a:gdLst/>
              <a:ahLst/>
              <a:cxnLst/>
              <a:rect l="l" t="t" r="r" b="b"/>
              <a:pathLst>
                <a:path w="746" h="314" extrusionOk="0">
                  <a:moveTo>
                    <a:pt x="373" y="1"/>
                  </a:moveTo>
                  <a:cubicBezTo>
                    <a:pt x="281" y="1"/>
                    <a:pt x="189" y="19"/>
                    <a:pt x="101" y="56"/>
                  </a:cubicBezTo>
                  <a:cubicBezTo>
                    <a:pt x="33" y="84"/>
                    <a:pt x="0" y="162"/>
                    <a:pt x="29" y="231"/>
                  </a:cubicBezTo>
                  <a:cubicBezTo>
                    <a:pt x="49" y="282"/>
                    <a:pt x="99" y="313"/>
                    <a:pt x="151" y="313"/>
                  </a:cubicBezTo>
                  <a:cubicBezTo>
                    <a:pt x="168" y="313"/>
                    <a:pt x="186" y="310"/>
                    <a:pt x="203" y="303"/>
                  </a:cubicBezTo>
                  <a:cubicBezTo>
                    <a:pt x="257" y="280"/>
                    <a:pt x="315" y="269"/>
                    <a:pt x="373" y="269"/>
                  </a:cubicBezTo>
                  <a:cubicBezTo>
                    <a:pt x="431" y="269"/>
                    <a:pt x="489" y="280"/>
                    <a:pt x="543" y="303"/>
                  </a:cubicBezTo>
                  <a:cubicBezTo>
                    <a:pt x="559" y="309"/>
                    <a:pt x="576" y="313"/>
                    <a:pt x="594" y="313"/>
                  </a:cubicBezTo>
                  <a:cubicBezTo>
                    <a:pt x="647" y="313"/>
                    <a:pt x="695" y="282"/>
                    <a:pt x="718" y="231"/>
                  </a:cubicBezTo>
                  <a:cubicBezTo>
                    <a:pt x="746" y="162"/>
                    <a:pt x="714" y="84"/>
                    <a:pt x="646" y="56"/>
                  </a:cubicBezTo>
                  <a:cubicBezTo>
                    <a:pt x="557" y="19"/>
                    <a:pt x="465" y="1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4014175" y="2743675"/>
              <a:ext cx="16025" cy="7550"/>
            </a:xfrm>
            <a:custGeom>
              <a:avLst/>
              <a:gdLst/>
              <a:ahLst/>
              <a:cxnLst/>
              <a:rect l="l" t="t" r="r" b="b"/>
              <a:pathLst>
                <a:path w="641" h="302" extrusionOk="0">
                  <a:moveTo>
                    <a:pt x="152" y="1"/>
                  </a:moveTo>
                  <a:cubicBezTo>
                    <a:pt x="100" y="1"/>
                    <a:pt x="50" y="32"/>
                    <a:pt x="29" y="83"/>
                  </a:cubicBezTo>
                  <a:cubicBezTo>
                    <a:pt x="0" y="151"/>
                    <a:pt x="33" y="229"/>
                    <a:pt x="101" y="258"/>
                  </a:cubicBezTo>
                  <a:cubicBezTo>
                    <a:pt x="172" y="288"/>
                    <a:pt x="246" y="301"/>
                    <a:pt x="321" y="301"/>
                  </a:cubicBezTo>
                  <a:cubicBezTo>
                    <a:pt x="395" y="301"/>
                    <a:pt x="470" y="288"/>
                    <a:pt x="540" y="258"/>
                  </a:cubicBezTo>
                  <a:cubicBezTo>
                    <a:pt x="609" y="229"/>
                    <a:pt x="641" y="151"/>
                    <a:pt x="612" y="83"/>
                  </a:cubicBezTo>
                  <a:cubicBezTo>
                    <a:pt x="591" y="32"/>
                    <a:pt x="542" y="1"/>
                    <a:pt x="489" y="1"/>
                  </a:cubicBezTo>
                  <a:cubicBezTo>
                    <a:pt x="472" y="1"/>
                    <a:pt x="454" y="4"/>
                    <a:pt x="437" y="11"/>
                  </a:cubicBezTo>
                  <a:cubicBezTo>
                    <a:pt x="400" y="26"/>
                    <a:pt x="360" y="34"/>
                    <a:pt x="320" y="34"/>
                  </a:cubicBezTo>
                  <a:cubicBezTo>
                    <a:pt x="280" y="34"/>
                    <a:pt x="241" y="26"/>
                    <a:pt x="204" y="11"/>
                  </a:cubicBezTo>
                  <a:cubicBezTo>
                    <a:pt x="187" y="4"/>
                    <a:pt x="170" y="1"/>
                    <a:pt x="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42"/>
          <p:cNvGrpSpPr/>
          <p:nvPr/>
        </p:nvGrpSpPr>
        <p:grpSpPr>
          <a:xfrm>
            <a:off x="5595295" y="3591496"/>
            <a:ext cx="329158" cy="363605"/>
            <a:chOff x="3537250" y="2644825"/>
            <a:chExt cx="200425" cy="221400"/>
          </a:xfrm>
        </p:grpSpPr>
        <p:sp>
          <p:nvSpPr>
            <p:cNvPr id="636" name="Google Shape;636;p42"/>
            <p:cNvSpPr/>
            <p:nvPr/>
          </p:nvSpPr>
          <p:spPr>
            <a:xfrm>
              <a:off x="3548250" y="2818225"/>
              <a:ext cx="189425" cy="48000"/>
            </a:xfrm>
            <a:custGeom>
              <a:avLst/>
              <a:gdLst/>
              <a:ahLst/>
              <a:cxnLst/>
              <a:rect l="l" t="t" r="r" b="b"/>
              <a:pathLst>
                <a:path w="7577" h="1920" extrusionOk="0">
                  <a:moveTo>
                    <a:pt x="5754" y="0"/>
                  </a:moveTo>
                  <a:cubicBezTo>
                    <a:pt x="5407" y="895"/>
                    <a:pt x="4538" y="1491"/>
                    <a:pt x="3580" y="1497"/>
                  </a:cubicBezTo>
                  <a:cubicBezTo>
                    <a:pt x="3576" y="1498"/>
                    <a:pt x="3571" y="1498"/>
                    <a:pt x="3567" y="1498"/>
                  </a:cubicBezTo>
                  <a:cubicBezTo>
                    <a:pt x="2605" y="1498"/>
                    <a:pt x="1760" y="837"/>
                    <a:pt x="1549" y="315"/>
                  </a:cubicBezTo>
                  <a:lnTo>
                    <a:pt x="464" y="520"/>
                  </a:lnTo>
                  <a:cubicBezTo>
                    <a:pt x="249" y="605"/>
                    <a:pt x="0" y="748"/>
                    <a:pt x="0" y="1253"/>
                  </a:cubicBezTo>
                  <a:lnTo>
                    <a:pt x="0" y="1831"/>
                  </a:lnTo>
                  <a:cubicBezTo>
                    <a:pt x="0" y="1879"/>
                    <a:pt x="47" y="1919"/>
                    <a:pt x="95" y="1919"/>
                  </a:cubicBezTo>
                  <a:lnTo>
                    <a:pt x="7488" y="1919"/>
                  </a:lnTo>
                  <a:cubicBezTo>
                    <a:pt x="7538" y="1919"/>
                    <a:pt x="7577" y="1879"/>
                    <a:pt x="7577" y="1831"/>
                  </a:cubicBezTo>
                  <a:lnTo>
                    <a:pt x="7577" y="1253"/>
                  </a:lnTo>
                  <a:cubicBezTo>
                    <a:pt x="7577" y="748"/>
                    <a:pt x="7224" y="312"/>
                    <a:pt x="6730" y="208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3537250" y="2818250"/>
              <a:ext cx="51650" cy="47975"/>
            </a:xfrm>
            <a:custGeom>
              <a:avLst/>
              <a:gdLst/>
              <a:ahLst/>
              <a:cxnLst/>
              <a:rect l="l" t="t" r="r" b="b"/>
              <a:pathLst>
                <a:path w="2066" h="1919" extrusionOk="0">
                  <a:moveTo>
                    <a:pt x="1822" y="0"/>
                  </a:moveTo>
                  <a:lnTo>
                    <a:pt x="848" y="207"/>
                  </a:lnTo>
                  <a:cubicBezTo>
                    <a:pt x="354" y="311"/>
                    <a:pt x="0" y="748"/>
                    <a:pt x="0" y="1252"/>
                  </a:cubicBezTo>
                  <a:lnTo>
                    <a:pt x="0" y="1830"/>
                  </a:lnTo>
                  <a:cubicBezTo>
                    <a:pt x="0" y="1878"/>
                    <a:pt x="40" y="1918"/>
                    <a:pt x="90" y="1918"/>
                  </a:cubicBezTo>
                  <a:lnTo>
                    <a:pt x="535" y="1918"/>
                  </a:lnTo>
                  <a:lnTo>
                    <a:pt x="535" y="1270"/>
                  </a:lnTo>
                  <a:cubicBezTo>
                    <a:pt x="535" y="994"/>
                    <a:pt x="728" y="755"/>
                    <a:pt x="998" y="695"/>
                  </a:cubicBezTo>
                  <a:lnTo>
                    <a:pt x="2065" y="464"/>
                  </a:lnTo>
                  <a:cubicBezTo>
                    <a:pt x="1969" y="321"/>
                    <a:pt x="1886" y="166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3596725" y="2798600"/>
              <a:ext cx="81425" cy="53450"/>
            </a:xfrm>
            <a:custGeom>
              <a:avLst/>
              <a:gdLst/>
              <a:ahLst/>
              <a:cxnLst/>
              <a:rect l="l" t="t" r="r" b="b"/>
              <a:pathLst>
                <a:path w="3257" h="2138" extrusionOk="0">
                  <a:moveTo>
                    <a:pt x="777" y="0"/>
                  </a:moveTo>
                  <a:lnTo>
                    <a:pt x="780" y="464"/>
                  </a:lnTo>
                  <a:cubicBezTo>
                    <a:pt x="780" y="633"/>
                    <a:pt x="662" y="778"/>
                    <a:pt x="498" y="813"/>
                  </a:cubicBezTo>
                  <a:lnTo>
                    <a:pt x="1" y="870"/>
                  </a:lnTo>
                  <a:cubicBezTo>
                    <a:pt x="101" y="1703"/>
                    <a:pt x="802" y="2137"/>
                    <a:pt x="1605" y="2137"/>
                  </a:cubicBezTo>
                  <a:cubicBezTo>
                    <a:pt x="1635" y="2137"/>
                    <a:pt x="1665" y="2137"/>
                    <a:pt x="1696" y="2135"/>
                  </a:cubicBezTo>
                  <a:cubicBezTo>
                    <a:pt x="2489" y="2104"/>
                    <a:pt x="3161" y="1481"/>
                    <a:pt x="3257" y="668"/>
                  </a:cubicBezTo>
                  <a:lnTo>
                    <a:pt x="2892" y="591"/>
                  </a:lnTo>
                  <a:cubicBezTo>
                    <a:pt x="2727" y="556"/>
                    <a:pt x="2609" y="411"/>
                    <a:pt x="2609" y="242"/>
                  </a:cubicBezTo>
                  <a:lnTo>
                    <a:pt x="2609" y="7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3596750" y="2777100"/>
              <a:ext cx="65275" cy="50400"/>
            </a:xfrm>
            <a:custGeom>
              <a:avLst/>
              <a:gdLst/>
              <a:ahLst/>
              <a:cxnLst/>
              <a:rect l="l" t="t" r="r" b="b"/>
              <a:pathLst>
                <a:path w="2611" h="2016" extrusionOk="0">
                  <a:moveTo>
                    <a:pt x="649" y="1"/>
                  </a:moveTo>
                  <a:lnTo>
                    <a:pt x="649" y="867"/>
                  </a:lnTo>
                  <a:lnTo>
                    <a:pt x="649" y="1102"/>
                  </a:lnTo>
                  <a:cubicBezTo>
                    <a:pt x="649" y="1271"/>
                    <a:pt x="531" y="1416"/>
                    <a:pt x="366" y="1451"/>
                  </a:cubicBezTo>
                  <a:lnTo>
                    <a:pt x="1" y="1528"/>
                  </a:lnTo>
                  <a:cubicBezTo>
                    <a:pt x="21" y="1700"/>
                    <a:pt x="68" y="1863"/>
                    <a:pt x="137" y="2015"/>
                  </a:cubicBezTo>
                  <a:lnTo>
                    <a:pt x="500" y="1938"/>
                  </a:lnTo>
                  <a:cubicBezTo>
                    <a:pt x="863" y="1861"/>
                    <a:pt x="1126" y="1550"/>
                    <a:pt x="1148" y="1185"/>
                  </a:cubicBezTo>
                  <a:cubicBezTo>
                    <a:pt x="1149" y="1166"/>
                    <a:pt x="1165" y="1152"/>
                    <a:pt x="1182" y="1152"/>
                  </a:cubicBezTo>
                  <a:cubicBezTo>
                    <a:pt x="1188" y="1152"/>
                    <a:pt x="1194" y="1154"/>
                    <a:pt x="1199" y="1157"/>
                  </a:cubicBezTo>
                  <a:cubicBezTo>
                    <a:pt x="1334" y="1227"/>
                    <a:pt x="1483" y="1262"/>
                    <a:pt x="1631" y="1262"/>
                  </a:cubicBezTo>
                  <a:cubicBezTo>
                    <a:pt x="1779" y="1262"/>
                    <a:pt x="1927" y="1227"/>
                    <a:pt x="2062" y="1157"/>
                  </a:cubicBezTo>
                  <a:lnTo>
                    <a:pt x="2586" y="880"/>
                  </a:lnTo>
                  <a:cubicBezTo>
                    <a:pt x="2595" y="876"/>
                    <a:pt x="2602" y="871"/>
                    <a:pt x="2611" y="867"/>
                  </a:cubicBezTo>
                  <a:lnTo>
                    <a:pt x="2611" y="411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FF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3586700" y="2815275"/>
              <a:ext cx="105425" cy="47825"/>
            </a:xfrm>
            <a:custGeom>
              <a:avLst/>
              <a:gdLst/>
              <a:ahLst/>
              <a:cxnLst/>
              <a:rect l="l" t="t" r="r" b="b"/>
              <a:pathLst>
                <a:path w="4217" h="1913" extrusionOk="0">
                  <a:moveTo>
                    <a:pt x="3658" y="1"/>
                  </a:moveTo>
                  <a:lnTo>
                    <a:pt x="3655" y="21"/>
                  </a:lnTo>
                  <a:cubicBezTo>
                    <a:pt x="3498" y="776"/>
                    <a:pt x="2832" y="1343"/>
                    <a:pt x="2032" y="1343"/>
                  </a:cubicBezTo>
                  <a:cubicBezTo>
                    <a:pt x="1405" y="1343"/>
                    <a:pt x="858" y="994"/>
                    <a:pt x="578" y="480"/>
                  </a:cubicBezTo>
                  <a:lnTo>
                    <a:pt x="340" y="128"/>
                  </a:lnTo>
                  <a:lnTo>
                    <a:pt x="14" y="242"/>
                  </a:lnTo>
                  <a:lnTo>
                    <a:pt x="1" y="601"/>
                  </a:lnTo>
                  <a:cubicBezTo>
                    <a:pt x="350" y="1374"/>
                    <a:pt x="1128" y="1913"/>
                    <a:pt x="2031" y="1913"/>
                  </a:cubicBezTo>
                  <a:cubicBezTo>
                    <a:pt x="3099" y="1913"/>
                    <a:pt x="3992" y="1160"/>
                    <a:pt x="4208" y="155"/>
                  </a:cubicBezTo>
                  <a:lnTo>
                    <a:pt x="4216" y="116"/>
                  </a:lnTo>
                  <a:lnTo>
                    <a:pt x="3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3582800" y="2815300"/>
              <a:ext cx="18325" cy="15025"/>
            </a:xfrm>
            <a:custGeom>
              <a:avLst/>
              <a:gdLst/>
              <a:ahLst/>
              <a:cxnLst/>
              <a:rect l="l" t="t" r="r" b="b"/>
              <a:pathLst>
                <a:path w="733" h="601" extrusionOk="0">
                  <a:moveTo>
                    <a:pt x="559" y="1"/>
                  </a:moveTo>
                  <a:lnTo>
                    <a:pt x="0" y="119"/>
                  </a:lnTo>
                  <a:lnTo>
                    <a:pt x="11" y="158"/>
                  </a:lnTo>
                  <a:cubicBezTo>
                    <a:pt x="44" y="310"/>
                    <a:pt x="93" y="460"/>
                    <a:pt x="157" y="600"/>
                  </a:cubicBezTo>
                  <a:lnTo>
                    <a:pt x="499" y="528"/>
                  </a:lnTo>
                  <a:lnTo>
                    <a:pt x="733" y="479"/>
                  </a:lnTo>
                  <a:cubicBezTo>
                    <a:pt x="656" y="339"/>
                    <a:pt x="599" y="185"/>
                    <a:pt x="564" y="25"/>
                  </a:cubicBezTo>
                  <a:lnTo>
                    <a:pt x="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3574750" y="2722325"/>
              <a:ext cx="125475" cy="30625"/>
            </a:xfrm>
            <a:custGeom>
              <a:avLst/>
              <a:gdLst/>
              <a:ahLst/>
              <a:cxnLst/>
              <a:rect l="l" t="t" r="r" b="b"/>
              <a:pathLst>
                <a:path w="5019" h="1225" extrusionOk="0">
                  <a:moveTo>
                    <a:pt x="516" y="0"/>
                  </a:moveTo>
                  <a:lnTo>
                    <a:pt x="401" y="185"/>
                  </a:lnTo>
                  <a:cubicBezTo>
                    <a:pt x="393" y="185"/>
                    <a:pt x="386" y="185"/>
                    <a:pt x="379" y="185"/>
                  </a:cubicBezTo>
                  <a:cubicBezTo>
                    <a:pt x="122" y="185"/>
                    <a:pt x="0" y="418"/>
                    <a:pt x="31" y="655"/>
                  </a:cubicBezTo>
                  <a:cubicBezTo>
                    <a:pt x="31" y="967"/>
                    <a:pt x="283" y="1220"/>
                    <a:pt x="596" y="1220"/>
                  </a:cubicBezTo>
                  <a:lnTo>
                    <a:pt x="4322" y="1220"/>
                  </a:lnTo>
                  <a:cubicBezTo>
                    <a:pt x="4346" y="1223"/>
                    <a:pt x="4371" y="1224"/>
                    <a:pt x="4395" y="1224"/>
                  </a:cubicBezTo>
                  <a:cubicBezTo>
                    <a:pt x="4710" y="1224"/>
                    <a:pt x="4988" y="986"/>
                    <a:pt x="4986" y="655"/>
                  </a:cubicBezTo>
                  <a:cubicBezTo>
                    <a:pt x="5018" y="418"/>
                    <a:pt x="4893" y="185"/>
                    <a:pt x="4638" y="185"/>
                  </a:cubicBezTo>
                  <a:cubicBezTo>
                    <a:pt x="4631" y="185"/>
                    <a:pt x="4624" y="185"/>
                    <a:pt x="4617" y="185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rgbClr val="FF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3592350" y="2679600"/>
              <a:ext cx="90300" cy="116475"/>
            </a:xfrm>
            <a:custGeom>
              <a:avLst/>
              <a:gdLst/>
              <a:ahLst/>
              <a:cxnLst/>
              <a:rect l="l" t="t" r="r" b="b"/>
              <a:pathLst>
                <a:path w="3612" h="4659" extrusionOk="0">
                  <a:moveTo>
                    <a:pt x="865" y="1"/>
                  </a:moveTo>
                  <a:cubicBezTo>
                    <a:pt x="388" y="1"/>
                    <a:pt x="0" y="389"/>
                    <a:pt x="0" y="867"/>
                  </a:cubicBezTo>
                  <a:lnTo>
                    <a:pt x="0" y="2651"/>
                  </a:lnTo>
                  <a:cubicBezTo>
                    <a:pt x="0" y="3361"/>
                    <a:pt x="392" y="4013"/>
                    <a:pt x="1020" y="4343"/>
                  </a:cubicBezTo>
                  <a:lnTo>
                    <a:pt x="1451" y="4570"/>
                  </a:lnTo>
                  <a:cubicBezTo>
                    <a:pt x="1562" y="4629"/>
                    <a:pt x="1683" y="4658"/>
                    <a:pt x="1805" y="4658"/>
                  </a:cubicBezTo>
                  <a:cubicBezTo>
                    <a:pt x="1927" y="4658"/>
                    <a:pt x="2049" y="4629"/>
                    <a:pt x="2160" y="4570"/>
                  </a:cubicBezTo>
                  <a:lnTo>
                    <a:pt x="2591" y="4343"/>
                  </a:lnTo>
                  <a:cubicBezTo>
                    <a:pt x="3219" y="4013"/>
                    <a:pt x="3612" y="3362"/>
                    <a:pt x="3612" y="2651"/>
                  </a:cubicBezTo>
                  <a:lnTo>
                    <a:pt x="3612" y="867"/>
                  </a:lnTo>
                  <a:cubicBezTo>
                    <a:pt x="3612" y="390"/>
                    <a:pt x="3225" y="1"/>
                    <a:pt x="2747" y="1"/>
                  </a:cubicBezTo>
                  <a:close/>
                </a:path>
              </a:pathLst>
            </a:custGeom>
            <a:solidFill>
              <a:srgbClr val="F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3625600" y="2765425"/>
              <a:ext cx="23725" cy="13150"/>
            </a:xfrm>
            <a:custGeom>
              <a:avLst/>
              <a:gdLst/>
              <a:ahLst/>
              <a:cxnLst/>
              <a:rect l="l" t="t" r="r" b="b"/>
              <a:pathLst>
                <a:path w="949" h="526" extrusionOk="0">
                  <a:moveTo>
                    <a:pt x="50" y="1"/>
                  </a:moveTo>
                  <a:cubicBezTo>
                    <a:pt x="22" y="1"/>
                    <a:pt x="1" y="24"/>
                    <a:pt x="1" y="51"/>
                  </a:cubicBezTo>
                  <a:cubicBezTo>
                    <a:pt x="1" y="313"/>
                    <a:pt x="213" y="525"/>
                    <a:pt x="475" y="525"/>
                  </a:cubicBezTo>
                  <a:cubicBezTo>
                    <a:pt x="737" y="525"/>
                    <a:pt x="949" y="313"/>
                    <a:pt x="949" y="51"/>
                  </a:cubicBezTo>
                  <a:cubicBezTo>
                    <a:pt x="949" y="22"/>
                    <a:pt x="926" y="1"/>
                    <a:pt x="899" y="1"/>
                  </a:cubicBezTo>
                  <a:close/>
                </a:path>
              </a:pathLst>
            </a:custGeom>
            <a:solidFill>
              <a:srgbClr val="F2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3583450" y="2653400"/>
              <a:ext cx="42550" cy="72750"/>
            </a:xfrm>
            <a:custGeom>
              <a:avLst/>
              <a:gdLst/>
              <a:ahLst/>
              <a:cxnLst/>
              <a:rect l="l" t="t" r="r" b="b"/>
              <a:pathLst>
                <a:path w="1702" h="2910" extrusionOk="0">
                  <a:moveTo>
                    <a:pt x="1086" y="1"/>
                  </a:moveTo>
                  <a:cubicBezTo>
                    <a:pt x="402" y="1"/>
                    <a:pt x="1" y="849"/>
                    <a:pt x="121" y="1561"/>
                  </a:cubicBezTo>
                  <a:lnTo>
                    <a:pt x="150" y="1736"/>
                  </a:lnTo>
                  <a:cubicBezTo>
                    <a:pt x="207" y="2073"/>
                    <a:pt x="235" y="2415"/>
                    <a:pt x="235" y="2757"/>
                  </a:cubicBezTo>
                  <a:lnTo>
                    <a:pt x="228" y="2840"/>
                  </a:lnTo>
                  <a:cubicBezTo>
                    <a:pt x="287" y="2840"/>
                    <a:pt x="353" y="2909"/>
                    <a:pt x="353" y="2909"/>
                  </a:cubicBezTo>
                  <a:cubicBezTo>
                    <a:pt x="519" y="2842"/>
                    <a:pt x="636" y="2681"/>
                    <a:pt x="636" y="2491"/>
                  </a:cubicBezTo>
                  <a:lnTo>
                    <a:pt x="636" y="1983"/>
                  </a:lnTo>
                  <a:cubicBezTo>
                    <a:pt x="636" y="1566"/>
                    <a:pt x="974" y="1230"/>
                    <a:pt x="1390" y="1230"/>
                  </a:cubicBezTo>
                  <a:lnTo>
                    <a:pt x="1455" y="1230"/>
                  </a:lnTo>
                  <a:lnTo>
                    <a:pt x="1701" y="66"/>
                  </a:lnTo>
                  <a:lnTo>
                    <a:pt x="1268" y="4"/>
                  </a:lnTo>
                  <a:lnTo>
                    <a:pt x="1205" y="9"/>
                  </a:lnTo>
                  <a:cubicBezTo>
                    <a:pt x="1165" y="3"/>
                    <a:pt x="1125" y="1"/>
                    <a:pt x="1086" y="1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3579050" y="2653025"/>
              <a:ext cx="36175" cy="73925"/>
            </a:xfrm>
            <a:custGeom>
              <a:avLst/>
              <a:gdLst/>
              <a:ahLst/>
              <a:cxnLst/>
              <a:rect l="l" t="t" r="r" b="b"/>
              <a:pathLst>
                <a:path w="1447" h="2957" extrusionOk="0">
                  <a:moveTo>
                    <a:pt x="1226" y="0"/>
                  </a:moveTo>
                  <a:cubicBezTo>
                    <a:pt x="543" y="0"/>
                    <a:pt x="0" y="617"/>
                    <a:pt x="116" y="1315"/>
                  </a:cubicBezTo>
                  <a:lnTo>
                    <a:pt x="145" y="1490"/>
                  </a:lnTo>
                  <a:cubicBezTo>
                    <a:pt x="201" y="1827"/>
                    <a:pt x="230" y="2168"/>
                    <a:pt x="230" y="2511"/>
                  </a:cubicBezTo>
                  <a:lnTo>
                    <a:pt x="230" y="2956"/>
                  </a:lnTo>
                  <a:lnTo>
                    <a:pt x="361" y="2956"/>
                  </a:lnTo>
                  <a:cubicBezTo>
                    <a:pt x="364" y="2956"/>
                    <a:pt x="366" y="2956"/>
                    <a:pt x="369" y="2956"/>
                  </a:cubicBezTo>
                  <a:cubicBezTo>
                    <a:pt x="428" y="2956"/>
                    <a:pt x="493" y="2944"/>
                    <a:pt x="531" y="2924"/>
                  </a:cubicBezTo>
                  <a:cubicBezTo>
                    <a:pt x="575" y="2652"/>
                    <a:pt x="600" y="2377"/>
                    <a:pt x="605" y="2101"/>
                  </a:cubicBezTo>
                  <a:cubicBezTo>
                    <a:pt x="609" y="1896"/>
                    <a:pt x="606" y="1693"/>
                    <a:pt x="573" y="1490"/>
                  </a:cubicBezTo>
                  <a:lnTo>
                    <a:pt x="543" y="1315"/>
                  </a:lnTo>
                  <a:cubicBezTo>
                    <a:pt x="439" y="689"/>
                    <a:pt x="865" y="130"/>
                    <a:pt x="1446" y="19"/>
                  </a:cubicBezTo>
                  <a:lnTo>
                    <a:pt x="1388" y="12"/>
                  </a:lnTo>
                  <a:cubicBezTo>
                    <a:pt x="1333" y="4"/>
                    <a:pt x="1279" y="0"/>
                    <a:pt x="1226" y="0"/>
                  </a:cubicBez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3624400" y="2645175"/>
              <a:ext cx="72275" cy="81800"/>
            </a:xfrm>
            <a:custGeom>
              <a:avLst/>
              <a:gdLst/>
              <a:ahLst/>
              <a:cxnLst/>
              <a:rect l="l" t="t" r="r" b="b"/>
              <a:pathLst>
                <a:path w="2891" h="3272" extrusionOk="0">
                  <a:moveTo>
                    <a:pt x="1452" y="0"/>
                  </a:moveTo>
                  <a:cubicBezTo>
                    <a:pt x="1385" y="0"/>
                    <a:pt x="1311" y="23"/>
                    <a:pt x="1242" y="24"/>
                  </a:cubicBezTo>
                  <a:cubicBezTo>
                    <a:pt x="874" y="28"/>
                    <a:pt x="811" y="42"/>
                    <a:pt x="534" y="215"/>
                  </a:cubicBezTo>
                  <a:cubicBezTo>
                    <a:pt x="265" y="383"/>
                    <a:pt x="20" y="695"/>
                    <a:pt x="20" y="1014"/>
                  </a:cubicBezTo>
                  <a:lnTo>
                    <a:pt x="0" y="1415"/>
                  </a:lnTo>
                  <a:lnTo>
                    <a:pt x="352" y="1559"/>
                  </a:lnTo>
                  <a:lnTo>
                    <a:pt x="1108" y="1559"/>
                  </a:lnTo>
                  <a:cubicBezTo>
                    <a:pt x="1627" y="1559"/>
                    <a:pt x="2049" y="1981"/>
                    <a:pt x="2049" y="2500"/>
                  </a:cubicBezTo>
                  <a:lnTo>
                    <a:pt x="2049" y="2820"/>
                  </a:lnTo>
                  <a:cubicBezTo>
                    <a:pt x="2049" y="3069"/>
                    <a:pt x="2251" y="3271"/>
                    <a:pt x="2499" y="3271"/>
                  </a:cubicBezTo>
                  <a:lnTo>
                    <a:pt x="2631" y="3271"/>
                  </a:lnTo>
                  <a:lnTo>
                    <a:pt x="2631" y="2862"/>
                  </a:lnTo>
                  <a:cubicBezTo>
                    <a:pt x="2631" y="2495"/>
                    <a:pt x="2666" y="2130"/>
                    <a:pt x="2733" y="1768"/>
                  </a:cubicBezTo>
                  <a:cubicBezTo>
                    <a:pt x="2890" y="921"/>
                    <a:pt x="2309" y="127"/>
                    <a:pt x="1489" y="3"/>
                  </a:cubicBezTo>
                  <a:cubicBezTo>
                    <a:pt x="1477" y="1"/>
                    <a:pt x="1464" y="0"/>
                    <a:pt x="1452" y="0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3619825" y="2644825"/>
              <a:ext cx="41800" cy="39325"/>
            </a:xfrm>
            <a:custGeom>
              <a:avLst/>
              <a:gdLst/>
              <a:ahLst/>
              <a:cxnLst/>
              <a:rect l="l" t="t" r="r" b="b"/>
              <a:pathLst>
                <a:path w="1672" h="1573" extrusionOk="0">
                  <a:moveTo>
                    <a:pt x="1449" y="0"/>
                  </a:moveTo>
                  <a:cubicBezTo>
                    <a:pt x="1444" y="0"/>
                    <a:pt x="1438" y="0"/>
                    <a:pt x="1432" y="1"/>
                  </a:cubicBezTo>
                  <a:cubicBezTo>
                    <a:pt x="1066" y="5"/>
                    <a:pt x="707" y="66"/>
                    <a:pt x="429" y="239"/>
                  </a:cubicBezTo>
                  <a:cubicBezTo>
                    <a:pt x="160" y="408"/>
                    <a:pt x="0" y="709"/>
                    <a:pt x="0" y="1028"/>
                  </a:cubicBezTo>
                  <a:lnTo>
                    <a:pt x="0" y="1573"/>
                  </a:lnTo>
                  <a:lnTo>
                    <a:pt x="533" y="1573"/>
                  </a:lnTo>
                  <a:lnTo>
                    <a:pt x="533" y="1564"/>
                  </a:lnTo>
                  <a:lnTo>
                    <a:pt x="533" y="1028"/>
                  </a:lnTo>
                  <a:lnTo>
                    <a:pt x="535" y="1028"/>
                  </a:lnTo>
                  <a:cubicBezTo>
                    <a:pt x="535" y="709"/>
                    <a:pt x="695" y="408"/>
                    <a:pt x="964" y="239"/>
                  </a:cubicBezTo>
                  <a:cubicBezTo>
                    <a:pt x="1166" y="114"/>
                    <a:pt x="1411" y="46"/>
                    <a:pt x="1672" y="17"/>
                  </a:cubicBezTo>
                  <a:cubicBezTo>
                    <a:pt x="1598" y="6"/>
                    <a:pt x="1525" y="0"/>
                    <a:pt x="1449" y="0"/>
                  </a:cubicBez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3616550" y="2726425"/>
              <a:ext cx="6725" cy="13725"/>
            </a:xfrm>
            <a:custGeom>
              <a:avLst/>
              <a:gdLst/>
              <a:ahLst/>
              <a:cxnLst/>
              <a:rect l="l" t="t" r="r" b="b"/>
              <a:pathLst>
                <a:path w="269" h="549" extrusionOk="0">
                  <a:moveTo>
                    <a:pt x="134" y="1"/>
                  </a:moveTo>
                  <a:cubicBezTo>
                    <a:pt x="61" y="1"/>
                    <a:pt x="1" y="60"/>
                    <a:pt x="1" y="134"/>
                  </a:cubicBezTo>
                  <a:lnTo>
                    <a:pt x="1" y="415"/>
                  </a:lnTo>
                  <a:cubicBezTo>
                    <a:pt x="1" y="489"/>
                    <a:pt x="61" y="549"/>
                    <a:pt x="134" y="549"/>
                  </a:cubicBezTo>
                  <a:cubicBezTo>
                    <a:pt x="209" y="548"/>
                    <a:pt x="268" y="489"/>
                    <a:pt x="268" y="414"/>
                  </a:cubicBezTo>
                  <a:lnTo>
                    <a:pt x="268" y="134"/>
                  </a:lnTo>
                  <a:cubicBezTo>
                    <a:pt x="268" y="60"/>
                    <a:pt x="209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3651650" y="2726425"/>
              <a:ext cx="6700" cy="13725"/>
            </a:xfrm>
            <a:custGeom>
              <a:avLst/>
              <a:gdLst/>
              <a:ahLst/>
              <a:cxnLst/>
              <a:rect l="l" t="t" r="r" b="b"/>
              <a:pathLst>
                <a:path w="268" h="549" extrusionOk="0">
                  <a:moveTo>
                    <a:pt x="134" y="1"/>
                  </a:moveTo>
                  <a:cubicBezTo>
                    <a:pt x="61" y="1"/>
                    <a:pt x="1" y="60"/>
                    <a:pt x="1" y="134"/>
                  </a:cubicBezTo>
                  <a:lnTo>
                    <a:pt x="1" y="415"/>
                  </a:lnTo>
                  <a:cubicBezTo>
                    <a:pt x="1" y="489"/>
                    <a:pt x="61" y="549"/>
                    <a:pt x="134" y="549"/>
                  </a:cubicBezTo>
                  <a:cubicBezTo>
                    <a:pt x="208" y="549"/>
                    <a:pt x="268" y="489"/>
                    <a:pt x="268" y="415"/>
                  </a:cubicBezTo>
                  <a:lnTo>
                    <a:pt x="268" y="134"/>
                  </a:lnTo>
                  <a:cubicBezTo>
                    <a:pt x="268" y="59"/>
                    <a:pt x="209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3609450" y="2712300"/>
              <a:ext cx="20975" cy="8050"/>
            </a:xfrm>
            <a:custGeom>
              <a:avLst/>
              <a:gdLst/>
              <a:ahLst/>
              <a:cxnLst/>
              <a:rect l="l" t="t" r="r" b="b"/>
              <a:pathLst>
                <a:path w="839" h="322" extrusionOk="0">
                  <a:moveTo>
                    <a:pt x="419" y="1"/>
                  </a:moveTo>
                  <a:cubicBezTo>
                    <a:pt x="311" y="1"/>
                    <a:pt x="204" y="22"/>
                    <a:pt x="102" y="64"/>
                  </a:cubicBezTo>
                  <a:cubicBezTo>
                    <a:pt x="33" y="93"/>
                    <a:pt x="1" y="171"/>
                    <a:pt x="30" y="239"/>
                  </a:cubicBezTo>
                  <a:cubicBezTo>
                    <a:pt x="51" y="290"/>
                    <a:pt x="100" y="321"/>
                    <a:pt x="153" y="321"/>
                  </a:cubicBezTo>
                  <a:cubicBezTo>
                    <a:pt x="170" y="321"/>
                    <a:pt x="188" y="318"/>
                    <a:pt x="205" y="311"/>
                  </a:cubicBezTo>
                  <a:cubicBezTo>
                    <a:pt x="273" y="282"/>
                    <a:pt x="346" y="267"/>
                    <a:pt x="419" y="267"/>
                  </a:cubicBezTo>
                  <a:cubicBezTo>
                    <a:pt x="492" y="267"/>
                    <a:pt x="565" y="282"/>
                    <a:pt x="634" y="311"/>
                  </a:cubicBezTo>
                  <a:cubicBezTo>
                    <a:pt x="652" y="317"/>
                    <a:pt x="668" y="321"/>
                    <a:pt x="686" y="321"/>
                  </a:cubicBezTo>
                  <a:cubicBezTo>
                    <a:pt x="739" y="321"/>
                    <a:pt x="788" y="290"/>
                    <a:pt x="809" y="239"/>
                  </a:cubicBezTo>
                  <a:cubicBezTo>
                    <a:pt x="838" y="171"/>
                    <a:pt x="806" y="93"/>
                    <a:pt x="737" y="64"/>
                  </a:cubicBezTo>
                  <a:cubicBezTo>
                    <a:pt x="634" y="22"/>
                    <a:pt x="526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3644550" y="2712300"/>
              <a:ext cx="20950" cy="8025"/>
            </a:xfrm>
            <a:custGeom>
              <a:avLst/>
              <a:gdLst/>
              <a:ahLst/>
              <a:cxnLst/>
              <a:rect l="l" t="t" r="r" b="b"/>
              <a:pathLst>
                <a:path w="838" h="321" extrusionOk="0">
                  <a:moveTo>
                    <a:pt x="419" y="1"/>
                  </a:moveTo>
                  <a:cubicBezTo>
                    <a:pt x="311" y="1"/>
                    <a:pt x="203" y="22"/>
                    <a:pt x="102" y="64"/>
                  </a:cubicBezTo>
                  <a:cubicBezTo>
                    <a:pt x="33" y="93"/>
                    <a:pt x="1" y="171"/>
                    <a:pt x="30" y="239"/>
                  </a:cubicBezTo>
                  <a:cubicBezTo>
                    <a:pt x="50" y="289"/>
                    <a:pt x="99" y="321"/>
                    <a:pt x="152" y="321"/>
                  </a:cubicBezTo>
                  <a:cubicBezTo>
                    <a:pt x="169" y="321"/>
                    <a:pt x="186" y="318"/>
                    <a:pt x="202" y="311"/>
                  </a:cubicBezTo>
                  <a:cubicBezTo>
                    <a:pt x="272" y="282"/>
                    <a:pt x="345" y="267"/>
                    <a:pt x="418" y="267"/>
                  </a:cubicBezTo>
                  <a:cubicBezTo>
                    <a:pt x="492" y="267"/>
                    <a:pt x="565" y="282"/>
                    <a:pt x="634" y="311"/>
                  </a:cubicBezTo>
                  <a:cubicBezTo>
                    <a:pt x="652" y="317"/>
                    <a:pt x="668" y="321"/>
                    <a:pt x="686" y="321"/>
                  </a:cubicBezTo>
                  <a:cubicBezTo>
                    <a:pt x="739" y="321"/>
                    <a:pt x="787" y="290"/>
                    <a:pt x="809" y="239"/>
                  </a:cubicBezTo>
                  <a:cubicBezTo>
                    <a:pt x="838" y="171"/>
                    <a:pt x="806" y="93"/>
                    <a:pt x="737" y="64"/>
                  </a:cubicBezTo>
                  <a:cubicBezTo>
                    <a:pt x="634" y="22"/>
                    <a:pt x="526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3629225" y="2747800"/>
              <a:ext cx="16475" cy="7600"/>
            </a:xfrm>
            <a:custGeom>
              <a:avLst/>
              <a:gdLst/>
              <a:ahLst/>
              <a:cxnLst/>
              <a:rect l="l" t="t" r="r" b="b"/>
              <a:pathLst>
                <a:path w="659" h="304" extrusionOk="0">
                  <a:moveTo>
                    <a:pt x="151" y="0"/>
                  </a:moveTo>
                  <a:cubicBezTo>
                    <a:pt x="99" y="0"/>
                    <a:pt x="49" y="31"/>
                    <a:pt x="28" y="83"/>
                  </a:cubicBezTo>
                  <a:cubicBezTo>
                    <a:pt x="1" y="150"/>
                    <a:pt x="33" y="229"/>
                    <a:pt x="101" y="257"/>
                  </a:cubicBezTo>
                  <a:cubicBezTo>
                    <a:pt x="175" y="288"/>
                    <a:pt x="253" y="304"/>
                    <a:pt x="330" y="304"/>
                  </a:cubicBezTo>
                  <a:cubicBezTo>
                    <a:pt x="407" y="304"/>
                    <a:pt x="485" y="288"/>
                    <a:pt x="558" y="257"/>
                  </a:cubicBezTo>
                  <a:cubicBezTo>
                    <a:pt x="627" y="229"/>
                    <a:pt x="659" y="150"/>
                    <a:pt x="630" y="83"/>
                  </a:cubicBezTo>
                  <a:cubicBezTo>
                    <a:pt x="609" y="31"/>
                    <a:pt x="560" y="0"/>
                    <a:pt x="507" y="0"/>
                  </a:cubicBezTo>
                  <a:cubicBezTo>
                    <a:pt x="490" y="0"/>
                    <a:pt x="472" y="3"/>
                    <a:pt x="455" y="11"/>
                  </a:cubicBezTo>
                  <a:cubicBezTo>
                    <a:pt x="414" y="27"/>
                    <a:pt x="371" y="35"/>
                    <a:pt x="328" y="35"/>
                  </a:cubicBezTo>
                  <a:cubicBezTo>
                    <a:pt x="286" y="35"/>
                    <a:pt x="243" y="27"/>
                    <a:pt x="202" y="11"/>
                  </a:cubicBezTo>
                  <a:cubicBezTo>
                    <a:pt x="186" y="3"/>
                    <a:pt x="168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42"/>
          <p:cNvGrpSpPr/>
          <p:nvPr/>
        </p:nvGrpSpPr>
        <p:grpSpPr>
          <a:xfrm>
            <a:off x="9990593" y="4680873"/>
            <a:ext cx="363646" cy="170512"/>
            <a:chOff x="5612875" y="3308150"/>
            <a:chExt cx="221425" cy="103825"/>
          </a:xfrm>
        </p:grpSpPr>
        <p:sp>
          <p:nvSpPr>
            <p:cNvPr id="655" name="Google Shape;655;p42"/>
            <p:cNvSpPr/>
            <p:nvPr/>
          </p:nvSpPr>
          <p:spPr>
            <a:xfrm>
              <a:off x="5614300" y="3308175"/>
              <a:ext cx="174525" cy="103800"/>
            </a:xfrm>
            <a:custGeom>
              <a:avLst/>
              <a:gdLst/>
              <a:ahLst/>
              <a:cxnLst/>
              <a:rect l="l" t="t" r="r" b="b"/>
              <a:pathLst>
                <a:path w="6981" h="4152" extrusionOk="0">
                  <a:moveTo>
                    <a:pt x="300" y="1"/>
                  </a:moveTo>
                  <a:lnTo>
                    <a:pt x="178" y="40"/>
                  </a:lnTo>
                  <a:cubicBezTo>
                    <a:pt x="79" y="40"/>
                    <a:pt x="0" y="119"/>
                    <a:pt x="0" y="218"/>
                  </a:cubicBezTo>
                  <a:lnTo>
                    <a:pt x="2" y="3902"/>
                  </a:lnTo>
                  <a:cubicBezTo>
                    <a:pt x="3" y="4000"/>
                    <a:pt x="84" y="4079"/>
                    <a:pt x="181" y="4079"/>
                  </a:cubicBezTo>
                  <a:lnTo>
                    <a:pt x="300" y="4151"/>
                  </a:lnTo>
                  <a:lnTo>
                    <a:pt x="6035" y="4151"/>
                  </a:lnTo>
                  <a:lnTo>
                    <a:pt x="6980" y="3747"/>
                  </a:lnTo>
                  <a:lnTo>
                    <a:pt x="6980" y="1159"/>
                  </a:lnTo>
                  <a:lnTo>
                    <a:pt x="6857" y="1025"/>
                  </a:lnTo>
                  <a:lnTo>
                    <a:pt x="6980" y="891"/>
                  </a:lnTo>
                  <a:lnTo>
                    <a:pt x="6980" y="179"/>
                  </a:lnTo>
                  <a:cubicBezTo>
                    <a:pt x="6980" y="81"/>
                    <a:pt x="6901" y="1"/>
                    <a:pt x="6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5612875" y="3308150"/>
              <a:ext cx="8950" cy="103825"/>
            </a:xfrm>
            <a:custGeom>
              <a:avLst/>
              <a:gdLst/>
              <a:ahLst/>
              <a:cxnLst/>
              <a:rect l="l" t="t" r="r" b="b"/>
              <a:pathLst>
                <a:path w="358" h="4153" extrusionOk="0">
                  <a:moveTo>
                    <a:pt x="179" y="1"/>
                  </a:moveTo>
                  <a:cubicBezTo>
                    <a:pt x="80" y="1"/>
                    <a:pt x="1" y="81"/>
                    <a:pt x="1" y="178"/>
                  </a:cubicBezTo>
                  <a:lnTo>
                    <a:pt x="1" y="891"/>
                  </a:lnTo>
                  <a:lnTo>
                    <a:pt x="115" y="1041"/>
                  </a:lnTo>
                  <a:lnTo>
                    <a:pt x="1" y="1158"/>
                  </a:lnTo>
                  <a:lnTo>
                    <a:pt x="1" y="3973"/>
                  </a:lnTo>
                  <a:cubicBezTo>
                    <a:pt x="1" y="4073"/>
                    <a:pt x="80" y="4152"/>
                    <a:pt x="179" y="4152"/>
                  </a:cubicBezTo>
                  <a:lnTo>
                    <a:pt x="358" y="4152"/>
                  </a:lnTo>
                  <a:lnTo>
                    <a:pt x="358" y="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5629600" y="3325600"/>
              <a:ext cx="142500" cy="24275"/>
            </a:xfrm>
            <a:custGeom>
              <a:avLst/>
              <a:gdLst/>
              <a:ahLst/>
              <a:cxnLst/>
              <a:rect l="l" t="t" r="r" b="b"/>
              <a:pathLst>
                <a:path w="5700" h="971" extrusionOk="0">
                  <a:moveTo>
                    <a:pt x="89" y="1"/>
                  </a:moveTo>
                  <a:cubicBezTo>
                    <a:pt x="39" y="1"/>
                    <a:pt x="0" y="40"/>
                    <a:pt x="0" y="89"/>
                  </a:cubicBezTo>
                  <a:lnTo>
                    <a:pt x="0" y="882"/>
                  </a:lnTo>
                  <a:cubicBezTo>
                    <a:pt x="0" y="932"/>
                    <a:pt x="39" y="971"/>
                    <a:pt x="89" y="971"/>
                  </a:cubicBezTo>
                  <a:lnTo>
                    <a:pt x="5611" y="971"/>
                  </a:lnTo>
                  <a:cubicBezTo>
                    <a:pt x="5660" y="971"/>
                    <a:pt x="5700" y="932"/>
                    <a:pt x="5700" y="882"/>
                  </a:cubicBezTo>
                  <a:lnTo>
                    <a:pt x="5700" y="89"/>
                  </a:lnTo>
                  <a:cubicBezTo>
                    <a:pt x="5700" y="40"/>
                    <a:pt x="5660" y="1"/>
                    <a:pt x="5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5629600" y="3376800"/>
              <a:ext cx="75725" cy="17750"/>
            </a:xfrm>
            <a:custGeom>
              <a:avLst/>
              <a:gdLst/>
              <a:ahLst/>
              <a:cxnLst/>
              <a:rect l="l" t="t" r="r" b="b"/>
              <a:pathLst>
                <a:path w="3029" h="710" extrusionOk="0">
                  <a:moveTo>
                    <a:pt x="2671" y="0"/>
                  </a:moveTo>
                  <a:lnTo>
                    <a:pt x="70" y="7"/>
                  </a:lnTo>
                  <a:cubicBezTo>
                    <a:pt x="32" y="7"/>
                    <a:pt x="0" y="37"/>
                    <a:pt x="0" y="77"/>
                  </a:cubicBezTo>
                  <a:lnTo>
                    <a:pt x="0" y="639"/>
                  </a:lnTo>
                  <a:cubicBezTo>
                    <a:pt x="0" y="678"/>
                    <a:pt x="31" y="710"/>
                    <a:pt x="70" y="710"/>
                  </a:cubicBezTo>
                  <a:lnTo>
                    <a:pt x="2672" y="710"/>
                  </a:lnTo>
                  <a:cubicBezTo>
                    <a:pt x="2869" y="710"/>
                    <a:pt x="3029" y="551"/>
                    <a:pt x="3029" y="356"/>
                  </a:cubicBezTo>
                  <a:cubicBezTo>
                    <a:pt x="3029" y="160"/>
                    <a:pt x="2867" y="0"/>
                    <a:pt x="2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5733975" y="3345150"/>
              <a:ext cx="64625" cy="65000"/>
            </a:xfrm>
            <a:custGeom>
              <a:avLst/>
              <a:gdLst/>
              <a:ahLst/>
              <a:cxnLst/>
              <a:rect l="l" t="t" r="r" b="b"/>
              <a:pathLst>
                <a:path w="2585" h="2600" extrusionOk="0">
                  <a:moveTo>
                    <a:pt x="1250" y="0"/>
                  </a:moveTo>
                  <a:cubicBezTo>
                    <a:pt x="963" y="0"/>
                    <a:pt x="697" y="90"/>
                    <a:pt x="479" y="244"/>
                  </a:cubicBezTo>
                  <a:cubicBezTo>
                    <a:pt x="479" y="244"/>
                    <a:pt x="357" y="363"/>
                    <a:pt x="297" y="428"/>
                  </a:cubicBezTo>
                  <a:cubicBezTo>
                    <a:pt x="69" y="667"/>
                    <a:pt x="1" y="979"/>
                    <a:pt x="1" y="1335"/>
                  </a:cubicBezTo>
                  <a:cubicBezTo>
                    <a:pt x="1" y="2074"/>
                    <a:pt x="512" y="2543"/>
                    <a:pt x="1250" y="2543"/>
                  </a:cubicBezTo>
                  <a:cubicBezTo>
                    <a:pt x="1382" y="2543"/>
                    <a:pt x="1509" y="2600"/>
                    <a:pt x="1629" y="2600"/>
                  </a:cubicBezTo>
                  <a:cubicBezTo>
                    <a:pt x="1665" y="2600"/>
                    <a:pt x="1700" y="2595"/>
                    <a:pt x="1734" y="2582"/>
                  </a:cubicBezTo>
                  <a:cubicBezTo>
                    <a:pt x="2233" y="2387"/>
                    <a:pt x="2585" y="1903"/>
                    <a:pt x="2585" y="1335"/>
                  </a:cubicBezTo>
                  <a:cubicBezTo>
                    <a:pt x="2585" y="598"/>
                    <a:pt x="1987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5731825" y="33512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566" y="0"/>
                  </a:moveTo>
                  <a:lnTo>
                    <a:pt x="566" y="0"/>
                  </a:lnTo>
                  <a:cubicBezTo>
                    <a:pt x="223" y="242"/>
                    <a:pt x="0" y="641"/>
                    <a:pt x="0" y="1092"/>
                  </a:cubicBezTo>
                  <a:cubicBezTo>
                    <a:pt x="0" y="1830"/>
                    <a:pt x="598" y="2427"/>
                    <a:pt x="1336" y="2427"/>
                  </a:cubicBezTo>
                  <a:cubicBezTo>
                    <a:pt x="1786" y="2427"/>
                    <a:pt x="2186" y="2204"/>
                    <a:pt x="2427" y="1862"/>
                  </a:cubicBezTo>
                  <a:lnTo>
                    <a:pt x="2427" y="1862"/>
                  </a:lnTo>
                  <a:cubicBezTo>
                    <a:pt x="2210" y="2016"/>
                    <a:pt x="1944" y="2106"/>
                    <a:pt x="1657" y="2107"/>
                  </a:cubicBezTo>
                  <a:cubicBezTo>
                    <a:pt x="920" y="2107"/>
                    <a:pt x="321" y="1510"/>
                    <a:pt x="321" y="771"/>
                  </a:cubicBezTo>
                  <a:cubicBezTo>
                    <a:pt x="321" y="484"/>
                    <a:pt x="412" y="218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5749600" y="3362950"/>
              <a:ext cx="31225" cy="31200"/>
            </a:xfrm>
            <a:custGeom>
              <a:avLst/>
              <a:gdLst/>
              <a:ahLst/>
              <a:cxnLst/>
              <a:rect l="l" t="t" r="r" b="b"/>
              <a:pathLst>
                <a:path w="1249" h="1248" extrusionOk="0">
                  <a:moveTo>
                    <a:pt x="624" y="0"/>
                  </a:moveTo>
                  <a:cubicBezTo>
                    <a:pt x="281" y="0"/>
                    <a:pt x="1" y="279"/>
                    <a:pt x="1" y="623"/>
                  </a:cubicBezTo>
                  <a:cubicBezTo>
                    <a:pt x="1" y="968"/>
                    <a:pt x="281" y="1248"/>
                    <a:pt x="624" y="1248"/>
                  </a:cubicBezTo>
                  <a:cubicBezTo>
                    <a:pt x="969" y="1248"/>
                    <a:pt x="1248" y="968"/>
                    <a:pt x="1248" y="623"/>
                  </a:cubicBezTo>
                  <a:cubicBezTo>
                    <a:pt x="1248" y="279"/>
                    <a:pt x="969" y="0"/>
                    <a:pt x="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5767950" y="3389650"/>
              <a:ext cx="66350" cy="22325"/>
            </a:xfrm>
            <a:custGeom>
              <a:avLst/>
              <a:gdLst/>
              <a:ahLst/>
              <a:cxnLst/>
              <a:rect l="l" t="t" r="r" b="b"/>
              <a:pathLst>
                <a:path w="2654" h="893" extrusionOk="0">
                  <a:moveTo>
                    <a:pt x="407" y="1"/>
                  </a:moveTo>
                  <a:lnTo>
                    <a:pt x="186" y="30"/>
                  </a:lnTo>
                  <a:cubicBezTo>
                    <a:pt x="87" y="30"/>
                    <a:pt x="7" y="110"/>
                    <a:pt x="7" y="208"/>
                  </a:cubicBezTo>
                  <a:lnTo>
                    <a:pt x="0" y="687"/>
                  </a:lnTo>
                  <a:cubicBezTo>
                    <a:pt x="0" y="786"/>
                    <a:pt x="79" y="865"/>
                    <a:pt x="179" y="865"/>
                  </a:cubicBezTo>
                  <a:lnTo>
                    <a:pt x="407" y="892"/>
                  </a:lnTo>
                  <a:lnTo>
                    <a:pt x="2474" y="892"/>
                  </a:lnTo>
                  <a:cubicBezTo>
                    <a:pt x="2573" y="892"/>
                    <a:pt x="2653" y="813"/>
                    <a:pt x="2653" y="714"/>
                  </a:cubicBezTo>
                  <a:lnTo>
                    <a:pt x="2653" y="180"/>
                  </a:lnTo>
                  <a:cubicBezTo>
                    <a:pt x="2653" y="80"/>
                    <a:pt x="2573" y="1"/>
                    <a:pt x="2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5767425" y="3389650"/>
              <a:ext cx="10725" cy="22325"/>
            </a:xfrm>
            <a:custGeom>
              <a:avLst/>
              <a:gdLst/>
              <a:ahLst/>
              <a:cxnLst/>
              <a:rect l="l" t="t" r="r" b="b"/>
              <a:pathLst>
                <a:path w="429" h="893" extrusionOk="0">
                  <a:moveTo>
                    <a:pt x="179" y="1"/>
                  </a:moveTo>
                  <a:cubicBezTo>
                    <a:pt x="80" y="1"/>
                    <a:pt x="0" y="81"/>
                    <a:pt x="0" y="178"/>
                  </a:cubicBezTo>
                  <a:lnTo>
                    <a:pt x="0" y="713"/>
                  </a:lnTo>
                  <a:cubicBezTo>
                    <a:pt x="0" y="813"/>
                    <a:pt x="82" y="892"/>
                    <a:pt x="179" y="892"/>
                  </a:cubicBezTo>
                  <a:lnTo>
                    <a:pt x="428" y="892"/>
                  </a:lnTo>
                  <a:lnTo>
                    <a:pt x="428" y="2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5626250" y="3359875"/>
              <a:ext cx="65475" cy="6725"/>
            </a:xfrm>
            <a:custGeom>
              <a:avLst/>
              <a:gdLst/>
              <a:ahLst/>
              <a:cxnLst/>
              <a:rect l="l" t="t" r="r" b="b"/>
              <a:pathLst>
                <a:path w="2619" h="269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7"/>
                    <a:pt x="60" y="268"/>
                    <a:pt x="134" y="268"/>
                  </a:cubicBezTo>
                  <a:lnTo>
                    <a:pt x="2485" y="268"/>
                  </a:lnTo>
                  <a:cubicBezTo>
                    <a:pt x="2558" y="268"/>
                    <a:pt x="2619" y="207"/>
                    <a:pt x="2619" y="134"/>
                  </a:cubicBezTo>
                  <a:cubicBezTo>
                    <a:pt x="2619" y="61"/>
                    <a:pt x="2558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665;p42"/>
          <p:cNvGrpSpPr/>
          <p:nvPr/>
        </p:nvGrpSpPr>
        <p:grpSpPr>
          <a:xfrm>
            <a:off x="9075356" y="4584307"/>
            <a:ext cx="300810" cy="363646"/>
            <a:chOff x="5176025" y="3249350"/>
            <a:chExt cx="183175" cy="221425"/>
          </a:xfrm>
        </p:grpSpPr>
        <p:sp>
          <p:nvSpPr>
            <p:cNvPr id="666" name="Google Shape;666;p42"/>
            <p:cNvSpPr/>
            <p:nvPr/>
          </p:nvSpPr>
          <p:spPr>
            <a:xfrm>
              <a:off x="5178250" y="3351650"/>
              <a:ext cx="161675" cy="119125"/>
            </a:xfrm>
            <a:custGeom>
              <a:avLst/>
              <a:gdLst/>
              <a:ahLst/>
              <a:cxnLst/>
              <a:rect l="l" t="t" r="r" b="b"/>
              <a:pathLst>
                <a:path w="6467" h="4765" extrusionOk="0">
                  <a:moveTo>
                    <a:pt x="2791" y="1"/>
                  </a:moveTo>
                  <a:cubicBezTo>
                    <a:pt x="2001" y="792"/>
                    <a:pt x="1359" y="1020"/>
                    <a:pt x="998" y="1115"/>
                  </a:cubicBezTo>
                  <a:cubicBezTo>
                    <a:pt x="973" y="1123"/>
                    <a:pt x="948" y="1132"/>
                    <a:pt x="922" y="1141"/>
                  </a:cubicBezTo>
                  <a:cubicBezTo>
                    <a:pt x="922" y="1141"/>
                    <a:pt x="713" y="1244"/>
                    <a:pt x="612" y="1307"/>
                  </a:cubicBezTo>
                  <a:cubicBezTo>
                    <a:pt x="366" y="1461"/>
                    <a:pt x="244" y="1680"/>
                    <a:pt x="176" y="1963"/>
                  </a:cubicBezTo>
                  <a:cubicBezTo>
                    <a:pt x="1" y="2659"/>
                    <a:pt x="506" y="3319"/>
                    <a:pt x="1248" y="3319"/>
                  </a:cubicBezTo>
                  <a:cubicBezTo>
                    <a:pt x="1289" y="3319"/>
                    <a:pt x="1331" y="3317"/>
                    <a:pt x="1373" y="3313"/>
                  </a:cubicBezTo>
                  <a:cubicBezTo>
                    <a:pt x="1663" y="3285"/>
                    <a:pt x="1832" y="3238"/>
                    <a:pt x="2151" y="3109"/>
                  </a:cubicBezTo>
                  <a:cubicBezTo>
                    <a:pt x="2342" y="3003"/>
                    <a:pt x="2520" y="2870"/>
                    <a:pt x="2688" y="2726"/>
                  </a:cubicBezTo>
                  <a:cubicBezTo>
                    <a:pt x="3057" y="2407"/>
                    <a:pt x="3422" y="2019"/>
                    <a:pt x="3751" y="1659"/>
                  </a:cubicBezTo>
                  <a:cubicBezTo>
                    <a:pt x="4006" y="1397"/>
                    <a:pt x="4133" y="1238"/>
                    <a:pt x="4387" y="1073"/>
                  </a:cubicBezTo>
                  <a:cubicBezTo>
                    <a:pt x="4548" y="969"/>
                    <a:pt x="4750" y="929"/>
                    <a:pt x="4876" y="929"/>
                  </a:cubicBezTo>
                  <a:cubicBezTo>
                    <a:pt x="4903" y="929"/>
                    <a:pt x="4926" y="931"/>
                    <a:pt x="4945" y="934"/>
                  </a:cubicBezTo>
                  <a:cubicBezTo>
                    <a:pt x="5463" y="998"/>
                    <a:pt x="5732" y="1644"/>
                    <a:pt x="5412" y="2040"/>
                  </a:cubicBezTo>
                  <a:cubicBezTo>
                    <a:pt x="5250" y="2261"/>
                    <a:pt x="4960" y="2395"/>
                    <a:pt x="4719" y="2520"/>
                  </a:cubicBezTo>
                  <a:cubicBezTo>
                    <a:pt x="4670" y="2546"/>
                    <a:pt x="4620" y="2572"/>
                    <a:pt x="4572" y="2596"/>
                  </a:cubicBezTo>
                  <a:cubicBezTo>
                    <a:pt x="3664" y="3007"/>
                    <a:pt x="2577" y="3486"/>
                    <a:pt x="2624" y="4658"/>
                  </a:cubicBezTo>
                  <a:lnTo>
                    <a:pt x="2624" y="4663"/>
                  </a:lnTo>
                  <a:cubicBezTo>
                    <a:pt x="2625" y="4728"/>
                    <a:pt x="2676" y="4765"/>
                    <a:pt x="2728" y="4765"/>
                  </a:cubicBezTo>
                  <a:cubicBezTo>
                    <a:pt x="2766" y="4765"/>
                    <a:pt x="2805" y="4745"/>
                    <a:pt x="2823" y="4701"/>
                  </a:cubicBezTo>
                  <a:cubicBezTo>
                    <a:pt x="3256" y="3683"/>
                    <a:pt x="4265" y="3382"/>
                    <a:pt x="5326" y="2801"/>
                  </a:cubicBezTo>
                  <a:cubicBezTo>
                    <a:pt x="5511" y="2689"/>
                    <a:pt x="5675" y="2557"/>
                    <a:pt x="5812" y="2384"/>
                  </a:cubicBezTo>
                  <a:cubicBezTo>
                    <a:pt x="6466" y="1548"/>
                    <a:pt x="5912" y="305"/>
                    <a:pt x="4885" y="305"/>
                  </a:cubicBezTo>
                  <a:cubicBezTo>
                    <a:pt x="4789" y="305"/>
                    <a:pt x="4689" y="316"/>
                    <a:pt x="4585" y="339"/>
                  </a:cubicBezTo>
                  <a:cubicBezTo>
                    <a:pt x="4174" y="430"/>
                    <a:pt x="3790" y="703"/>
                    <a:pt x="3474" y="997"/>
                  </a:cubicBezTo>
                  <a:cubicBezTo>
                    <a:pt x="3186" y="1266"/>
                    <a:pt x="2891" y="1445"/>
                    <a:pt x="2604" y="1752"/>
                  </a:cubicBezTo>
                  <a:cubicBezTo>
                    <a:pt x="2508" y="1855"/>
                    <a:pt x="2486" y="2094"/>
                    <a:pt x="2383" y="2192"/>
                  </a:cubicBezTo>
                  <a:cubicBezTo>
                    <a:pt x="2142" y="2423"/>
                    <a:pt x="1781" y="2767"/>
                    <a:pt x="1287" y="2767"/>
                  </a:cubicBezTo>
                  <a:cubicBezTo>
                    <a:pt x="1234" y="2767"/>
                    <a:pt x="1180" y="2763"/>
                    <a:pt x="1123" y="2755"/>
                  </a:cubicBezTo>
                  <a:cubicBezTo>
                    <a:pt x="710" y="2692"/>
                    <a:pt x="387" y="1974"/>
                    <a:pt x="1083" y="1738"/>
                  </a:cubicBezTo>
                  <a:cubicBezTo>
                    <a:pt x="1493" y="1599"/>
                    <a:pt x="1766" y="1527"/>
                    <a:pt x="2135" y="1280"/>
                  </a:cubicBezTo>
                  <a:cubicBezTo>
                    <a:pt x="2147" y="1272"/>
                    <a:pt x="2161" y="1270"/>
                    <a:pt x="2177" y="1270"/>
                  </a:cubicBezTo>
                  <a:cubicBezTo>
                    <a:pt x="2231" y="1270"/>
                    <a:pt x="2306" y="1301"/>
                    <a:pt x="2365" y="1301"/>
                  </a:cubicBezTo>
                  <a:cubicBezTo>
                    <a:pt x="2386" y="1301"/>
                    <a:pt x="2405" y="1297"/>
                    <a:pt x="2419" y="1286"/>
                  </a:cubicBezTo>
                  <a:cubicBezTo>
                    <a:pt x="2646" y="1112"/>
                    <a:pt x="2965" y="725"/>
                    <a:pt x="3314" y="376"/>
                  </a:cubicBezTo>
                  <a:lnTo>
                    <a:pt x="3055" y="77"/>
                  </a:lnTo>
                  <a:lnTo>
                    <a:pt x="27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5176025" y="3380150"/>
              <a:ext cx="56200" cy="55825"/>
            </a:xfrm>
            <a:custGeom>
              <a:avLst/>
              <a:gdLst/>
              <a:ahLst/>
              <a:cxnLst/>
              <a:rect l="l" t="t" r="r" b="b"/>
              <a:pathLst>
                <a:path w="2248" h="2233" extrusionOk="0">
                  <a:moveTo>
                    <a:pt x="1015" y="0"/>
                  </a:moveTo>
                  <a:lnTo>
                    <a:pt x="1015" y="0"/>
                  </a:lnTo>
                  <a:cubicBezTo>
                    <a:pt x="632" y="136"/>
                    <a:pt x="276" y="412"/>
                    <a:pt x="178" y="814"/>
                  </a:cubicBezTo>
                  <a:cubicBezTo>
                    <a:pt x="1" y="1514"/>
                    <a:pt x="576" y="2232"/>
                    <a:pt x="1329" y="2232"/>
                  </a:cubicBezTo>
                  <a:cubicBezTo>
                    <a:pt x="1367" y="2232"/>
                    <a:pt x="1405" y="2230"/>
                    <a:pt x="1444" y="2227"/>
                  </a:cubicBezTo>
                  <a:cubicBezTo>
                    <a:pt x="1736" y="2198"/>
                    <a:pt x="2002" y="2103"/>
                    <a:pt x="2247" y="1965"/>
                  </a:cubicBezTo>
                  <a:lnTo>
                    <a:pt x="2247" y="1965"/>
                  </a:lnTo>
                  <a:cubicBezTo>
                    <a:pt x="2090" y="2026"/>
                    <a:pt x="1922" y="2067"/>
                    <a:pt x="1747" y="2084"/>
                  </a:cubicBezTo>
                  <a:cubicBezTo>
                    <a:pt x="1708" y="2087"/>
                    <a:pt x="1670" y="2089"/>
                    <a:pt x="1632" y="2089"/>
                  </a:cubicBezTo>
                  <a:cubicBezTo>
                    <a:pt x="879" y="2089"/>
                    <a:pt x="304" y="1371"/>
                    <a:pt x="481" y="671"/>
                  </a:cubicBezTo>
                  <a:cubicBezTo>
                    <a:pt x="552" y="380"/>
                    <a:pt x="759" y="154"/>
                    <a:pt x="1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5287950" y="3371375"/>
              <a:ext cx="39650" cy="43825"/>
            </a:xfrm>
            <a:custGeom>
              <a:avLst/>
              <a:gdLst/>
              <a:ahLst/>
              <a:cxnLst/>
              <a:rect l="l" t="t" r="r" b="b"/>
              <a:pathLst>
                <a:path w="1586" h="1753" extrusionOk="0">
                  <a:moveTo>
                    <a:pt x="646" y="1"/>
                  </a:moveTo>
                  <a:cubicBezTo>
                    <a:pt x="356" y="1"/>
                    <a:pt x="188" y="129"/>
                    <a:pt x="1" y="285"/>
                  </a:cubicBezTo>
                  <a:cubicBezTo>
                    <a:pt x="197" y="199"/>
                    <a:pt x="323" y="158"/>
                    <a:pt x="460" y="158"/>
                  </a:cubicBezTo>
                  <a:cubicBezTo>
                    <a:pt x="493" y="158"/>
                    <a:pt x="525" y="161"/>
                    <a:pt x="560" y="165"/>
                  </a:cubicBezTo>
                  <a:cubicBezTo>
                    <a:pt x="1078" y="228"/>
                    <a:pt x="1291" y="846"/>
                    <a:pt x="971" y="1242"/>
                  </a:cubicBezTo>
                  <a:cubicBezTo>
                    <a:pt x="799" y="1475"/>
                    <a:pt x="546" y="1622"/>
                    <a:pt x="290" y="1753"/>
                  </a:cubicBezTo>
                  <a:cubicBezTo>
                    <a:pt x="688" y="1603"/>
                    <a:pt x="1106" y="1438"/>
                    <a:pt x="1292" y="1171"/>
                  </a:cubicBezTo>
                  <a:cubicBezTo>
                    <a:pt x="1585" y="753"/>
                    <a:pt x="1378" y="115"/>
                    <a:pt x="864" y="22"/>
                  </a:cubicBezTo>
                  <a:cubicBezTo>
                    <a:pt x="783" y="7"/>
                    <a:pt x="71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5290150" y="3293400"/>
              <a:ext cx="25050" cy="23100"/>
            </a:xfrm>
            <a:custGeom>
              <a:avLst/>
              <a:gdLst/>
              <a:ahLst/>
              <a:cxnLst/>
              <a:rect l="l" t="t" r="r" b="b"/>
              <a:pathLst>
                <a:path w="1002" h="924" extrusionOk="0">
                  <a:moveTo>
                    <a:pt x="592" y="0"/>
                  </a:moveTo>
                  <a:lnTo>
                    <a:pt x="0" y="593"/>
                  </a:lnTo>
                  <a:lnTo>
                    <a:pt x="487" y="924"/>
                  </a:lnTo>
                  <a:lnTo>
                    <a:pt x="1002" y="407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5294400" y="3255225"/>
              <a:ext cx="58900" cy="56450"/>
            </a:xfrm>
            <a:custGeom>
              <a:avLst/>
              <a:gdLst/>
              <a:ahLst/>
              <a:cxnLst/>
              <a:rect l="l" t="t" r="r" b="b"/>
              <a:pathLst>
                <a:path w="2356" h="2258" extrusionOk="0">
                  <a:moveTo>
                    <a:pt x="1398" y="0"/>
                  </a:moveTo>
                  <a:lnTo>
                    <a:pt x="726" y="335"/>
                  </a:lnTo>
                  <a:cubicBezTo>
                    <a:pt x="270" y="515"/>
                    <a:pt x="1" y="1103"/>
                    <a:pt x="347" y="1449"/>
                  </a:cubicBezTo>
                  <a:lnTo>
                    <a:pt x="601" y="1757"/>
                  </a:lnTo>
                  <a:lnTo>
                    <a:pt x="903" y="2057"/>
                  </a:lnTo>
                  <a:cubicBezTo>
                    <a:pt x="1038" y="2193"/>
                    <a:pt x="1211" y="2257"/>
                    <a:pt x="1381" y="2257"/>
                  </a:cubicBezTo>
                  <a:cubicBezTo>
                    <a:pt x="1646" y="2257"/>
                    <a:pt x="1906" y="2103"/>
                    <a:pt x="2015" y="1825"/>
                  </a:cubicBezTo>
                  <a:lnTo>
                    <a:pt x="2356" y="961"/>
                  </a:lnTo>
                  <a:cubicBezTo>
                    <a:pt x="2349" y="644"/>
                    <a:pt x="2184" y="507"/>
                    <a:pt x="2027" y="345"/>
                  </a:cubicBezTo>
                  <a:cubicBezTo>
                    <a:pt x="1861" y="175"/>
                    <a:pt x="1718" y="51"/>
                    <a:pt x="1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5329350" y="3250275"/>
              <a:ext cx="29850" cy="28975"/>
            </a:xfrm>
            <a:custGeom>
              <a:avLst/>
              <a:gdLst/>
              <a:ahLst/>
              <a:cxnLst/>
              <a:rect l="l" t="t" r="r" b="b"/>
              <a:pathLst>
                <a:path w="1194" h="1159" extrusionOk="0">
                  <a:moveTo>
                    <a:pt x="720" y="0"/>
                  </a:moveTo>
                  <a:cubicBezTo>
                    <a:pt x="650" y="0"/>
                    <a:pt x="578" y="15"/>
                    <a:pt x="507" y="43"/>
                  </a:cubicBezTo>
                  <a:lnTo>
                    <a:pt x="83" y="212"/>
                  </a:lnTo>
                  <a:lnTo>
                    <a:pt x="0" y="200"/>
                  </a:lnTo>
                  <a:lnTo>
                    <a:pt x="0" y="200"/>
                  </a:lnTo>
                  <a:cubicBezTo>
                    <a:pt x="443" y="365"/>
                    <a:pt x="792" y="714"/>
                    <a:pt x="958" y="1159"/>
                  </a:cubicBezTo>
                  <a:lnTo>
                    <a:pt x="1158" y="651"/>
                  </a:lnTo>
                  <a:cubicBezTo>
                    <a:pt x="1182" y="590"/>
                    <a:pt x="1193" y="528"/>
                    <a:pt x="1193" y="466"/>
                  </a:cubicBezTo>
                  <a:cubicBezTo>
                    <a:pt x="1193" y="399"/>
                    <a:pt x="1181" y="332"/>
                    <a:pt x="1153" y="271"/>
                  </a:cubicBezTo>
                  <a:cubicBezTo>
                    <a:pt x="1153" y="271"/>
                    <a:pt x="1080" y="174"/>
                    <a:pt x="1034" y="128"/>
                  </a:cubicBezTo>
                  <a:cubicBezTo>
                    <a:pt x="947" y="40"/>
                    <a:pt x="836" y="0"/>
                    <a:pt x="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5293300" y="3255250"/>
              <a:ext cx="47675" cy="43675"/>
            </a:xfrm>
            <a:custGeom>
              <a:avLst/>
              <a:gdLst/>
              <a:ahLst/>
              <a:cxnLst/>
              <a:rect l="l" t="t" r="r" b="b"/>
              <a:pathLst>
                <a:path w="1907" h="1747" extrusionOk="0">
                  <a:moveTo>
                    <a:pt x="1442" y="0"/>
                  </a:moveTo>
                  <a:lnTo>
                    <a:pt x="578" y="340"/>
                  </a:lnTo>
                  <a:cubicBezTo>
                    <a:pt x="122" y="519"/>
                    <a:pt x="1" y="1109"/>
                    <a:pt x="346" y="1454"/>
                  </a:cubicBezTo>
                  <a:lnTo>
                    <a:pt x="638" y="1746"/>
                  </a:lnTo>
                  <a:lnTo>
                    <a:pt x="638" y="1746"/>
                  </a:lnTo>
                  <a:cubicBezTo>
                    <a:pt x="636" y="1744"/>
                    <a:pt x="634" y="1742"/>
                    <a:pt x="633" y="1740"/>
                  </a:cubicBezTo>
                  <a:cubicBezTo>
                    <a:pt x="388" y="1382"/>
                    <a:pt x="501" y="821"/>
                    <a:pt x="924" y="653"/>
                  </a:cubicBezTo>
                  <a:lnTo>
                    <a:pt x="1811" y="304"/>
                  </a:lnTo>
                  <a:lnTo>
                    <a:pt x="1906" y="267"/>
                  </a:lnTo>
                  <a:lnTo>
                    <a:pt x="1788" y="75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5329350" y="3249350"/>
              <a:ext cx="28900" cy="12600"/>
            </a:xfrm>
            <a:custGeom>
              <a:avLst/>
              <a:gdLst/>
              <a:ahLst/>
              <a:cxnLst/>
              <a:rect l="l" t="t" r="r" b="b"/>
              <a:pathLst>
                <a:path w="1156" h="504" extrusionOk="0">
                  <a:moveTo>
                    <a:pt x="692" y="1"/>
                  </a:moveTo>
                  <a:cubicBezTo>
                    <a:pt x="630" y="1"/>
                    <a:pt x="568" y="12"/>
                    <a:pt x="508" y="35"/>
                  </a:cubicBezTo>
                  <a:lnTo>
                    <a:pt x="0" y="236"/>
                  </a:lnTo>
                  <a:cubicBezTo>
                    <a:pt x="170" y="300"/>
                    <a:pt x="327" y="390"/>
                    <a:pt x="464" y="503"/>
                  </a:cubicBezTo>
                  <a:lnTo>
                    <a:pt x="889" y="337"/>
                  </a:lnTo>
                  <a:cubicBezTo>
                    <a:pt x="950" y="313"/>
                    <a:pt x="1014" y="301"/>
                    <a:pt x="1077" y="301"/>
                  </a:cubicBezTo>
                  <a:cubicBezTo>
                    <a:pt x="1104" y="301"/>
                    <a:pt x="1130" y="303"/>
                    <a:pt x="1155" y="307"/>
                  </a:cubicBezTo>
                  <a:cubicBezTo>
                    <a:pt x="1130" y="249"/>
                    <a:pt x="1094" y="195"/>
                    <a:pt x="1047" y="148"/>
                  </a:cubicBezTo>
                  <a:cubicBezTo>
                    <a:pt x="951" y="52"/>
                    <a:pt x="823" y="1"/>
                    <a:pt x="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5305500" y="3276175"/>
              <a:ext cx="28600" cy="25125"/>
            </a:xfrm>
            <a:custGeom>
              <a:avLst/>
              <a:gdLst/>
              <a:ahLst/>
              <a:cxnLst/>
              <a:rect l="l" t="t" r="r" b="b"/>
              <a:pathLst>
                <a:path w="1144" h="1005" extrusionOk="0">
                  <a:moveTo>
                    <a:pt x="761" y="1"/>
                  </a:moveTo>
                  <a:cubicBezTo>
                    <a:pt x="611" y="1"/>
                    <a:pt x="435" y="78"/>
                    <a:pt x="291" y="222"/>
                  </a:cubicBezTo>
                  <a:cubicBezTo>
                    <a:pt x="61" y="452"/>
                    <a:pt x="0" y="764"/>
                    <a:pt x="155" y="920"/>
                  </a:cubicBezTo>
                  <a:cubicBezTo>
                    <a:pt x="213" y="977"/>
                    <a:pt x="293" y="1005"/>
                    <a:pt x="383" y="1005"/>
                  </a:cubicBezTo>
                  <a:cubicBezTo>
                    <a:pt x="533" y="1005"/>
                    <a:pt x="709" y="927"/>
                    <a:pt x="853" y="784"/>
                  </a:cubicBezTo>
                  <a:cubicBezTo>
                    <a:pt x="1083" y="553"/>
                    <a:pt x="1144" y="242"/>
                    <a:pt x="988" y="87"/>
                  </a:cubicBezTo>
                  <a:cubicBezTo>
                    <a:pt x="930" y="28"/>
                    <a:pt x="850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5247625" y="3309500"/>
              <a:ext cx="53700" cy="53225"/>
            </a:xfrm>
            <a:custGeom>
              <a:avLst/>
              <a:gdLst/>
              <a:ahLst/>
              <a:cxnLst/>
              <a:rect l="l" t="t" r="r" b="b"/>
              <a:pathLst>
                <a:path w="2148" h="2129" extrusionOk="0">
                  <a:moveTo>
                    <a:pt x="1553" y="0"/>
                  </a:moveTo>
                  <a:cubicBezTo>
                    <a:pt x="1507" y="0"/>
                    <a:pt x="1461" y="18"/>
                    <a:pt x="1427" y="53"/>
                  </a:cubicBezTo>
                  <a:lnTo>
                    <a:pt x="71" y="1406"/>
                  </a:lnTo>
                  <a:cubicBezTo>
                    <a:pt x="0" y="1476"/>
                    <a:pt x="0" y="1589"/>
                    <a:pt x="71" y="1660"/>
                  </a:cubicBezTo>
                  <a:lnTo>
                    <a:pt x="195" y="1863"/>
                  </a:lnTo>
                  <a:lnTo>
                    <a:pt x="408" y="2075"/>
                  </a:lnTo>
                  <a:cubicBezTo>
                    <a:pt x="443" y="2111"/>
                    <a:pt x="489" y="2129"/>
                    <a:pt x="535" y="2129"/>
                  </a:cubicBezTo>
                  <a:cubicBezTo>
                    <a:pt x="581" y="2129"/>
                    <a:pt x="627" y="2111"/>
                    <a:pt x="662" y="2075"/>
                  </a:cubicBezTo>
                  <a:lnTo>
                    <a:pt x="2077" y="660"/>
                  </a:lnTo>
                  <a:cubicBezTo>
                    <a:pt x="2147" y="589"/>
                    <a:pt x="2147" y="476"/>
                    <a:pt x="2077" y="406"/>
                  </a:cubicBezTo>
                  <a:lnTo>
                    <a:pt x="1681" y="53"/>
                  </a:lnTo>
                  <a:cubicBezTo>
                    <a:pt x="1645" y="18"/>
                    <a:pt x="1599" y="0"/>
                    <a:pt x="1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5245625" y="3307775"/>
              <a:ext cx="48850" cy="48350"/>
            </a:xfrm>
            <a:custGeom>
              <a:avLst/>
              <a:gdLst/>
              <a:ahLst/>
              <a:cxnLst/>
              <a:rect l="l" t="t" r="r" b="b"/>
              <a:pathLst>
                <a:path w="1954" h="1934" extrusionOk="0">
                  <a:moveTo>
                    <a:pt x="1623" y="1"/>
                  </a:moveTo>
                  <a:cubicBezTo>
                    <a:pt x="1577" y="1"/>
                    <a:pt x="1531" y="18"/>
                    <a:pt x="1496" y="53"/>
                  </a:cubicBezTo>
                  <a:lnTo>
                    <a:pt x="72" y="1477"/>
                  </a:lnTo>
                  <a:cubicBezTo>
                    <a:pt x="1" y="1547"/>
                    <a:pt x="1" y="1661"/>
                    <a:pt x="72" y="1730"/>
                  </a:cubicBezTo>
                  <a:lnTo>
                    <a:pt x="274" y="1933"/>
                  </a:lnTo>
                  <a:lnTo>
                    <a:pt x="1954" y="254"/>
                  </a:lnTo>
                  <a:lnTo>
                    <a:pt x="1750" y="53"/>
                  </a:lnTo>
                  <a:cubicBezTo>
                    <a:pt x="1715" y="18"/>
                    <a:pt x="1669" y="1"/>
                    <a:pt x="1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5215775" y="3302150"/>
              <a:ext cx="112900" cy="113075"/>
            </a:xfrm>
            <a:custGeom>
              <a:avLst/>
              <a:gdLst/>
              <a:ahLst/>
              <a:cxnLst/>
              <a:rect l="l" t="t" r="r" b="b"/>
              <a:pathLst>
                <a:path w="4516" h="4523" extrusionOk="0">
                  <a:moveTo>
                    <a:pt x="2200" y="649"/>
                  </a:moveTo>
                  <a:cubicBezTo>
                    <a:pt x="2518" y="649"/>
                    <a:pt x="2816" y="739"/>
                    <a:pt x="3071" y="895"/>
                  </a:cubicBezTo>
                  <a:cubicBezTo>
                    <a:pt x="3100" y="913"/>
                    <a:pt x="3105" y="954"/>
                    <a:pt x="3080" y="978"/>
                  </a:cubicBezTo>
                  <a:lnTo>
                    <a:pt x="862" y="3197"/>
                  </a:lnTo>
                  <a:cubicBezTo>
                    <a:pt x="851" y="3208"/>
                    <a:pt x="837" y="3213"/>
                    <a:pt x="824" y="3213"/>
                  </a:cubicBezTo>
                  <a:cubicBezTo>
                    <a:pt x="806" y="3213"/>
                    <a:pt x="788" y="3204"/>
                    <a:pt x="778" y="3187"/>
                  </a:cubicBezTo>
                  <a:cubicBezTo>
                    <a:pt x="618" y="2927"/>
                    <a:pt x="527" y="2621"/>
                    <a:pt x="532" y="2292"/>
                  </a:cubicBezTo>
                  <a:cubicBezTo>
                    <a:pt x="544" y="1394"/>
                    <a:pt x="1277" y="662"/>
                    <a:pt x="2174" y="649"/>
                  </a:cubicBezTo>
                  <a:cubicBezTo>
                    <a:pt x="2183" y="649"/>
                    <a:pt x="2191" y="649"/>
                    <a:pt x="2200" y="649"/>
                  </a:cubicBezTo>
                  <a:close/>
                  <a:moveTo>
                    <a:pt x="3574" y="1420"/>
                  </a:moveTo>
                  <a:cubicBezTo>
                    <a:pt x="3592" y="1420"/>
                    <a:pt x="3610" y="1429"/>
                    <a:pt x="3621" y="1446"/>
                  </a:cubicBezTo>
                  <a:cubicBezTo>
                    <a:pt x="3780" y="1706"/>
                    <a:pt x="3870" y="2012"/>
                    <a:pt x="3866" y="2342"/>
                  </a:cubicBezTo>
                  <a:cubicBezTo>
                    <a:pt x="3853" y="3238"/>
                    <a:pt x="3120" y="3971"/>
                    <a:pt x="2224" y="3984"/>
                  </a:cubicBezTo>
                  <a:cubicBezTo>
                    <a:pt x="2216" y="3984"/>
                    <a:pt x="2207" y="3984"/>
                    <a:pt x="2198" y="3984"/>
                  </a:cubicBezTo>
                  <a:cubicBezTo>
                    <a:pt x="1880" y="3984"/>
                    <a:pt x="1583" y="3893"/>
                    <a:pt x="1329" y="3738"/>
                  </a:cubicBezTo>
                  <a:cubicBezTo>
                    <a:pt x="1299" y="3721"/>
                    <a:pt x="1294" y="3678"/>
                    <a:pt x="1318" y="3655"/>
                  </a:cubicBezTo>
                  <a:lnTo>
                    <a:pt x="3537" y="1436"/>
                  </a:lnTo>
                  <a:cubicBezTo>
                    <a:pt x="3547" y="1425"/>
                    <a:pt x="3561" y="1420"/>
                    <a:pt x="3574" y="1420"/>
                  </a:cubicBezTo>
                  <a:close/>
                  <a:moveTo>
                    <a:pt x="2200" y="1"/>
                  </a:moveTo>
                  <a:cubicBezTo>
                    <a:pt x="1685" y="1"/>
                    <a:pt x="1210" y="170"/>
                    <a:pt x="825" y="453"/>
                  </a:cubicBezTo>
                  <a:cubicBezTo>
                    <a:pt x="254" y="875"/>
                    <a:pt x="1" y="1945"/>
                    <a:pt x="1" y="2318"/>
                  </a:cubicBezTo>
                  <a:cubicBezTo>
                    <a:pt x="1" y="3597"/>
                    <a:pt x="919" y="4523"/>
                    <a:pt x="2199" y="4523"/>
                  </a:cubicBezTo>
                  <a:cubicBezTo>
                    <a:pt x="2469" y="4523"/>
                    <a:pt x="3454" y="4358"/>
                    <a:pt x="3876" y="3914"/>
                  </a:cubicBezTo>
                  <a:cubicBezTo>
                    <a:pt x="4272" y="3500"/>
                    <a:pt x="4516" y="2936"/>
                    <a:pt x="4516" y="2318"/>
                  </a:cubicBezTo>
                  <a:cubicBezTo>
                    <a:pt x="4516" y="1038"/>
                    <a:pt x="3479" y="1"/>
                    <a:pt x="2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5212825" y="3313450"/>
              <a:ext cx="99850" cy="104525"/>
            </a:xfrm>
            <a:custGeom>
              <a:avLst/>
              <a:gdLst/>
              <a:ahLst/>
              <a:cxnLst/>
              <a:rect l="l" t="t" r="r" b="b"/>
              <a:pathLst>
                <a:path w="3994" h="4181" extrusionOk="0">
                  <a:moveTo>
                    <a:pt x="942" y="0"/>
                  </a:moveTo>
                  <a:lnTo>
                    <a:pt x="942" y="0"/>
                  </a:lnTo>
                  <a:cubicBezTo>
                    <a:pt x="371" y="422"/>
                    <a:pt x="1" y="1100"/>
                    <a:pt x="1" y="1864"/>
                  </a:cubicBezTo>
                  <a:cubicBezTo>
                    <a:pt x="1" y="3143"/>
                    <a:pt x="1037" y="4181"/>
                    <a:pt x="2317" y="4181"/>
                  </a:cubicBezTo>
                  <a:cubicBezTo>
                    <a:pt x="2978" y="4181"/>
                    <a:pt x="3572" y="3904"/>
                    <a:pt x="3994" y="3461"/>
                  </a:cubicBezTo>
                  <a:lnTo>
                    <a:pt x="3994" y="3461"/>
                  </a:lnTo>
                  <a:cubicBezTo>
                    <a:pt x="3610" y="3745"/>
                    <a:pt x="3135" y="3913"/>
                    <a:pt x="2620" y="3913"/>
                  </a:cubicBezTo>
                  <a:cubicBezTo>
                    <a:pt x="1341" y="3913"/>
                    <a:pt x="304" y="2876"/>
                    <a:pt x="304" y="1597"/>
                  </a:cubicBezTo>
                  <a:cubicBezTo>
                    <a:pt x="304" y="978"/>
                    <a:pt x="547" y="416"/>
                    <a:pt x="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42"/>
          <p:cNvGrpSpPr/>
          <p:nvPr/>
        </p:nvGrpSpPr>
        <p:grpSpPr>
          <a:xfrm>
            <a:off x="3839178" y="3591284"/>
            <a:ext cx="285226" cy="363542"/>
            <a:chOff x="2708225" y="2644850"/>
            <a:chExt cx="173675" cy="221375"/>
          </a:xfrm>
        </p:grpSpPr>
        <p:sp>
          <p:nvSpPr>
            <p:cNvPr id="680" name="Google Shape;680;p42"/>
            <p:cNvSpPr/>
            <p:nvPr/>
          </p:nvSpPr>
          <p:spPr>
            <a:xfrm>
              <a:off x="2739575" y="2710750"/>
              <a:ext cx="110975" cy="83700"/>
            </a:xfrm>
            <a:custGeom>
              <a:avLst/>
              <a:gdLst/>
              <a:ahLst/>
              <a:cxnLst/>
              <a:rect l="l" t="t" r="r" b="b"/>
              <a:pathLst>
                <a:path w="4439" h="3348" extrusionOk="0">
                  <a:moveTo>
                    <a:pt x="1" y="0"/>
                  </a:moveTo>
                  <a:lnTo>
                    <a:pt x="1" y="614"/>
                  </a:lnTo>
                  <a:lnTo>
                    <a:pt x="1" y="1301"/>
                  </a:lnTo>
                  <a:cubicBezTo>
                    <a:pt x="1" y="1700"/>
                    <a:pt x="128" y="2089"/>
                    <a:pt x="366" y="2410"/>
                  </a:cubicBezTo>
                  <a:cubicBezTo>
                    <a:pt x="826" y="3035"/>
                    <a:pt x="1523" y="3347"/>
                    <a:pt x="2220" y="3347"/>
                  </a:cubicBezTo>
                  <a:cubicBezTo>
                    <a:pt x="2916" y="3347"/>
                    <a:pt x="3613" y="3035"/>
                    <a:pt x="4073" y="2410"/>
                  </a:cubicBezTo>
                  <a:cubicBezTo>
                    <a:pt x="4310" y="2089"/>
                    <a:pt x="4438" y="1700"/>
                    <a:pt x="4438" y="1301"/>
                  </a:cubicBezTo>
                  <a:lnTo>
                    <a:pt x="4438" y="614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rgbClr val="827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739575" y="2709650"/>
              <a:ext cx="110975" cy="84850"/>
            </a:xfrm>
            <a:custGeom>
              <a:avLst/>
              <a:gdLst/>
              <a:ahLst/>
              <a:cxnLst/>
              <a:rect l="l" t="t" r="r" b="b"/>
              <a:pathLst>
                <a:path w="4439" h="3394" extrusionOk="0">
                  <a:moveTo>
                    <a:pt x="27" y="0"/>
                  </a:moveTo>
                  <a:lnTo>
                    <a:pt x="1" y="49"/>
                  </a:lnTo>
                  <a:lnTo>
                    <a:pt x="1" y="659"/>
                  </a:lnTo>
                  <a:lnTo>
                    <a:pt x="1" y="1346"/>
                  </a:lnTo>
                  <a:cubicBezTo>
                    <a:pt x="1" y="1746"/>
                    <a:pt x="128" y="2134"/>
                    <a:pt x="366" y="2456"/>
                  </a:cubicBezTo>
                  <a:cubicBezTo>
                    <a:pt x="826" y="3081"/>
                    <a:pt x="1523" y="3393"/>
                    <a:pt x="2220" y="3393"/>
                  </a:cubicBezTo>
                  <a:cubicBezTo>
                    <a:pt x="2916" y="3393"/>
                    <a:pt x="3613" y="3081"/>
                    <a:pt x="4073" y="2456"/>
                  </a:cubicBezTo>
                  <a:cubicBezTo>
                    <a:pt x="4310" y="2134"/>
                    <a:pt x="4438" y="1746"/>
                    <a:pt x="4438" y="1346"/>
                  </a:cubicBezTo>
                  <a:lnTo>
                    <a:pt x="4438" y="659"/>
                  </a:lnTo>
                  <a:lnTo>
                    <a:pt x="4438" y="49"/>
                  </a:lnTo>
                  <a:lnTo>
                    <a:pt x="44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765300" y="2794700"/>
              <a:ext cx="59650" cy="57800"/>
            </a:xfrm>
            <a:custGeom>
              <a:avLst/>
              <a:gdLst/>
              <a:ahLst/>
              <a:cxnLst/>
              <a:rect l="l" t="t" r="r" b="b"/>
              <a:pathLst>
                <a:path w="2386" h="2312" extrusionOk="0">
                  <a:moveTo>
                    <a:pt x="608" y="0"/>
                  </a:moveTo>
                  <a:lnTo>
                    <a:pt x="613" y="404"/>
                  </a:lnTo>
                  <a:cubicBezTo>
                    <a:pt x="613" y="569"/>
                    <a:pt x="394" y="768"/>
                    <a:pt x="235" y="807"/>
                  </a:cubicBezTo>
                  <a:lnTo>
                    <a:pt x="107" y="890"/>
                  </a:lnTo>
                  <a:cubicBezTo>
                    <a:pt x="0" y="1780"/>
                    <a:pt x="654" y="2311"/>
                    <a:pt x="1205" y="2311"/>
                  </a:cubicBezTo>
                  <a:cubicBezTo>
                    <a:pt x="1210" y="2311"/>
                    <a:pt x="1216" y="2311"/>
                    <a:pt x="1222" y="2311"/>
                  </a:cubicBezTo>
                  <a:cubicBezTo>
                    <a:pt x="1763" y="2300"/>
                    <a:pt x="2385" y="1628"/>
                    <a:pt x="2271" y="753"/>
                  </a:cubicBezTo>
                  <a:lnTo>
                    <a:pt x="2265" y="752"/>
                  </a:lnTo>
                  <a:cubicBezTo>
                    <a:pt x="2103" y="713"/>
                    <a:pt x="1992" y="571"/>
                    <a:pt x="1992" y="404"/>
                  </a:cubicBezTo>
                  <a:lnTo>
                    <a:pt x="1992" y="3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767550" y="2777100"/>
              <a:ext cx="47575" cy="47850"/>
            </a:xfrm>
            <a:custGeom>
              <a:avLst/>
              <a:gdLst/>
              <a:ahLst/>
              <a:cxnLst/>
              <a:rect l="l" t="t" r="r" b="b"/>
              <a:pathLst>
                <a:path w="1903" h="1914" extrusionOk="0">
                  <a:moveTo>
                    <a:pt x="299" y="1"/>
                  </a:moveTo>
                  <a:lnTo>
                    <a:pt x="299" y="706"/>
                  </a:lnTo>
                  <a:lnTo>
                    <a:pt x="299" y="1110"/>
                  </a:lnTo>
                  <a:cubicBezTo>
                    <a:pt x="299" y="1275"/>
                    <a:pt x="186" y="1419"/>
                    <a:pt x="26" y="1457"/>
                  </a:cubicBezTo>
                  <a:lnTo>
                    <a:pt x="20" y="1458"/>
                  </a:lnTo>
                  <a:cubicBezTo>
                    <a:pt x="1" y="1617"/>
                    <a:pt x="6" y="1771"/>
                    <a:pt x="30" y="1914"/>
                  </a:cubicBezTo>
                  <a:lnTo>
                    <a:pt x="519" y="1796"/>
                  </a:lnTo>
                  <a:lnTo>
                    <a:pt x="525" y="1795"/>
                  </a:lnTo>
                  <a:cubicBezTo>
                    <a:pt x="686" y="1756"/>
                    <a:pt x="798" y="1613"/>
                    <a:pt x="798" y="1448"/>
                  </a:cubicBezTo>
                  <a:lnTo>
                    <a:pt x="798" y="1024"/>
                  </a:lnTo>
                  <a:cubicBezTo>
                    <a:pt x="798" y="1003"/>
                    <a:pt x="814" y="988"/>
                    <a:pt x="833" y="988"/>
                  </a:cubicBezTo>
                  <a:cubicBezTo>
                    <a:pt x="836" y="988"/>
                    <a:pt x="840" y="989"/>
                    <a:pt x="844" y="990"/>
                  </a:cubicBezTo>
                  <a:cubicBezTo>
                    <a:pt x="928" y="1015"/>
                    <a:pt x="1016" y="1028"/>
                    <a:pt x="1104" y="1028"/>
                  </a:cubicBezTo>
                  <a:cubicBezTo>
                    <a:pt x="1246" y="1028"/>
                    <a:pt x="1389" y="994"/>
                    <a:pt x="1519" y="926"/>
                  </a:cubicBezTo>
                  <a:lnTo>
                    <a:pt x="1666" y="849"/>
                  </a:lnTo>
                  <a:cubicBezTo>
                    <a:pt x="1748" y="806"/>
                    <a:pt x="1826" y="759"/>
                    <a:pt x="1902" y="708"/>
                  </a:cubicBezTo>
                  <a:lnTo>
                    <a:pt x="1902" y="338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FF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2737075" y="2724125"/>
              <a:ext cx="115975" cy="24525"/>
            </a:xfrm>
            <a:custGeom>
              <a:avLst/>
              <a:gdLst/>
              <a:ahLst/>
              <a:cxnLst/>
              <a:rect l="l" t="t" r="r" b="b"/>
              <a:pathLst>
                <a:path w="4639" h="981" extrusionOk="0">
                  <a:moveTo>
                    <a:pt x="327" y="0"/>
                  </a:moveTo>
                  <a:cubicBezTo>
                    <a:pt x="147" y="0"/>
                    <a:pt x="1" y="146"/>
                    <a:pt x="1" y="326"/>
                  </a:cubicBezTo>
                  <a:lnTo>
                    <a:pt x="1" y="445"/>
                  </a:lnTo>
                  <a:cubicBezTo>
                    <a:pt x="1" y="742"/>
                    <a:pt x="240" y="980"/>
                    <a:pt x="536" y="980"/>
                  </a:cubicBezTo>
                  <a:lnTo>
                    <a:pt x="4102" y="980"/>
                  </a:lnTo>
                  <a:cubicBezTo>
                    <a:pt x="4398" y="980"/>
                    <a:pt x="4638" y="742"/>
                    <a:pt x="4638" y="445"/>
                  </a:cubicBezTo>
                  <a:lnTo>
                    <a:pt x="4638" y="326"/>
                  </a:lnTo>
                  <a:cubicBezTo>
                    <a:pt x="4638" y="146"/>
                    <a:pt x="4491" y="0"/>
                    <a:pt x="4311" y="0"/>
                  </a:cubicBezTo>
                  <a:close/>
                </a:path>
              </a:pathLst>
            </a:custGeom>
            <a:solidFill>
              <a:srgbClr val="FF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2752925" y="2680200"/>
              <a:ext cx="84300" cy="108500"/>
            </a:xfrm>
            <a:custGeom>
              <a:avLst/>
              <a:gdLst/>
              <a:ahLst/>
              <a:cxnLst/>
              <a:rect l="l" t="t" r="r" b="b"/>
              <a:pathLst>
                <a:path w="3372" h="4340" extrusionOk="0">
                  <a:moveTo>
                    <a:pt x="539" y="1"/>
                  </a:moveTo>
                  <a:cubicBezTo>
                    <a:pt x="242" y="1"/>
                    <a:pt x="0" y="242"/>
                    <a:pt x="0" y="539"/>
                  </a:cubicBezTo>
                  <a:lnTo>
                    <a:pt x="0" y="2148"/>
                  </a:lnTo>
                  <a:cubicBezTo>
                    <a:pt x="0" y="3008"/>
                    <a:pt x="478" y="3795"/>
                    <a:pt x="1239" y="4197"/>
                  </a:cubicBezTo>
                  <a:lnTo>
                    <a:pt x="1356" y="4258"/>
                  </a:lnTo>
                  <a:cubicBezTo>
                    <a:pt x="1459" y="4313"/>
                    <a:pt x="1573" y="4340"/>
                    <a:pt x="1686" y="4340"/>
                  </a:cubicBezTo>
                  <a:cubicBezTo>
                    <a:pt x="1799" y="4340"/>
                    <a:pt x="1913" y="4313"/>
                    <a:pt x="2016" y="4258"/>
                  </a:cubicBezTo>
                  <a:lnTo>
                    <a:pt x="2133" y="4197"/>
                  </a:lnTo>
                  <a:cubicBezTo>
                    <a:pt x="2894" y="3795"/>
                    <a:pt x="3372" y="3007"/>
                    <a:pt x="3370" y="2148"/>
                  </a:cubicBezTo>
                  <a:lnTo>
                    <a:pt x="3370" y="665"/>
                  </a:lnTo>
                  <a:cubicBezTo>
                    <a:pt x="3370" y="299"/>
                    <a:pt x="3073" y="1"/>
                    <a:pt x="2705" y="1"/>
                  </a:cubicBezTo>
                  <a:close/>
                </a:path>
              </a:pathLst>
            </a:custGeom>
            <a:solidFill>
              <a:srgbClr val="F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783875" y="2760550"/>
              <a:ext cx="22500" cy="12450"/>
            </a:xfrm>
            <a:custGeom>
              <a:avLst/>
              <a:gdLst/>
              <a:ahLst/>
              <a:cxnLst/>
              <a:rect l="l" t="t" r="r" b="b"/>
              <a:pathLst>
                <a:path w="900" h="498" extrusionOk="0">
                  <a:moveTo>
                    <a:pt x="48" y="0"/>
                  </a:moveTo>
                  <a:cubicBezTo>
                    <a:pt x="21" y="0"/>
                    <a:pt x="1" y="22"/>
                    <a:pt x="1" y="48"/>
                  </a:cubicBezTo>
                  <a:cubicBezTo>
                    <a:pt x="1" y="296"/>
                    <a:pt x="201" y="497"/>
                    <a:pt x="449" y="497"/>
                  </a:cubicBezTo>
                  <a:cubicBezTo>
                    <a:pt x="697" y="497"/>
                    <a:pt x="897" y="297"/>
                    <a:pt x="900" y="48"/>
                  </a:cubicBezTo>
                  <a:cubicBezTo>
                    <a:pt x="900" y="21"/>
                    <a:pt x="877" y="0"/>
                    <a:pt x="851" y="0"/>
                  </a:cubicBezTo>
                  <a:close/>
                </a:path>
              </a:pathLst>
            </a:custGeom>
            <a:solidFill>
              <a:srgbClr val="F2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750200" y="2693425"/>
              <a:ext cx="100325" cy="17425"/>
            </a:xfrm>
            <a:custGeom>
              <a:avLst/>
              <a:gdLst/>
              <a:ahLst/>
              <a:cxnLst/>
              <a:rect l="l" t="t" r="r" b="b"/>
              <a:pathLst>
                <a:path w="4013" h="697" extrusionOk="0">
                  <a:moveTo>
                    <a:pt x="59" y="0"/>
                  </a:moveTo>
                  <a:lnTo>
                    <a:pt x="0" y="270"/>
                  </a:lnTo>
                  <a:lnTo>
                    <a:pt x="110" y="696"/>
                  </a:lnTo>
                  <a:lnTo>
                    <a:pt x="4012" y="696"/>
                  </a:lnTo>
                  <a:lnTo>
                    <a:pt x="4012" y="159"/>
                  </a:lnTo>
                  <a:lnTo>
                    <a:pt x="3933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739575" y="2694175"/>
              <a:ext cx="13400" cy="16675"/>
            </a:xfrm>
            <a:custGeom>
              <a:avLst/>
              <a:gdLst/>
              <a:ahLst/>
              <a:cxnLst/>
              <a:rect l="l" t="t" r="r" b="b"/>
              <a:pathLst>
                <a:path w="536" h="667" extrusionOk="0">
                  <a:moveTo>
                    <a:pt x="535" y="0"/>
                  </a:moveTo>
                  <a:lnTo>
                    <a:pt x="1" y="129"/>
                  </a:lnTo>
                  <a:lnTo>
                    <a:pt x="1" y="666"/>
                  </a:lnTo>
                  <a:lnTo>
                    <a:pt x="535" y="66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2750200" y="2646675"/>
              <a:ext cx="100325" cy="50775"/>
            </a:xfrm>
            <a:custGeom>
              <a:avLst/>
              <a:gdLst/>
              <a:ahLst/>
              <a:cxnLst/>
              <a:rect l="l" t="t" r="r" b="b"/>
              <a:pathLst>
                <a:path w="4013" h="2031" extrusionOk="0">
                  <a:moveTo>
                    <a:pt x="2211" y="1"/>
                  </a:moveTo>
                  <a:cubicBezTo>
                    <a:pt x="2074" y="1"/>
                    <a:pt x="1934" y="16"/>
                    <a:pt x="1792" y="16"/>
                  </a:cubicBezTo>
                  <a:cubicBezTo>
                    <a:pt x="1792" y="16"/>
                    <a:pt x="804" y="253"/>
                    <a:pt x="345" y="816"/>
                  </a:cubicBezTo>
                  <a:lnTo>
                    <a:pt x="80" y="1140"/>
                  </a:lnTo>
                  <a:cubicBezTo>
                    <a:pt x="28" y="1203"/>
                    <a:pt x="0" y="1283"/>
                    <a:pt x="0" y="1365"/>
                  </a:cubicBezTo>
                  <a:lnTo>
                    <a:pt x="110" y="2029"/>
                  </a:lnTo>
                  <a:lnTo>
                    <a:pt x="110" y="2031"/>
                  </a:lnTo>
                  <a:lnTo>
                    <a:pt x="4012" y="2031"/>
                  </a:lnTo>
                  <a:lnTo>
                    <a:pt x="4012" y="1376"/>
                  </a:lnTo>
                  <a:cubicBezTo>
                    <a:pt x="4012" y="1294"/>
                    <a:pt x="3985" y="1214"/>
                    <a:pt x="3933" y="1151"/>
                  </a:cubicBezTo>
                  <a:lnTo>
                    <a:pt x="3668" y="823"/>
                  </a:lnTo>
                  <a:cubicBezTo>
                    <a:pt x="3368" y="453"/>
                    <a:pt x="2972" y="185"/>
                    <a:pt x="2529" y="44"/>
                  </a:cubicBezTo>
                  <a:cubicBezTo>
                    <a:pt x="2426" y="10"/>
                    <a:pt x="2319" y="1"/>
                    <a:pt x="2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2739600" y="2644850"/>
              <a:ext cx="73825" cy="52550"/>
            </a:xfrm>
            <a:custGeom>
              <a:avLst/>
              <a:gdLst/>
              <a:ahLst/>
              <a:cxnLst/>
              <a:rect l="l" t="t" r="r" b="b"/>
              <a:pathLst>
                <a:path w="2953" h="2102" extrusionOk="0">
                  <a:moveTo>
                    <a:pt x="2216" y="1"/>
                  </a:moveTo>
                  <a:cubicBezTo>
                    <a:pt x="1491" y="1"/>
                    <a:pt x="803" y="327"/>
                    <a:pt x="345" y="889"/>
                  </a:cubicBezTo>
                  <a:lnTo>
                    <a:pt x="81" y="1213"/>
                  </a:lnTo>
                  <a:cubicBezTo>
                    <a:pt x="30" y="1276"/>
                    <a:pt x="1" y="1356"/>
                    <a:pt x="1" y="1438"/>
                  </a:cubicBezTo>
                  <a:lnTo>
                    <a:pt x="1" y="2102"/>
                  </a:lnTo>
                  <a:lnTo>
                    <a:pt x="536" y="2102"/>
                  </a:lnTo>
                  <a:lnTo>
                    <a:pt x="536" y="1457"/>
                  </a:lnTo>
                  <a:lnTo>
                    <a:pt x="534" y="1457"/>
                  </a:lnTo>
                  <a:cubicBezTo>
                    <a:pt x="534" y="1433"/>
                    <a:pt x="544" y="1408"/>
                    <a:pt x="559" y="1389"/>
                  </a:cubicBezTo>
                  <a:lnTo>
                    <a:pt x="879" y="996"/>
                  </a:lnTo>
                  <a:cubicBezTo>
                    <a:pt x="1338" y="432"/>
                    <a:pt x="2025" y="107"/>
                    <a:pt x="2750" y="107"/>
                  </a:cubicBezTo>
                  <a:cubicBezTo>
                    <a:pt x="2818" y="107"/>
                    <a:pt x="2884" y="110"/>
                    <a:pt x="2952" y="116"/>
                  </a:cubicBezTo>
                  <a:cubicBezTo>
                    <a:pt x="2718" y="41"/>
                    <a:pt x="2468" y="1"/>
                    <a:pt x="2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718100" y="2817825"/>
              <a:ext cx="163800" cy="48400"/>
            </a:xfrm>
            <a:custGeom>
              <a:avLst/>
              <a:gdLst/>
              <a:ahLst/>
              <a:cxnLst/>
              <a:rect l="l" t="t" r="r" b="b"/>
              <a:pathLst>
                <a:path w="6552" h="1936" extrusionOk="0">
                  <a:moveTo>
                    <a:pt x="4876" y="1"/>
                  </a:moveTo>
                  <a:cubicBezTo>
                    <a:pt x="4876" y="1"/>
                    <a:pt x="3170" y="1577"/>
                    <a:pt x="3064" y="1577"/>
                  </a:cubicBezTo>
                  <a:cubicBezTo>
                    <a:pt x="2972" y="1577"/>
                    <a:pt x="1578" y="232"/>
                    <a:pt x="1578" y="232"/>
                  </a:cubicBezTo>
                  <a:cubicBezTo>
                    <a:pt x="1578" y="232"/>
                    <a:pt x="747" y="388"/>
                    <a:pt x="416" y="469"/>
                  </a:cubicBezTo>
                  <a:cubicBezTo>
                    <a:pt x="15" y="564"/>
                    <a:pt x="1" y="693"/>
                    <a:pt x="1" y="1106"/>
                  </a:cubicBezTo>
                  <a:lnTo>
                    <a:pt x="1" y="1847"/>
                  </a:lnTo>
                  <a:cubicBezTo>
                    <a:pt x="1" y="1895"/>
                    <a:pt x="56" y="1935"/>
                    <a:pt x="104" y="1935"/>
                  </a:cubicBezTo>
                  <a:lnTo>
                    <a:pt x="6464" y="1935"/>
                  </a:lnTo>
                  <a:cubicBezTo>
                    <a:pt x="6513" y="1935"/>
                    <a:pt x="6552" y="1895"/>
                    <a:pt x="6552" y="1847"/>
                  </a:cubicBezTo>
                  <a:lnTo>
                    <a:pt x="6552" y="1106"/>
                  </a:lnTo>
                  <a:cubicBezTo>
                    <a:pt x="6552" y="695"/>
                    <a:pt x="6269" y="336"/>
                    <a:pt x="5869" y="239"/>
                  </a:cubicBezTo>
                  <a:lnTo>
                    <a:pt x="4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708225" y="2817775"/>
              <a:ext cx="51775" cy="48425"/>
            </a:xfrm>
            <a:custGeom>
              <a:avLst/>
              <a:gdLst/>
              <a:ahLst/>
              <a:cxnLst/>
              <a:rect l="l" t="t" r="r" b="b"/>
              <a:pathLst>
                <a:path w="2071" h="1937" extrusionOk="0">
                  <a:moveTo>
                    <a:pt x="1676" y="1"/>
                  </a:moveTo>
                  <a:cubicBezTo>
                    <a:pt x="1676" y="1"/>
                    <a:pt x="1014" y="160"/>
                    <a:pt x="683" y="240"/>
                  </a:cubicBezTo>
                  <a:cubicBezTo>
                    <a:pt x="282" y="337"/>
                    <a:pt x="0" y="694"/>
                    <a:pt x="0" y="1106"/>
                  </a:cubicBezTo>
                  <a:lnTo>
                    <a:pt x="0" y="1847"/>
                  </a:lnTo>
                  <a:cubicBezTo>
                    <a:pt x="0" y="1896"/>
                    <a:pt x="40" y="1936"/>
                    <a:pt x="89" y="1936"/>
                  </a:cubicBezTo>
                  <a:lnTo>
                    <a:pt x="499" y="1936"/>
                  </a:lnTo>
                  <a:lnTo>
                    <a:pt x="499" y="1271"/>
                  </a:lnTo>
                  <a:lnTo>
                    <a:pt x="498" y="1271"/>
                  </a:lnTo>
                  <a:cubicBezTo>
                    <a:pt x="498" y="859"/>
                    <a:pt x="653" y="724"/>
                    <a:pt x="1057" y="618"/>
                  </a:cubicBezTo>
                  <a:cubicBezTo>
                    <a:pt x="1305" y="552"/>
                    <a:pt x="1870" y="414"/>
                    <a:pt x="2070" y="365"/>
                  </a:cubicBezTo>
                  <a:cubicBezTo>
                    <a:pt x="1841" y="154"/>
                    <a:pt x="1676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754875" y="2813500"/>
              <a:ext cx="85100" cy="52725"/>
            </a:xfrm>
            <a:custGeom>
              <a:avLst/>
              <a:gdLst/>
              <a:ahLst/>
              <a:cxnLst/>
              <a:rect l="l" t="t" r="r" b="b"/>
              <a:pathLst>
                <a:path w="3404" h="2109" extrusionOk="0">
                  <a:moveTo>
                    <a:pt x="2688" y="1"/>
                  </a:moveTo>
                  <a:lnTo>
                    <a:pt x="2685" y="5"/>
                  </a:lnTo>
                  <a:lnTo>
                    <a:pt x="1678" y="1369"/>
                  </a:lnTo>
                  <a:cubicBezTo>
                    <a:pt x="1660" y="1393"/>
                    <a:pt x="1633" y="1406"/>
                    <a:pt x="1606" y="1406"/>
                  </a:cubicBezTo>
                  <a:cubicBezTo>
                    <a:pt x="1579" y="1406"/>
                    <a:pt x="1552" y="1393"/>
                    <a:pt x="1534" y="1369"/>
                  </a:cubicBezTo>
                  <a:lnTo>
                    <a:pt x="812" y="391"/>
                  </a:lnTo>
                  <a:lnTo>
                    <a:pt x="494" y="174"/>
                  </a:lnTo>
                  <a:lnTo>
                    <a:pt x="1" y="325"/>
                  </a:lnTo>
                  <a:lnTo>
                    <a:pt x="86" y="566"/>
                  </a:lnTo>
                  <a:lnTo>
                    <a:pt x="930" y="1758"/>
                  </a:lnTo>
                  <a:cubicBezTo>
                    <a:pt x="1086" y="1979"/>
                    <a:pt x="1338" y="2108"/>
                    <a:pt x="1606" y="2108"/>
                  </a:cubicBezTo>
                  <a:cubicBezTo>
                    <a:pt x="1875" y="2108"/>
                    <a:pt x="2127" y="1979"/>
                    <a:pt x="2283" y="1758"/>
                  </a:cubicBezTo>
                  <a:lnTo>
                    <a:pt x="3397" y="184"/>
                  </a:lnTo>
                  <a:lnTo>
                    <a:pt x="3404" y="173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2750100" y="2813500"/>
              <a:ext cx="25125" cy="14150"/>
            </a:xfrm>
            <a:custGeom>
              <a:avLst/>
              <a:gdLst/>
              <a:ahLst/>
              <a:cxnLst/>
              <a:rect l="l" t="t" r="r" b="b"/>
              <a:pathLst>
                <a:path w="1005" h="566" extrusionOk="0">
                  <a:moveTo>
                    <a:pt x="717" y="1"/>
                  </a:moveTo>
                  <a:lnTo>
                    <a:pt x="0" y="174"/>
                  </a:lnTo>
                  <a:lnTo>
                    <a:pt x="7" y="184"/>
                  </a:lnTo>
                  <a:lnTo>
                    <a:pt x="278" y="566"/>
                  </a:lnTo>
                  <a:cubicBezTo>
                    <a:pt x="409" y="534"/>
                    <a:pt x="500" y="511"/>
                    <a:pt x="500" y="511"/>
                  </a:cubicBezTo>
                  <a:lnTo>
                    <a:pt x="1004" y="391"/>
                  </a:lnTo>
                  <a:lnTo>
                    <a:pt x="720" y="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2775150" y="2723425"/>
              <a:ext cx="6700" cy="13375"/>
            </a:xfrm>
            <a:custGeom>
              <a:avLst/>
              <a:gdLst/>
              <a:ahLst/>
              <a:cxnLst/>
              <a:rect l="l" t="t" r="r" b="b"/>
              <a:pathLst>
                <a:path w="268" h="535" extrusionOk="0">
                  <a:moveTo>
                    <a:pt x="134" y="0"/>
                  </a:moveTo>
                  <a:cubicBezTo>
                    <a:pt x="61" y="0"/>
                    <a:pt x="0" y="61"/>
                    <a:pt x="0" y="134"/>
                  </a:cubicBezTo>
                  <a:lnTo>
                    <a:pt x="0" y="400"/>
                  </a:lnTo>
                  <a:cubicBezTo>
                    <a:pt x="0" y="473"/>
                    <a:pt x="61" y="534"/>
                    <a:pt x="134" y="534"/>
                  </a:cubicBezTo>
                  <a:cubicBezTo>
                    <a:pt x="207" y="534"/>
                    <a:pt x="267" y="473"/>
                    <a:pt x="267" y="400"/>
                  </a:cubicBezTo>
                  <a:lnTo>
                    <a:pt x="267" y="134"/>
                  </a:lnTo>
                  <a:cubicBezTo>
                    <a:pt x="267" y="61"/>
                    <a:pt x="207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2808350" y="2723425"/>
              <a:ext cx="6725" cy="13375"/>
            </a:xfrm>
            <a:custGeom>
              <a:avLst/>
              <a:gdLst/>
              <a:ahLst/>
              <a:cxnLst/>
              <a:rect l="l" t="t" r="r" b="b"/>
              <a:pathLst>
                <a:path w="269" h="535" extrusionOk="0">
                  <a:moveTo>
                    <a:pt x="134" y="0"/>
                  </a:moveTo>
                  <a:cubicBezTo>
                    <a:pt x="61" y="0"/>
                    <a:pt x="1" y="61"/>
                    <a:pt x="1" y="134"/>
                  </a:cubicBezTo>
                  <a:lnTo>
                    <a:pt x="1" y="400"/>
                  </a:lnTo>
                  <a:cubicBezTo>
                    <a:pt x="1" y="473"/>
                    <a:pt x="61" y="534"/>
                    <a:pt x="134" y="534"/>
                  </a:cubicBezTo>
                  <a:cubicBezTo>
                    <a:pt x="208" y="534"/>
                    <a:pt x="268" y="473"/>
                    <a:pt x="268" y="400"/>
                  </a:cubicBezTo>
                  <a:lnTo>
                    <a:pt x="268" y="134"/>
                  </a:lnTo>
                  <a:cubicBezTo>
                    <a:pt x="268" y="61"/>
                    <a:pt x="208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2787100" y="2743675"/>
              <a:ext cx="16000" cy="7550"/>
            </a:xfrm>
            <a:custGeom>
              <a:avLst/>
              <a:gdLst/>
              <a:ahLst/>
              <a:cxnLst/>
              <a:rect l="l" t="t" r="r" b="b"/>
              <a:pathLst>
                <a:path w="640" h="302" extrusionOk="0">
                  <a:moveTo>
                    <a:pt x="152" y="1"/>
                  </a:moveTo>
                  <a:cubicBezTo>
                    <a:pt x="99" y="1"/>
                    <a:pt x="50" y="32"/>
                    <a:pt x="28" y="83"/>
                  </a:cubicBezTo>
                  <a:cubicBezTo>
                    <a:pt x="0" y="151"/>
                    <a:pt x="32" y="229"/>
                    <a:pt x="100" y="258"/>
                  </a:cubicBezTo>
                  <a:cubicBezTo>
                    <a:pt x="171" y="288"/>
                    <a:pt x="246" y="301"/>
                    <a:pt x="320" y="301"/>
                  </a:cubicBezTo>
                  <a:cubicBezTo>
                    <a:pt x="395" y="301"/>
                    <a:pt x="469" y="288"/>
                    <a:pt x="540" y="258"/>
                  </a:cubicBezTo>
                  <a:cubicBezTo>
                    <a:pt x="608" y="229"/>
                    <a:pt x="640" y="151"/>
                    <a:pt x="612" y="83"/>
                  </a:cubicBezTo>
                  <a:cubicBezTo>
                    <a:pt x="590" y="32"/>
                    <a:pt x="541" y="1"/>
                    <a:pt x="488" y="1"/>
                  </a:cubicBezTo>
                  <a:cubicBezTo>
                    <a:pt x="471" y="1"/>
                    <a:pt x="454" y="4"/>
                    <a:pt x="437" y="11"/>
                  </a:cubicBezTo>
                  <a:cubicBezTo>
                    <a:pt x="399" y="26"/>
                    <a:pt x="359" y="34"/>
                    <a:pt x="320" y="34"/>
                  </a:cubicBezTo>
                  <a:cubicBezTo>
                    <a:pt x="280" y="34"/>
                    <a:pt x="240" y="26"/>
                    <a:pt x="203" y="11"/>
                  </a:cubicBezTo>
                  <a:cubicBezTo>
                    <a:pt x="186" y="4"/>
                    <a:pt x="169" y="1"/>
                    <a:pt x="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2"/>
          <p:cNvGrpSpPr/>
          <p:nvPr/>
        </p:nvGrpSpPr>
        <p:grpSpPr>
          <a:xfrm>
            <a:off x="2844458" y="3591496"/>
            <a:ext cx="329117" cy="363605"/>
            <a:chOff x="2222675" y="2644825"/>
            <a:chExt cx="200400" cy="221400"/>
          </a:xfrm>
        </p:grpSpPr>
        <p:sp>
          <p:nvSpPr>
            <p:cNvPr id="699" name="Google Shape;699;p42"/>
            <p:cNvSpPr/>
            <p:nvPr/>
          </p:nvSpPr>
          <p:spPr>
            <a:xfrm>
              <a:off x="2264975" y="2709200"/>
              <a:ext cx="115825" cy="16300"/>
            </a:xfrm>
            <a:custGeom>
              <a:avLst/>
              <a:gdLst/>
              <a:ahLst/>
              <a:cxnLst/>
              <a:rect l="l" t="t" r="r" b="b"/>
              <a:pathLst>
                <a:path w="4633" h="652" extrusionOk="0">
                  <a:moveTo>
                    <a:pt x="24" y="1"/>
                  </a:moveTo>
                  <a:lnTo>
                    <a:pt x="0" y="49"/>
                  </a:lnTo>
                  <a:lnTo>
                    <a:pt x="0" y="652"/>
                  </a:lnTo>
                  <a:lnTo>
                    <a:pt x="4632" y="629"/>
                  </a:lnTo>
                  <a:lnTo>
                    <a:pt x="4632" y="49"/>
                  </a:lnTo>
                  <a:lnTo>
                    <a:pt x="45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2260950" y="2722775"/>
              <a:ext cx="123850" cy="25925"/>
            </a:xfrm>
            <a:custGeom>
              <a:avLst/>
              <a:gdLst/>
              <a:ahLst/>
              <a:cxnLst/>
              <a:rect l="l" t="t" r="r" b="b"/>
              <a:pathLst>
                <a:path w="4954" h="1037" extrusionOk="0">
                  <a:moveTo>
                    <a:pt x="345" y="1"/>
                  </a:moveTo>
                  <a:cubicBezTo>
                    <a:pt x="155" y="1"/>
                    <a:pt x="1" y="155"/>
                    <a:pt x="1" y="345"/>
                  </a:cubicBezTo>
                  <a:lnTo>
                    <a:pt x="1" y="472"/>
                  </a:lnTo>
                  <a:cubicBezTo>
                    <a:pt x="1" y="784"/>
                    <a:pt x="254" y="1036"/>
                    <a:pt x="565" y="1036"/>
                  </a:cubicBezTo>
                  <a:lnTo>
                    <a:pt x="4390" y="1036"/>
                  </a:lnTo>
                  <a:cubicBezTo>
                    <a:pt x="4702" y="1036"/>
                    <a:pt x="4954" y="782"/>
                    <a:pt x="4954" y="472"/>
                  </a:cubicBezTo>
                  <a:lnTo>
                    <a:pt x="4954" y="345"/>
                  </a:lnTo>
                  <a:cubicBezTo>
                    <a:pt x="4954" y="155"/>
                    <a:pt x="4799" y="1"/>
                    <a:pt x="4609" y="1"/>
                  </a:cubicBez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2294675" y="2802850"/>
              <a:ext cx="61175" cy="48975"/>
            </a:xfrm>
            <a:custGeom>
              <a:avLst/>
              <a:gdLst/>
              <a:ahLst/>
              <a:cxnLst/>
              <a:rect l="l" t="t" r="r" b="b"/>
              <a:pathLst>
                <a:path w="2447" h="1959" extrusionOk="0">
                  <a:moveTo>
                    <a:pt x="2107" y="0"/>
                  </a:moveTo>
                  <a:lnTo>
                    <a:pt x="313" y="27"/>
                  </a:lnTo>
                  <a:lnTo>
                    <a:pt x="307" y="350"/>
                  </a:lnTo>
                  <a:cubicBezTo>
                    <a:pt x="307" y="518"/>
                    <a:pt x="309" y="589"/>
                    <a:pt x="144" y="623"/>
                  </a:cubicBezTo>
                  <a:lnTo>
                    <a:pt x="0" y="715"/>
                  </a:lnTo>
                  <a:cubicBezTo>
                    <a:pt x="359" y="1512"/>
                    <a:pt x="800" y="1958"/>
                    <a:pt x="1128" y="1958"/>
                  </a:cubicBezTo>
                  <a:cubicBezTo>
                    <a:pt x="1403" y="1958"/>
                    <a:pt x="2152" y="1244"/>
                    <a:pt x="2447" y="432"/>
                  </a:cubicBezTo>
                  <a:lnTo>
                    <a:pt x="2390" y="421"/>
                  </a:lnTo>
                  <a:cubicBezTo>
                    <a:pt x="2226" y="386"/>
                    <a:pt x="2107" y="241"/>
                    <a:pt x="2107" y="72"/>
                  </a:cubicBezTo>
                  <a:lnTo>
                    <a:pt x="2107" y="0"/>
                  </a:ln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2289875" y="2777100"/>
              <a:ext cx="57475" cy="46825"/>
            </a:xfrm>
            <a:custGeom>
              <a:avLst/>
              <a:gdLst/>
              <a:ahLst/>
              <a:cxnLst/>
              <a:rect l="l" t="t" r="r" b="b"/>
              <a:pathLst>
                <a:path w="2299" h="1873" extrusionOk="0">
                  <a:moveTo>
                    <a:pt x="340" y="1"/>
                  </a:moveTo>
                  <a:lnTo>
                    <a:pt x="340" y="1030"/>
                  </a:lnTo>
                  <a:lnTo>
                    <a:pt x="340" y="1102"/>
                  </a:lnTo>
                  <a:cubicBezTo>
                    <a:pt x="340" y="1271"/>
                    <a:pt x="222" y="1416"/>
                    <a:pt x="57" y="1451"/>
                  </a:cubicBezTo>
                  <a:lnTo>
                    <a:pt x="1" y="1462"/>
                  </a:lnTo>
                  <a:cubicBezTo>
                    <a:pt x="64" y="1602"/>
                    <a:pt x="136" y="1740"/>
                    <a:pt x="212" y="1872"/>
                  </a:cubicBezTo>
                  <a:cubicBezTo>
                    <a:pt x="489" y="1813"/>
                    <a:pt x="704" y="1604"/>
                    <a:pt x="776" y="1342"/>
                  </a:cubicBezTo>
                  <a:cubicBezTo>
                    <a:pt x="782" y="1318"/>
                    <a:pt x="804" y="1303"/>
                    <a:pt x="827" y="1303"/>
                  </a:cubicBezTo>
                  <a:cubicBezTo>
                    <a:pt x="833" y="1303"/>
                    <a:pt x="839" y="1304"/>
                    <a:pt x="845" y="1307"/>
                  </a:cubicBezTo>
                  <a:cubicBezTo>
                    <a:pt x="996" y="1363"/>
                    <a:pt x="1157" y="1391"/>
                    <a:pt x="1318" y="1391"/>
                  </a:cubicBezTo>
                  <a:cubicBezTo>
                    <a:pt x="1563" y="1391"/>
                    <a:pt x="1802" y="1326"/>
                    <a:pt x="2011" y="1201"/>
                  </a:cubicBezTo>
                  <a:lnTo>
                    <a:pt x="2298" y="1031"/>
                  </a:lnTo>
                  <a:lnTo>
                    <a:pt x="2298" y="357"/>
                  </a:lnTo>
                  <a:lnTo>
                    <a:pt x="2298" y="1"/>
                  </a:ln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2277675" y="2675500"/>
              <a:ext cx="90400" cy="116425"/>
            </a:xfrm>
            <a:custGeom>
              <a:avLst/>
              <a:gdLst/>
              <a:ahLst/>
              <a:cxnLst/>
              <a:rect l="l" t="t" r="r" b="b"/>
              <a:pathLst>
                <a:path w="3616" h="4657" extrusionOk="0">
                  <a:moveTo>
                    <a:pt x="865" y="0"/>
                  </a:moveTo>
                  <a:cubicBezTo>
                    <a:pt x="388" y="0"/>
                    <a:pt x="0" y="388"/>
                    <a:pt x="0" y="866"/>
                  </a:cubicBezTo>
                  <a:lnTo>
                    <a:pt x="0" y="2944"/>
                  </a:lnTo>
                  <a:cubicBezTo>
                    <a:pt x="0" y="3473"/>
                    <a:pt x="293" y="3958"/>
                    <a:pt x="761" y="4205"/>
                  </a:cubicBezTo>
                  <a:lnTo>
                    <a:pt x="1453" y="4569"/>
                  </a:lnTo>
                  <a:cubicBezTo>
                    <a:pt x="1563" y="4627"/>
                    <a:pt x="1685" y="4657"/>
                    <a:pt x="1806" y="4657"/>
                  </a:cubicBezTo>
                  <a:cubicBezTo>
                    <a:pt x="1928" y="4657"/>
                    <a:pt x="2050" y="4627"/>
                    <a:pt x="2161" y="4569"/>
                  </a:cubicBezTo>
                  <a:lnTo>
                    <a:pt x="2853" y="4205"/>
                  </a:lnTo>
                  <a:cubicBezTo>
                    <a:pt x="3322" y="3958"/>
                    <a:pt x="3615" y="3472"/>
                    <a:pt x="3613" y="2944"/>
                  </a:cubicBezTo>
                  <a:lnTo>
                    <a:pt x="3613" y="866"/>
                  </a:lnTo>
                  <a:cubicBezTo>
                    <a:pt x="3613" y="389"/>
                    <a:pt x="3225" y="0"/>
                    <a:pt x="2747" y="0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2281800" y="2750000"/>
              <a:ext cx="89200" cy="47200"/>
            </a:xfrm>
            <a:custGeom>
              <a:avLst/>
              <a:gdLst/>
              <a:ahLst/>
              <a:cxnLst/>
              <a:rect l="l" t="t" r="r" b="b"/>
              <a:pathLst>
                <a:path w="3568" h="1888" extrusionOk="0">
                  <a:moveTo>
                    <a:pt x="1644" y="1"/>
                  </a:moveTo>
                  <a:lnTo>
                    <a:pt x="113" y="252"/>
                  </a:lnTo>
                  <a:lnTo>
                    <a:pt x="1" y="519"/>
                  </a:lnTo>
                  <a:cubicBezTo>
                    <a:pt x="92" y="921"/>
                    <a:pt x="1351" y="1779"/>
                    <a:pt x="1351" y="1779"/>
                  </a:cubicBezTo>
                  <a:cubicBezTo>
                    <a:pt x="1494" y="1863"/>
                    <a:pt x="1878" y="1888"/>
                    <a:pt x="1878" y="1888"/>
                  </a:cubicBezTo>
                  <a:cubicBezTo>
                    <a:pt x="2044" y="1888"/>
                    <a:pt x="2329" y="1770"/>
                    <a:pt x="2472" y="1685"/>
                  </a:cubicBezTo>
                  <a:lnTo>
                    <a:pt x="2860" y="1455"/>
                  </a:lnTo>
                  <a:cubicBezTo>
                    <a:pt x="3224" y="1239"/>
                    <a:pt x="3476" y="885"/>
                    <a:pt x="3567" y="483"/>
                  </a:cubicBezTo>
                  <a:lnTo>
                    <a:pt x="3500" y="324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2274825" y="2757450"/>
              <a:ext cx="68775" cy="43250"/>
            </a:xfrm>
            <a:custGeom>
              <a:avLst/>
              <a:gdLst/>
              <a:ahLst/>
              <a:cxnLst/>
              <a:rect l="l" t="t" r="r" b="b"/>
              <a:pathLst>
                <a:path w="2751" h="1730" extrusionOk="0">
                  <a:moveTo>
                    <a:pt x="174" y="1"/>
                  </a:moveTo>
                  <a:lnTo>
                    <a:pt x="0" y="186"/>
                  </a:lnTo>
                  <a:cubicBezTo>
                    <a:pt x="92" y="588"/>
                    <a:pt x="344" y="942"/>
                    <a:pt x="707" y="1158"/>
                  </a:cubicBezTo>
                  <a:lnTo>
                    <a:pt x="1451" y="1600"/>
                  </a:lnTo>
                  <a:cubicBezTo>
                    <a:pt x="1594" y="1686"/>
                    <a:pt x="1758" y="1730"/>
                    <a:pt x="1922" y="1730"/>
                  </a:cubicBezTo>
                  <a:cubicBezTo>
                    <a:pt x="2088" y="1730"/>
                    <a:pt x="2251" y="1686"/>
                    <a:pt x="2392" y="1600"/>
                  </a:cubicBezTo>
                  <a:lnTo>
                    <a:pt x="2750" y="1388"/>
                  </a:lnTo>
                  <a:lnTo>
                    <a:pt x="2750" y="1388"/>
                  </a:lnTo>
                  <a:cubicBezTo>
                    <a:pt x="2616" y="1460"/>
                    <a:pt x="2467" y="1497"/>
                    <a:pt x="2314" y="1497"/>
                  </a:cubicBezTo>
                  <a:cubicBezTo>
                    <a:pt x="2149" y="1497"/>
                    <a:pt x="1985" y="1452"/>
                    <a:pt x="1843" y="1368"/>
                  </a:cubicBezTo>
                  <a:lnTo>
                    <a:pt x="1100" y="926"/>
                  </a:lnTo>
                  <a:cubicBezTo>
                    <a:pt x="783" y="737"/>
                    <a:pt x="551" y="446"/>
                    <a:pt x="437" y="109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2278950" y="2740850"/>
              <a:ext cx="92975" cy="21175"/>
            </a:xfrm>
            <a:custGeom>
              <a:avLst/>
              <a:gdLst/>
              <a:ahLst/>
              <a:cxnLst/>
              <a:rect l="l" t="t" r="r" b="b"/>
              <a:pathLst>
                <a:path w="3719" h="847" extrusionOk="0">
                  <a:moveTo>
                    <a:pt x="1758" y="0"/>
                  </a:moveTo>
                  <a:cubicBezTo>
                    <a:pt x="1701" y="0"/>
                    <a:pt x="1643" y="5"/>
                    <a:pt x="1586" y="15"/>
                  </a:cubicBezTo>
                  <a:lnTo>
                    <a:pt x="192" y="255"/>
                  </a:lnTo>
                  <a:cubicBezTo>
                    <a:pt x="83" y="274"/>
                    <a:pt x="1" y="302"/>
                    <a:pt x="1" y="413"/>
                  </a:cubicBezTo>
                  <a:cubicBezTo>
                    <a:pt x="1" y="413"/>
                    <a:pt x="91" y="587"/>
                    <a:pt x="115" y="695"/>
                  </a:cubicBezTo>
                  <a:lnTo>
                    <a:pt x="271" y="773"/>
                  </a:lnTo>
                  <a:lnTo>
                    <a:pt x="1757" y="517"/>
                  </a:lnTo>
                  <a:lnTo>
                    <a:pt x="3627" y="840"/>
                  </a:lnTo>
                  <a:lnTo>
                    <a:pt x="3681" y="847"/>
                  </a:lnTo>
                  <a:cubicBezTo>
                    <a:pt x="3706" y="739"/>
                    <a:pt x="3718" y="628"/>
                    <a:pt x="3718" y="513"/>
                  </a:cubicBezTo>
                  <a:cubicBezTo>
                    <a:pt x="3718" y="403"/>
                    <a:pt x="3639" y="309"/>
                    <a:pt x="3529" y="290"/>
                  </a:cubicBezTo>
                  <a:lnTo>
                    <a:pt x="1930" y="15"/>
                  </a:lnTo>
                  <a:cubicBezTo>
                    <a:pt x="1873" y="5"/>
                    <a:pt x="1816" y="0"/>
                    <a:pt x="1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2273850" y="2747275"/>
              <a:ext cx="11850" cy="14875"/>
            </a:xfrm>
            <a:custGeom>
              <a:avLst/>
              <a:gdLst/>
              <a:ahLst/>
              <a:cxnLst/>
              <a:rect l="l" t="t" r="r" b="b"/>
              <a:pathLst>
                <a:path w="474" h="595" extrusionOk="0">
                  <a:moveTo>
                    <a:pt x="395" y="1"/>
                  </a:moveTo>
                  <a:lnTo>
                    <a:pt x="189" y="37"/>
                  </a:lnTo>
                  <a:cubicBezTo>
                    <a:pt x="80" y="56"/>
                    <a:pt x="0" y="150"/>
                    <a:pt x="0" y="260"/>
                  </a:cubicBezTo>
                  <a:cubicBezTo>
                    <a:pt x="0" y="375"/>
                    <a:pt x="13" y="486"/>
                    <a:pt x="38" y="594"/>
                  </a:cubicBezTo>
                  <a:lnTo>
                    <a:pt x="90" y="584"/>
                  </a:lnTo>
                  <a:lnTo>
                    <a:pt x="473" y="517"/>
                  </a:lnTo>
                  <a:cubicBezTo>
                    <a:pt x="457" y="466"/>
                    <a:pt x="442" y="414"/>
                    <a:pt x="431" y="362"/>
                  </a:cubicBezTo>
                  <a:cubicBezTo>
                    <a:pt x="406" y="254"/>
                    <a:pt x="394" y="141"/>
                    <a:pt x="394" y="27"/>
                  </a:cubicBezTo>
                  <a:cubicBezTo>
                    <a:pt x="394" y="18"/>
                    <a:pt x="395" y="10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2272500" y="2647125"/>
              <a:ext cx="108275" cy="54800"/>
            </a:xfrm>
            <a:custGeom>
              <a:avLst/>
              <a:gdLst/>
              <a:ahLst/>
              <a:cxnLst/>
              <a:rect l="l" t="t" r="r" b="b"/>
              <a:pathLst>
                <a:path w="4331" h="2192" extrusionOk="0">
                  <a:moveTo>
                    <a:pt x="2495" y="1"/>
                  </a:moveTo>
                  <a:cubicBezTo>
                    <a:pt x="2338" y="1"/>
                    <a:pt x="2178" y="18"/>
                    <a:pt x="2015" y="18"/>
                  </a:cubicBezTo>
                  <a:cubicBezTo>
                    <a:pt x="1225" y="18"/>
                    <a:pt x="884" y="263"/>
                    <a:pt x="385" y="875"/>
                  </a:cubicBezTo>
                  <a:lnTo>
                    <a:pt x="185" y="1122"/>
                  </a:lnTo>
                  <a:cubicBezTo>
                    <a:pt x="133" y="1185"/>
                    <a:pt x="1" y="1265"/>
                    <a:pt x="1" y="1347"/>
                  </a:cubicBezTo>
                  <a:lnTo>
                    <a:pt x="155" y="2192"/>
                  </a:lnTo>
                  <a:lnTo>
                    <a:pt x="4330" y="2011"/>
                  </a:lnTo>
                  <a:lnTo>
                    <a:pt x="4330" y="1347"/>
                  </a:lnTo>
                  <a:cubicBezTo>
                    <a:pt x="4330" y="1265"/>
                    <a:pt x="4301" y="1185"/>
                    <a:pt x="4250" y="1122"/>
                  </a:cubicBezTo>
                  <a:lnTo>
                    <a:pt x="4049" y="875"/>
                  </a:lnTo>
                  <a:cubicBezTo>
                    <a:pt x="3743" y="497"/>
                    <a:pt x="3339" y="218"/>
                    <a:pt x="2890" y="59"/>
                  </a:cubicBezTo>
                  <a:cubicBezTo>
                    <a:pt x="2762" y="13"/>
                    <a:pt x="2630" y="1"/>
                    <a:pt x="2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2264975" y="2644825"/>
              <a:ext cx="79800" cy="56600"/>
            </a:xfrm>
            <a:custGeom>
              <a:avLst/>
              <a:gdLst/>
              <a:ahLst/>
              <a:cxnLst/>
              <a:rect l="l" t="t" r="r" b="b"/>
              <a:pathLst>
                <a:path w="3192" h="2264" extrusionOk="0">
                  <a:moveTo>
                    <a:pt x="2316" y="1"/>
                  </a:moveTo>
                  <a:cubicBezTo>
                    <a:pt x="1526" y="1"/>
                    <a:pt x="780" y="355"/>
                    <a:pt x="281" y="967"/>
                  </a:cubicBezTo>
                  <a:lnTo>
                    <a:pt x="80" y="1214"/>
                  </a:lnTo>
                  <a:cubicBezTo>
                    <a:pt x="29" y="1277"/>
                    <a:pt x="0" y="1357"/>
                    <a:pt x="0" y="1439"/>
                  </a:cubicBezTo>
                  <a:lnTo>
                    <a:pt x="0" y="2103"/>
                  </a:lnTo>
                  <a:lnTo>
                    <a:pt x="509" y="2263"/>
                  </a:lnTo>
                  <a:lnTo>
                    <a:pt x="509" y="1564"/>
                  </a:lnTo>
                  <a:cubicBezTo>
                    <a:pt x="509" y="1481"/>
                    <a:pt x="538" y="1401"/>
                    <a:pt x="590" y="1338"/>
                  </a:cubicBezTo>
                  <a:lnTo>
                    <a:pt x="790" y="1092"/>
                  </a:lnTo>
                  <a:cubicBezTo>
                    <a:pt x="1289" y="480"/>
                    <a:pt x="2035" y="125"/>
                    <a:pt x="2825" y="125"/>
                  </a:cubicBezTo>
                  <a:cubicBezTo>
                    <a:pt x="2949" y="125"/>
                    <a:pt x="3070" y="134"/>
                    <a:pt x="3191" y="151"/>
                  </a:cubicBezTo>
                  <a:cubicBezTo>
                    <a:pt x="2914" y="53"/>
                    <a:pt x="2618" y="1"/>
                    <a:pt x="2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2274650" y="2697325"/>
              <a:ext cx="106150" cy="13075"/>
            </a:xfrm>
            <a:custGeom>
              <a:avLst/>
              <a:gdLst/>
              <a:ahLst/>
              <a:cxnLst/>
              <a:rect l="l" t="t" r="r" b="b"/>
              <a:pathLst>
                <a:path w="4246" h="523" extrusionOk="0">
                  <a:moveTo>
                    <a:pt x="122" y="1"/>
                  </a:moveTo>
                  <a:lnTo>
                    <a:pt x="1" y="396"/>
                  </a:lnTo>
                  <a:lnTo>
                    <a:pt x="122" y="523"/>
                  </a:lnTo>
                  <a:lnTo>
                    <a:pt x="4245" y="523"/>
                  </a:lnTo>
                  <a:lnTo>
                    <a:pt x="4245" y="3"/>
                  </a:lnTo>
                  <a:lnTo>
                    <a:pt x="42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2264975" y="2697375"/>
              <a:ext cx="12750" cy="13025"/>
            </a:xfrm>
            <a:custGeom>
              <a:avLst/>
              <a:gdLst/>
              <a:ahLst/>
              <a:cxnLst/>
              <a:rect l="l" t="t" r="r" b="b"/>
              <a:pathLst>
                <a:path w="510" h="521" extrusionOk="0">
                  <a:moveTo>
                    <a:pt x="0" y="1"/>
                  </a:moveTo>
                  <a:lnTo>
                    <a:pt x="0" y="521"/>
                  </a:lnTo>
                  <a:lnTo>
                    <a:pt x="509" y="521"/>
                  </a:lnTo>
                  <a:lnTo>
                    <a:pt x="509" y="125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2231650" y="2818225"/>
              <a:ext cx="191425" cy="48000"/>
            </a:xfrm>
            <a:custGeom>
              <a:avLst/>
              <a:gdLst/>
              <a:ahLst/>
              <a:cxnLst/>
              <a:rect l="l" t="t" r="r" b="b"/>
              <a:pathLst>
                <a:path w="7657" h="1920" extrusionOk="0">
                  <a:moveTo>
                    <a:pt x="5826" y="0"/>
                  </a:moveTo>
                  <a:lnTo>
                    <a:pt x="3781" y="1425"/>
                  </a:lnTo>
                  <a:lnTo>
                    <a:pt x="3471" y="1416"/>
                  </a:lnTo>
                  <a:lnTo>
                    <a:pt x="1886" y="140"/>
                  </a:lnTo>
                  <a:lnTo>
                    <a:pt x="848" y="208"/>
                  </a:lnTo>
                  <a:cubicBezTo>
                    <a:pt x="354" y="312"/>
                    <a:pt x="0" y="749"/>
                    <a:pt x="0" y="1253"/>
                  </a:cubicBezTo>
                  <a:lnTo>
                    <a:pt x="103" y="1919"/>
                  </a:lnTo>
                  <a:lnTo>
                    <a:pt x="7569" y="1919"/>
                  </a:lnTo>
                  <a:cubicBezTo>
                    <a:pt x="7617" y="1919"/>
                    <a:pt x="7657" y="1879"/>
                    <a:pt x="7657" y="1831"/>
                  </a:cubicBezTo>
                  <a:lnTo>
                    <a:pt x="7657" y="1253"/>
                  </a:lnTo>
                  <a:cubicBezTo>
                    <a:pt x="7657" y="748"/>
                    <a:pt x="7303" y="312"/>
                    <a:pt x="6810" y="208"/>
                  </a:cubicBezTo>
                  <a:lnTo>
                    <a:pt x="5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2222675" y="2818175"/>
              <a:ext cx="58125" cy="48025"/>
            </a:xfrm>
            <a:custGeom>
              <a:avLst/>
              <a:gdLst/>
              <a:ahLst/>
              <a:cxnLst/>
              <a:rect l="l" t="t" r="r" b="b"/>
              <a:pathLst>
                <a:path w="2325" h="1921" extrusionOk="0">
                  <a:moveTo>
                    <a:pt x="1831" y="0"/>
                  </a:moveTo>
                  <a:lnTo>
                    <a:pt x="848" y="209"/>
                  </a:lnTo>
                  <a:cubicBezTo>
                    <a:pt x="354" y="313"/>
                    <a:pt x="1" y="750"/>
                    <a:pt x="1" y="1254"/>
                  </a:cubicBezTo>
                  <a:lnTo>
                    <a:pt x="1" y="1831"/>
                  </a:lnTo>
                  <a:cubicBezTo>
                    <a:pt x="1" y="1880"/>
                    <a:pt x="41" y="1920"/>
                    <a:pt x="90" y="1920"/>
                  </a:cubicBezTo>
                  <a:lnTo>
                    <a:pt x="463" y="1920"/>
                  </a:lnTo>
                  <a:lnTo>
                    <a:pt x="463" y="1320"/>
                  </a:lnTo>
                  <a:lnTo>
                    <a:pt x="462" y="1320"/>
                  </a:lnTo>
                  <a:cubicBezTo>
                    <a:pt x="462" y="984"/>
                    <a:pt x="697" y="694"/>
                    <a:pt x="1026" y="625"/>
                  </a:cubicBezTo>
                  <a:lnTo>
                    <a:pt x="2294" y="357"/>
                  </a:lnTo>
                  <a:lnTo>
                    <a:pt x="2325" y="350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2276750" y="2813625"/>
              <a:ext cx="100575" cy="52575"/>
            </a:xfrm>
            <a:custGeom>
              <a:avLst/>
              <a:gdLst/>
              <a:ahLst/>
              <a:cxnLst/>
              <a:rect l="l" t="t" r="r" b="b"/>
              <a:pathLst>
                <a:path w="4023" h="2103" extrusionOk="0">
                  <a:moveTo>
                    <a:pt x="3164" y="0"/>
                  </a:moveTo>
                  <a:lnTo>
                    <a:pt x="2044" y="1240"/>
                  </a:lnTo>
                  <a:cubicBezTo>
                    <a:pt x="1991" y="1299"/>
                    <a:pt x="1918" y="1328"/>
                    <a:pt x="1846" y="1328"/>
                  </a:cubicBezTo>
                  <a:cubicBezTo>
                    <a:pt x="1773" y="1328"/>
                    <a:pt x="1700" y="1299"/>
                    <a:pt x="1647" y="1240"/>
                  </a:cubicBezTo>
                  <a:lnTo>
                    <a:pt x="863" y="371"/>
                  </a:lnTo>
                  <a:lnTo>
                    <a:pt x="556" y="283"/>
                  </a:lnTo>
                  <a:lnTo>
                    <a:pt x="57" y="349"/>
                  </a:lnTo>
                  <a:lnTo>
                    <a:pt x="0" y="567"/>
                  </a:lnTo>
                  <a:lnTo>
                    <a:pt x="979" y="1704"/>
                  </a:lnTo>
                  <a:cubicBezTo>
                    <a:pt x="1197" y="1956"/>
                    <a:pt x="1513" y="2102"/>
                    <a:pt x="1846" y="2102"/>
                  </a:cubicBezTo>
                  <a:cubicBezTo>
                    <a:pt x="2179" y="2102"/>
                    <a:pt x="2495" y="1956"/>
                    <a:pt x="2712" y="1704"/>
                  </a:cubicBezTo>
                  <a:lnTo>
                    <a:pt x="4018" y="187"/>
                  </a:lnTo>
                  <a:lnTo>
                    <a:pt x="4022" y="181"/>
                  </a:lnTo>
                  <a:lnTo>
                    <a:pt x="31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2268425" y="2813625"/>
              <a:ext cx="29925" cy="14175"/>
            </a:xfrm>
            <a:custGeom>
              <a:avLst/>
              <a:gdLst/>
              <a:ahLst/>
              <a:cxnLst/>
              <a:rect l="l" t="t" r="r" b="b"/>
              <a:pathLst>
                <a:path w="1197" h="567" extrusionOk="0">
                  <a:moveTo>
                    <a:pt x="859" y="0"/>
                  </a:moveTo>
                  <a:lnTo>
                    <a:pt x="0" y="181"/>
                  </a:lnTo>
                  <a:lnTo>
                    <a:pt x="4" y="186"/>
                  </a:lnTo>
                  <a:lnTo>
                    <a:pt x="332" y="567"/>
                  </a:lnTo>
                  <a:lnTo>
                    <a:pt x="464" y="539"/>
                  </a:lnTo>
                  <a:lnTo>
                    <a:pt x="1196" y="372"/>
                  </a:lnTo>
                  <a:lnTo>
                    <a:pt x="860" y="1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2301975" y="2720475"/>
              <a:ext cx="6700" cy="13750"/>
            </a:xfrm>
            <a:custGeom>
              <a:avLst/>
              <a:gdLst/>
              <a:ahLst/>
              <a:cxnLst/>
              <a:rect l="l" t="t" r="r" b="b"/>
              <a:pathLst>
                <a:path w="268" h="550" extrusionOk="0">
                  <a:moveTo>
                    <a:pt x="134" y="0"/>
                  </a:moveTo>
                  <a:cubicBezTo>
                    <a:pt x="61" y="0"/>
                    <a:pt x="0" y="61"/>
                    <a:pt x="0" y="134"/>
                  </a:cubicBezTo>
                  <a:lnTo>
                    <a:pt x="0" y="416"/>
                  </a:lnTo>
                  <a:cubicBezTo>
                    <a:pt x="0" y="489"/>
                    <a:pt x="61" y="549"/>
                    <a:pt x="134" y="549"/>
                  </a:cubicBezTo>
                  <a:cubicBezTo>
                    <a:pt x="207" y="549"/>
                    <a:pt x="268" y="489"/>
                    <a:pt x="268" y="416"/>
                  </a:cubicBezTo>
                  <a:lnTo>
                    <a:pt x="268" y="134"/>
                  </a:lnTo>
                  <a:cubicBezTo>
                    <a:pt x="268" y="60"/>
                    <a:pt x="207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2337050" y="2720450"/>
              <a:ext cx="6725" cy="13750"/>
            </a:xfrm>
            <a:custGeom>
              <a:avLst/>
              <a:gdLst/>
              <a:ahLst/>
              <a:cxnLst/>
              <a:rect l="l" t="t" r="r" b="b"/>
              <a:pathLst>
                <a:path w="269" h="550" extrusionOk="0">
                  <a:moveTo>
                    <a:pt x="135" y="0"/>
                  </a:moveTo>
                  <a:cubicBezTo>
                    <a:pt x="62" y="0"/>
                    <a:pt x="1" y="61"/>
                    <a:pt x="1" y="134"/>
                  </a:cubicBezTo>
                  <a:lnTo>
                    <a:pt x="1" y="416"/>
                  </a:lnTo>
                  <a:cubicBezTo>
                    <a:pt x="1" y="490"/>
                    <a:pt x="62" y="549"/>
                    <a:pt x="135" y="549"/>
                  </a:cubicBezTo>
                  <a:cubicBezTo>
                    <a:pt x="208" y="549"/>
                    <a:pt x="268" y="489"/>
                    <a:pt x="268" y="416"/>
                  </a:cubicBezTo>
                  <a:lnTo>
                    <a:pt x="268" y="134"/>
                  </a:lnTo>
                  <a:cubicBezTo>
                    <a:pt x="268" y="61"/>
                    <a:pt x="208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42"/>
          <p:cNvGrpSpPr/>
          <p:nvPr/>
        </p:nvGrpSpPr>
        <p:grpSpPr>
          <a:xfrm>
            <a:off x="1863439" y="3591505"/>
            <a:ext cx="382509" cy="363441"/>
            <a:chOff x="1745575" y="2644825"/>
            <a:chExt cx="232925" cy="221300"/>
          </a:xfrm>
        </p:grpSpPr>
        <p:sp>
          <p:nvSpPr>
            <p:cNvPr id="719" name="Google Shape;719;p42"/>
            <p:cNvSpPr/>
            <p:nvPr/>
          </p:nvSpPr>
          <p:spPr>
            <a:xfrm>
              <a:off x="1745850" y="2647425"/>
              <a:ext cx="232650" cy="218700"/>
            </a:xfrm>
            <a:custGeom>
              <a:avLst/>
              <a:gdLst/>
              <a:ahLst/>
              <a:cxnLst/>
              <a:rect l="l" t="t" r="r" b="b"/>
              <a:pathLst>
                <a:path w="9306" h="8748" extrusionOk="0">
                  <a:moveTo>
                    <a:pt x="6898" y="1"/>
                  </a:moveTo>
                  <a:cubicBezTo>
                    <a:pt x="6235" y="1"/>
                    <a:pt x="5553" y="295"/>
                    <a:pt x="5036" y="812"/>
                  </a:cubicBezTo>
                  <a:lnTo>
                    <a:pt x="3891" y="1919"/>
                  </a:lnTo>
                  <a:cubicBezTo>
                    <a:pt x="3817" y="1993"/>
                    <a:pt x="3671" y="2036"/>
                    <a:pt x="3541" y="2036"/>
                  </a:cubicBezTo>
                  <a:cubicBezTo>
                    <a:pt x="3477" y="2036"/>
                    <a:pt x="3418" y="2026"/>
                    <a:pt x="3373" y="2005"/>
                  </a:cubicBezTo>
                  <a:lnTo>
                    <a:pt x="2896" y="1777"/>
                  </a:lnTo>
                  <a:cubicBezTo>
                    <a:pt x="2846" y="1754"/>
                    <a:pt x="2793" y="1743"/>
                    <a:pt x="2741" y="1743"/>
                  </a:cubicBezTo>
                  <a:cubicBezTo>
                    <a:pt x="2645" y="1743"/>
                    <a:pt x="2552" y="1780"/>
                    <a:pt x="2482" y="1850"/>
                  </a:cubicBezTo>
                  <a:lnTo>
                    <a:pt x="1199" y="3142"/>
                  </a:lnTo>
                  <a:cubicBezTo>
                    <a:pt x="1090" y="3251"/>
                    <a:pt x="1060" y="3418"/>
                    <a:pt x="1126" y="3557"/>
                  </a:cubicBezTo>
                  <a:lnTo>
                    <a:pt x="1384" y="4063"/>
                  </a:lnTo>
                  <a:cubicBezTo>
                    <a:pt x="1450" y="4202"/>
                    <a:pt x="1420" y="4369"/>
                    <a:pt x="1311" y="4476"/>
                  </a:cubicBezTo>
                  <a:lnTo>
                    <a:pt x="1193" y="4609"/>
                  </a:lnTo>
                  <a:cubicBezTo>
                    <a:pt x="262" y="5539"/>
                    <a:pt x="1" y="6948"/>
                    <a:pt x="931" y="8043"/>
                  </a:cubicBezTo>
                  <a:cubicBezTo>
                    <a:pt x="977" y="8088"/>
                    <a:pt x="1008" y="8137"/>
                    <a:pt x="1056" y="8177"/>
                  </a:cubicBezTo>
                  <a:cubicBezTo>
                    <a:pt x="1501" y="8557"/>
                    <a:pt x="2052" y="8747"/>
                    <a:pt x="2603" y="8747"/>
                  </a:cubicBezTo>
                  <a:cubicBezTo>
                    <a:pt x="3213" y="8747"/>
                    <a:pt x="3824" y="8514"/>
                    <a:pt x="4289" y="8049"/>
                  </a:cubicBezTo>
                  <a:lnTo>
                    <a:pt x="4491" y="7847"/>
                  </a:lnTo>
                  <a:cubicBezTo>
                    <a:pt x="4561" y="7777"/>
                    <a:pt x="4655" y="7739"/>
                    <a:pt x="4751" y="7739"/>
                  </a:cubicBezTo>
                  <a:cubicBezTo>
                    <a:pt x="4803" y="7739"/>
                    <a:pt x="4856" y="7751"/>
                    <a:pt x="4905" y="7774"/>
                  </a:cubicBezTo>
                  <a:lnTo>
                    <a:pt x="5411" y="8011"/>
                  </a:lnTo>
                  <a:cubicBezTo>
                    <a:pt x="5461" y="8034"/>
                    <a:pt x="5514" y="8045"/>
                    <a:pt x="5566" y="8045"/>
                  </a:cubicBezTo>
                  <a:cubicBezTo>
                    <a:pt x="5662" y="8045"/>
                    <a:pt x="5756" y="8008"/>
                    <a:pt x="5826" y="7938"/>
                  </a:cubicBezTo>
                  <a:lnTo>
                    <a:pt x="7278" y="6485"/>
                  </a:lnTo>
                  <a:cubicBezTo>
                    <a:pt x="7387" y="6375"/>
                    <a:pt x="7417" y="6210"/>
                    <a:pt x="7351" y="6071"/>
                  </a:cubicBezTo>
                  <a:lnTo>
                    <a:pt x="7114" y="5564"/>
                  </a:lnTo>
                  <a:cubicBezTo>
                    <a:pt x="7051" y="5428"/>
                    <a:pt x="7081" y="5262"/>
                    <a:pt x="7189" y="5153"/>
                  </a:cubicBezTo>
                  <a:lnTo>
                    <a:pt x="8376" y="3966"/>
                  </a:lnTo>
                  <a:cubicBezTo>
                    <a:pt x="9261" y="3080"/>
                    <a:pt x="9306" y="1671"/>
                    <a:pt x="8505" y="734"/>
                  </a:cubicBezTo>
                  <a:cubicBezTo>
                    <a:pt x="8463" y="685"/>
                    <a:pt x="8408" y="648"/>
                    <a:pt x="8363" y="603"/>
                  </a:cubicBezTo>
                  <a:cubicBezTo>
                    <a:pt x="7949" y="189"/>
                    <a:pt x="7429" y="1"/>
                    <a:pt x="6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1745575" y="2644825"/>
              <a:ext cx="212925" cy="207125"/>
            </a:xfrm>
            <a:custGeom>
              <a:avLst/>
              <a:gdLst/>
              <a:ahLst/>
              <a:cxnLst/>
              <a:rect l="l" t="t" r="r" b="b"/>
              <a:pathLst>
                <a:path w="8517" h="8285" extrusionOk="0">
                  <a:moveTo>
                    <a:pt x="6702" y="1"/>
                  </a:moveTo>
                  <a:cubicBezTo>
                    <a:pt x="6092" y="1"/>
                    <a:pt x="5481" y="233"/>
                    <a:pt x="5016" y="698"/>
                  </a:cubicBezTo>
                  <a:lnTo>
                    <a:pt x="3829" y="1885"/>
                  </a:lnTo>
                  <a:cubicBezTo>
                    <a:pt x="3759" y="1955"/>
                    <a:pt x="3665" y="1992"/>
                    <a:pt x="3570" y="1992"/>
                  </a:cubicBezTo>
                  <a:cubicBezTo>
                    <a:pt x="3518" y="1992"/>
                    <a:pt x="3465" y="1981"/>
                    <a:pt x="3416" y="1958"/>
                  </a:cubicBezTo>
                  <a:lnTo>
                    <a:pt x="2909" y="1722"/>
                  </a:lnTo>
                  <a:cubicBezTo>
                    <a:pt x="2859" y="1699"/>
                    <a:pt x="2806" y="1687"/>
                    <a:pt x="2753" y="1687"/>
                  </a:cubicBezTo>
                  <a:cubicBezTo>
                    <a:pt x="2658" y="1687"/>
                    <a:pt x="2565" y="1724"/>
                    <a:pt x="2495" y="1795"/>
                  </a:cubicBezTo>
                  <a:lnTo>
                    <a:pt x="1042" y="3247"/>
                  </a:lnTo>
                  <a:cubicBezTo>
                    <a:pt x="933" y="3356"/>
                    <a:pt x="903" y="3523"/>
                    <a:pt x="969" y="3662"/>
                  </a:cubicBezTo>
                  <a:lnTo>
                    <a:pt x="1206" y="4168"/>
                  </a:lnTo>
                  <a:cubicBezTo>
                    <a:pt x="1271" y="4307"/>
                    <a:pt x="1242" y="4474"/>
                    <a:pt x="1133" y="4582"/>
                  </a:cubicBezTo>
                  <a:lnTo>
                    <a:pt x="931" y="4784"/>
                  </a:lnTo>
                  <a:cubicBezTo>
                    <a:pt x="0" y="5714"/>
                    <a:pt x="0" y="7225"/>
                    <a:pt x="931" y="8156"/>
                  </a:cubicBezTo>
                  <a:cubicBezTo>
                    <a:pt x="975" y="8200"/>
                    <a:pt x="1022" y="8243"/>
                    <a:pt x="1070" y="8284"/>
                  </a:cubicBezTo>
                  <a:cubicBezTo>
                    <a:pt x="268" y="7348"/>
                    <a:pt x="311" y="5939"/>
                    <a:pt x="1197" y="5052"/>
                  </a:cubicBezTo>
                  <a:lnTo>
                    <a:pt x="1420" y="4830"/>
                  </a:lnTo>
                  <a:cubicBezTo>
                    <a:pt x="1631" y="4618"/>
                    <a:pt x="1688" y="4296"/>
                    <a:pt x="1560" y="4025"/>
                  </a:cubicBezTo>
                  <a:lnTo>
                    <a:pt x="1344" y="3561"/>
                  </a:lnTo>
                  <a:cubicBezTo>
                    <a:pt x="1329" y="3528"/>
                    <a:pt x="1336" y="3487"/>
                    <a:pt x="1363" y="3461"/>
                  </a:cubicBezTo>
                  <a:lnTo>
                    <a:pt x="2742" y="2081"/>
                  </a:lnTo>
                  <a:cubicBezTo>
                    <a:pt x="2759" y="2064"/>
                    <a:pt x="2782" y="2055"/>
                    <a:pt x="2805" y="2055"/>
                  </a:cubicBezTo>
                  <a:cubicBezTo>
                    <a:pt x="2818" y="2055"/>
                    <a:pt x="2831" y="2058"/>
                    <a:pt x="2843" y="2063"/>
                  </a:cubicBezTo>
                  <a:lnTo>
                    <a:pt x="3307" y="2279"/>
                  </a:lnTo>
                  <a:cubicBezTo>
                    <a:pt x="3403" y="2325"/>
                    <a:pt x="3505" y="2346"/>
                    <a:pt x="3607" y="2346"/>
                  </a:cubicBezTo>
                  <a:cubicBezTo>
                    <a:pt x="3792" y="2346"/>
                    <a:pt x="3975" y="2274"/>
                    <a:pt x="4111" y="2138"/>
                  </a:cubicBezTo>
                  <a:lnTo>
                    <a:pt x="5283" y="965"/>
                  </a:lnTo>
                  <a:cubicBezTo>
                    <a:pt x="5749" y="500"/>
                    <a:pt x="6359" y="267"/>
                    <a:pt x="6970" y="267"/>
                  </a:cubicBezTo>
                  <a:cubicBezTo>
                    <a:pt x="7521" y="267"/>
                    <a:pt x="8072" y="457"/>
                    <a:pt x="8517" y="837"/>
                  </a:cubicBezTo>
                  <a:cubicBezTo>
                    <a:pt x="8475" y="789"/>
                    <a:pt x="8433" y="743"/>
                    <a:pt x="8388" y="698"/>
                  </a:cubicBezTo>
                  <a:cubicBezTo>
                    <a:pt x="7923" y="233"/>
                    <a:pt x="7312" y="1"/>
                    <a:pt x="6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1761625" y="2664050"/>
              <a:ext cx="199300" cy="186125"/>
            </a:xfrm>
            <a:custGeom>
              <a:avLst/>
              <a:gdLst/>
              <a:ahLst/>
              <a:cxnLst/>
              <a:rect l="l" t="t" r="r" b="b"/>
              <a:pathLst>
                <a:path w="7972" h="7445" extrusionOk="0">
                  <a:moveTo>
                    <a:pt x="6373" y="0"/>
                  </a:moveTo>
                  <a:cubicBezTo>
                    <a:pt x="5647" y="0"/>
                    <a:pt x="4746" y="413"/>
                    <a:pt x="4593" y="771"/>
                  </a:cubicBezTo>
                  <a:lnTo>
                    <a:pt x="681" y="4844"/>
                  </a:lnTo>
                  <a:cubicBezTo>
                    <a:pt x="0" y="5524"/>
                    <a:pt x="659" y="6687"/>
                    <a:pt x="659" y="6687"/>
                  </a:cubicBezTo>
                  <a:cubicBezTo>
                    <a:pt x="845" y="6873"/>
                    <a:pt x="1145" y="7254"/>
                    <a:pt x="1376" y="7339"/>
                  </a:cubicBezTo>
                  <a:cubicBezTo>
                    <a:pt x="1569" y="7409"/>
                    <a:pt x="1771" y="7444"/>
                    <a:pt x="1974" y="7444"/>
                  </a:cubicBezTo>
                  <a:cubicBezTo>
                    <a:pt x="2420" y="7444"/>
                    <a:pt x="2865" y="7275"/>
                    <a:pt x="3206" y="6934"/>
                  </a:cubicBezTo>
                  <a:lnTo>
                    <a:pt x="7290" y="2848"/>
                  </a:lnTo>
                  <a:cubicBezTo>
                    <a:pt x="7971" y="2168"/>
                    <a:pt x="7971" y="1064"/>
                    <a:pt x="7290" y="384"/>
                  </a:cubicBezTo>
                  <a:cubicBezTo>
                    <a:pt x="7205" y="298"/>
                    <a:pt x="7110" y="223"/>
                    <a:pt x="7012" y="158"/>
                  </a:cubicBezTo>
                  <a:cubicBezTo>
                    <a:pt x="6842" y="47"/>
                    <a:pt x="6617" y="0"/>
                    <a:pt x="6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1763175" y="2660875"/>
              <a:ext cx="173800" cy="186625"/>
            </a:xfrm>
            <a:custGeom>
              <a:avLst/>
              <a:gdLst/>
              <a:ahLst/>
              <a:cxnLst/>
              <a:rect l="l" t="t" r="r" b="b"/>
              <a:pathLst>
                <a:path w="6952" h="7465" extrusionOk="0">
                  <a:moveTo>
                    <a:pt x="5998" y="1"/>
                  </a:moveTo>
                  <a:cubicBezTo>
                    <a:pt x="5552" y="1"/>
                    <a:pt x="5106" y="171"/>
                    <a:pt x="4766" y="510"/>
                  </a:cubicBezTo>
                  <a:lnTo>
                    <a:pt x="681" y="4595"/>
                  </a:lnTo>
                  <a:cubicBezTo>
                    <a:pt x="1" y="5276"/>
                    <a:pt x="1" y="6378"/>
                    <a:pt x="681" y="7060"/>
                  </a:cubicBezTo>
                  <a:cubicBezTo>
                    <a:pt x="867" y="7246"/>
                    <a:pt x="1085" y="7381"/>
                    <a:pt x="1316" y="7464"/>
                  </a:cubicBezTo>
                  <a:cubicBezTo>
                    <a:pt x="1216" y="7401"/>
                    <a:pt x="1123" y="7325"/>
                    <a:pt x="1036" y="7238"/>
                  </a:cubicBezTo>
                  <a:cubicBezTo>
                    <a:pt x="357" y="6558"/>
                    <a:pt x="357" y="5456"/>
                    <a:pt x="1036" y="4774"/>
                  </a:cubicBezTo>
                  <a:lnTo>
                    <a:pt x="5122" y="689"/>
                  </a:lnTo>
                  <a:cubicBezTo>
                    <a:pt x="5462" y="349"/>
                    <a:pt x="5908" y="178"/>
                    <a:pt x="6353" y="178"/>
                  </a:cubicBezTo>
                  <a:cubicBezTo>
                    <a:pt x="6556" y="178"/>
                    <a:pt x="6759" y="214"/>
                    <a:pt x="6952" y="284"/>
                  </a:cubicBezTo>
                  <a:cubicBezTo>
                    <a:pt x="6663" y="95"/>
                    <a:pt x="6331" y="1"/>
                    <a:pt x="5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1793575" y="2689825"/>
              <a:ext cx="136925" cy="131375"/>
            </a:xfrm>
            <a:custGeom>
              <a:avLst/>
              <a:gdLst/>
              <a:ahLst/>
              <a:cxnLst/>
              <a:rect l="l" t="t" r="r" b="b"/>
              <a:pathLst>
                <a:path w="5477" h="5255" extrusionOk="0">
                  <a:moveTo>
                    <a:pt x="3964" y="1"/>
                  </a:moveTo>
                  <a:cubicBezTo>
                    <a:pt x="3738" y="1"/>
                    <a:pt x="3514" y="112"/>
                    <a:pt x="3383" y="324"/>
                  </a:cubicBezTo>
                  <a:cubicBezTo>
                    <a:pt x="2641" y="1521"/>
                    <a:pt x="1632" y="2530"/>
                    <a:pt x="435" y="3272"/>
                  </a:cubicBezTo>
                  <a:cubicBezTo>
                    <a:pt x="61" y="3503"/>
                    <a:pt x="0" y="4023"/>
                    <a:pt x="312" y="4335"/>
                  </a:cubicBezTo>
                  <a:lnTo>
                    <a:pt x="1032" y="5055"/>
                  </a:lnTo>
                  <a:cubicBezTo>
                    <a:pt x="1167" y="5190"/>
                    <a:pt x="1340" y="5255"/>
                    <a:pt x="1513" y="5255"/>
                  </a:cubicBezTo>
                  <a:cubicBezTo>
                    <a:pt x="1739" y="5255"/>
                    <a:pt x="1963" y="5144"/>
                    <a:pt x="2095" y="4931"/>
                  </a:cubicBezTo>
                  <a:cubicBezTo>
                    <a:pt x="2837" y="3734"/>
                    <a:pt x="3846" y="2726"/>
                    <a:pt x="5043" y="1983"/>
                  </a:cubicBezTo>
                  <a:cubicBezTo>
                    <a:pt x="5416" y="1752"/>
                    <a:pt x="5477" y="1231"/>
                    <a:pt x="5166" y="921"/>
                  </a:cubicBezTo>
                  <a:lnTo>
                    <a:pt x="4446" y="201"/>
                  </a:lnTo>
                  <a:cubicBezTo>
                    <a:pt x="4311" y="66"/>
                    <a:pt x="4137" y="1"/>
                    <a:pt x="3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1850575" y="2744375"/>
              <a:ext cx="12200" cy="11550"/>
            </a:xfrm>
            <a:custGeom>
              <a:avLst/>
              <a:gdLst/>
              <a:ahLst/>
              <a:cxnLst/>
              <a:rect l="l" t="t" r="r" b="b"/>
              <a:pathLst>
                <a:path w="488" h="462" extrusionOk="0">
                  <a:moveTo>
                    <a:pt x="341" y="0"/>
                  </a:moveTo>
                  <a:cubicBezTo>
                    <a:pt x="307" y="0"/>
                    <a:pt x="273" y="13"/>
                    <a:pt x="247" y="40"/>
                  </a:cubicBezTo>
                  <a:lnTo>
                    <a:pt x="53" y="234"/>
                  </a:lnTo>
                  <a:cubicBezTo>
                    <a:pt x="0" y="286"/>
                    <a:pt x="0" y="370"/>
                    <a:pt x="53" y="422"/>
                  </a:cubicBezTo>
                  <a:cubicBezTo>
                    <a:pt x="79" y="448"/>
                    <a:pt x="113" y="461"/>
                    <a:pt x="146" y="461"/>
                  </a:cubicBezTo>
                  <a:cubicBezTo>
                    <a:pt x="181" y="461"/>
                    <a:pt x="214" y="448"/>
                    <a:pt x="240" y="422"/>
                  </a:cubicBezTo>
                  <a:lnTo>
                    <a:pt x="435" y="229"/>
                  </a:lnTo>
                  <a:cubicBezTo>
                    <a:pt x="488" y="175"/>
                    <a:pt x="488" y="92"/>
                    <a:pt x="435" y="40"/>
                  </a:cubicBezTo>
                  <a:cubicBezTo>
                    <a:pt x="409" y="13"/>
                    <a:pt x="375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1861250" y="2755100"/>
              <a:ext cx="12225" cy="11550"/>
            </a:xfrm>
            <a:custGeom>
              <a:avLst/>
              <a:gdLst/>
              <a:ahLst/>
              <a:cxnLst/>
              <a:rect l="l" t="t" r="r" b="b"/>
              <a:pathLst>
                <a:path w="489" h="462" extrusionOk="0">
                  <a:moveTo>
                    <a:pt x="341" y="0"/>
                  </a:moveTo>
                  <a:cubicBezTo>
                    <a:pt x="307" y="0"/>
                    <a:pt x="273" y="13"/>
                    <a:pt x="247" y="39"/>
                  </a:cubicBezTo>
                  <a:lnTo>
                    <a:pt x="53" y="234"/>
                  </a:lnTo>
                  <a:cubicBezTo>
                    <a:pt x="0" y="286"/>
                    <a:pt x="0" y="371"/>
                    <a:pt x="53" y="423"/>
                  </a:cubicBezTo>
                  <a:cubicBezTo>
                    <a:pt x="79" y="449"/>
                    <a:pt x="114" y="461"/>
                    <a:pt x="147" y="461"/>
                  </a:cubicBezTo>
                  <a:cubicBezTo>
                    <a:pt x="182" y="461"/>
                    <a:pt x="216" y="449"/>
                    <a:pt x="242" y="423"/>
                  </a:cubicBezTo>
                  <a:lnTo>
                    <a:pt x="435" y="229"/>
                  </a:lnTo>
                  <a:cubicBezTo>
                    <a:pt x="489" y="176"/>
                    <a:pt x="489" y="92"/>
                    <a:pt x="435" y="39"/>
                  </a:cubicBezTo>
                  <a:cubicBezTo>
                    <a:pt x="409" y="13"/>
                    <a:pt x="375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1824625" y="2770325"/>
              <a:ext cx="12250" cy="11550"/>
            </a:xfrm>
            <a:custGeom>
              <a:avLst/>
              <a:gdLst/>
              <a:ahLst/>
              <a:cxnLst/>
              <a:rect l="l" t="t" r="r" b="b"/>
              <a:pathLst>
                <a:path w="490" h="462" extrusionOk="0">
                  <a:moveTo>
                    <a:pt x="342" y="1"/>
                  </a:moveTo>
                  <a:cubicBezTo>
                    <a:pt x="308" y="1"/>
                    <a:pt x="274" y="14"/>
                    <a:pt x="248" y="40"/>
                  </a:cubicBezTo>
                  <a:lnTo>
                    <a:pt x="53" y="235"/>
                  </a:lnTo>
                  <a:cubicBezTo>
                    <a:pt x="1" y="287"/>
                    <a:pt x="1" y="370"/>
                    <a:pt x="53" y="423"/>
                  </a:cubicBezTo>
                  <a:cubicBezTo>
                    <a:pt x="79" y="449"/>
                    <a:pt x="114" y="462"/>
                    <a:pt x="149" y="462"/>
                  </a:cubicBezTo>
                  <a:cubicBezTo>
                    <a:pt x="183" y="462"/>
                    <a:pt x="217" y="449"/>
                    <a:pt x="242" y="423"/>
                  </a:cubicBezTo>
                  <a:lnTo>
                    <a:pt x="436" y="230"/>
                  </a:lnTo>
                  <a:cubicBezTo>
                    <a:pt x="489" y="176"/>
                    <a:pt x="489" y="93"/>
                    <a:pt x="436" y="40"/>
                  </a:cubicBezTo>
                  <a:cubicBezTo>
                    <a:pt x="409" y="14"/>
                    <a:pt x="376" y="1"/>
                    <a:pt x="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1835325" y="2781000"/>
              <a:ext cx="12250" cy="11550"/>
            </a:xfrm>
            <a:custGeom>
              <a:avLst/>
              <a:gdLst/>
              <a:ahLst/>
              <a:cxnLst/>
              <a:rect l="l" t="t" r="r" b="b"/>
              <a:pathLst>
                <a:path w="490" h="462" extrusionOk="0">
                  <a:moveTo>
                    <a:pt x="342" y="1"/>
                  </a:moveTo>
                  <a:cubicBezTo>
                    <a:pt x="308" y="1"/>
                    <a:pt x="274" y="14"/>
                    <a:pt x="247" y="40"/>
                  </a:cubicBezTo>
                  <a:lnTo>
                    <a:pt x="53" y="234"/>
                  </a:lnTo>
                  <a:cubicBezTo>
                    <a:pt x="1" y="287"/>
                    <a:pt x="1" y="370"/>
                    <a:pt x="53" y="423"/>
                  </a:cubicBezTo>
                  <a:cubicBezTo>
                    <a:pt x="79" y="448"/>
                    <a:pt x="114" y="462"/>
                    <a:pt x="148" y="462"/>
                  </a:cubicBezTo>
                  <a:cubicBezTo>
                    <a:pt x="182" y="462"/>
                    <a:pt x="215" y="448"/>
                    <a:pt x="241" y="423"/>
                  </a:cubicBezTo>
                  <a:lnTo>
                    <a:pt x="437" y="229"/>
                  </a:lnTo>
                  <a:cubicBezTo>
                    <a:pt x="489" y="176"/>
                    <a:pt x="489" y="93"/>
                    <a:pt x="437" y="40"/>
                  </a:cubicBezTo>
                  <a:cubicBezTo>
                    <a:pt x="410" y="14"/>
                    <a:pt x="376" y="1"/>
                    <a:pt x="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1806300" y="2777950"/>
              <a:ext cx="12200" cy="11550"/>
            </a:xfrm>
            <a:custGeom>
              <a:avLst/>
              <a:gdLst/>
              <a:ahLst/>
              <a:cxnLst/>
              <a:rect l="l" t="t" r="r" b="b"/>
              <a:pathLst>
                <a:path w="488" h="462" extrusionOk="0">
                  <a:moveTo>
                    <a:pt x="343" y="0"/>
                  </a:moveTo>
                  <a:cubicBezTo>
                    <a:pt x="308" y="0"/>
                    <a:pt x="274" y="13"/>
                    <a:pt x="247" y="40"/>
                  </a:cubicBezTo>
                  <a:lnTo>
                    <a:pt x="54" y="234"/>
                  </a:lnTo>
                  <a:cubicBezTo>
                    <a:pt x="0" y="287"/>
                    <a:pt x="0" y="370"/>
                    <a:pt x="54" y="423"/>
                  </a:cubicBezTo>
                  <a:cubicBezTo>
                    <a:pt x="80" y="449"/>
                    <a:pt x="114" y="461"/>
                    <a:pt x="148" y="461"/>
                  </a:cubicBezTo>
                  <a:cubicBezTo>
                    <a:pt x="182" y="461"/>
                    <a:pt x="215" y="449"/>
                    <a:pt x="241" y="423"/>
                  </a:cubicBezTo>
                  <a:lnTo>
                    <a:pt x="435" y="229"/>
                  </a:lnTo>
                  <a:cubicBezTo>
                    <a:pt x="488" y="176"/>
                    <a:pt x="488" y="92"/>
                    <a:pt x="435" y="40"/>
                  </a:cubicBezTo>
                  <a:cubicBezTo>
                    <a:pt x="410" y="13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1827700" y="2799350"/>
              <a:ext cx="12200" cy="11575"/>
            </a:xfrm>
            <a:custGeom>
              <a:avLst/>
              <a:gdLst/>
              <a:ahLst/>
              <a:cxnLst/>
              <a:rect l="l" t="t" r="r" b="b"/>
              <a:pathLst>
                <a:path w="488" h="463" extrusionOk="0">
                  <a:moveTo>
                    <a:pt x="341" y="0"/>
                  </a:moveTo>
                  <a:cubicBezTo>
                    <a:pt x="307" y="0"/>
                    <a:pt x="273" y="14"/>
                    <a:pt x="246" y="40"/>
                  </a:cubicBezTo>
                  <a:lnTo>
                    <a:pt x="53" y="234"/>
                  </a:lnTo>
                  <a:cubicBezTo>
                    <a:pt x="0" y="287"/>
                    <a:pt x="0" y="370"/>
                    <a:pt x="53" y="423"/>
                  </a:cubicBezTo>
                  <a:cubicBezTo>
                    <a:pt x="79" y="449"/>
                    <a:pt x="114" y="462"/>
                    <a:pt x="147" y="462"/>
                  </a:cubicBezTo>
                  <a:cubicBezTo>
                    <a:pt x="182" y="462"/>
                    <a:pt x="216" y="449"/>
                    <a:pt x="242" y="423"/>
                  </a:cubicBezTo>
                  <a:lnTo>
                    <a:pt x="435" y="229"/>
                  </a:lnTo>
                  <a:cubicBezTo>
                    <a:pt x="488" y="176"/>
                    <a:pt x="488" y="93"/>
                    <a:pt x="435" y="40"/>
                  </a:cubicBezTo>
                  <a:cubicBezTo>
                    <a:pt x="409" y="14"/>
                    <a:pt x="375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1816975" y="2788650"/>
              <a:ext cx="12225" cy="11550"/>
            </a:xfrm>
            <a:custGeom>
              <a:avLst/>
              <a:gdLst/>
              <a:ahLst/>
              <a:cxnLst/>
              <a:rect l="l" t="t" r="r" b="b"/>
              <a:pathLst>
                <a:path w="489" h="462" extrusionOk="0">
                  <a:moveTo>
                    <a:pt x="342" y="0"/>
                  </a:moveTo>
                  <a:cubicBezTo>
                    <a:pt x="308" y="0"/>
                    <a:pt x="274" y="13"/>
                    <a:pt x="247" y="40"/>
                  </a:cubicBezTo>
                  <a:lnTo>
                    <a:pt x="54" y="234"/>
                  </a:lnTo>
                  <a:cubicBezTo>
                    <a:pt x="0" y="286"/>
                    <a:pt x="0" y="371"/>
                    <a:pt x="54" y="423"/>
                  </a:cubicBezTo>
                  <a:cubicBezTo>
                    <a:pt x="80" y="449"/>
                    <a:pt x="115" y="461"/>
                    <a:pt x="148" y="461"/>
                  </a:cubicBezTo>
                  <a:cubicBezTo>
                    <a:pt x="183" y="461"/>
                    <a:pt x="216" y="449"/>
                    <a:pt x="242" y="423"/>
                  </a:cubicBezTo>
                  <a:lnTo>
                    <a:pt x="436" y="229"/>
                  </a:lnTo>
                  <a:cubicBezTo>
                    <a:pt x="489" y="176"/>
                    <a:pt x="489" y="93"/>
                    <a:pt x="436" y="40"/>
                  </a:cubicBezTo>
                  <a:cubicBezTo>
                    <a:pt x="410" y="13"/>
                    <a:pt x="376" y="0"/>
                    <a:pt x="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1842925" y="2762675"/>
              <a:ext cx="12250" cy="11550"/>
            </a:xfrm>
            <a:custGeom>
              <a:avLst/>
              <a:gdLst/>
              <a:ahLst/>
              <a:cxnLst/>
              <a:rect l="l" t="t" r="r" b="b"/>
              <a:pathLst>
                <a:path w="490" h="462" extrusionOk="0">
                  <a:moveTo>
                    <a:pt x="343" y="0"/>
                  </a:moveTo>
                  <a:cubicBezTo>
                    <a:pt x="309" y="0"/>
                    <a:pt x="274" y="14"/>
                    <a:pt x="248" y="40"/>
                  </a:cubicBezTo>
                  <a:lnTo>
                    <a:pt x="54" y="234"/>
                  </a:lnTo>
                  <a:cubicBezTo>
                    <a:pt x="1" y="287"/>
                    <a:pt x="1" y="371"/>
                    <a:pt x="54" y="423"/>
                  </a:cubicBezTo>
                  <a:cubicBezTo>
                    <a:pt x="80" y="449"/>
                    <a:pt x="114" y="461"/>
                    <a:pt x="148" y="461"/>
                  </a:cubicBezTo>
                  <a:cubicBezTo>
                    <a:pt x="183" y="461"/>
                    <a:pt x="216" y="449"/>
                    <a:pt x="242" y="423"/>
                  </a:cubicBezTo>
                  <a:lnTo>
                    <a:pt x="437" y="229"/>
                  </a:lnTo>
                  <a:cubicBezTo>
                    <a:pt x="489" y="177"/>
                    <a:pt x="489" y="93"/>
                    <a:pt x="437" y="40"/>
                  </a:cubicBezTo>
                  <a:cubicBezTo>
                    <a:pt x="411" y="14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1887225" y="2729150"/>
              <a:ext cx="12250" cy="11575"/>
            </a:xfrm>
            <a:custGeom>
              <a:avLst/>
              <a:gdLst/>
              <a:ahLst/>
              <a:cxnLst/>
              <a:rect l="l" t="t" r="r" b="b"/>
              <a:pathLst>
                <a:path w="490" h="463" extrusionOk="0">
                  <a:moveTo>
                    <a:pt x="342" y="1"/>
                  </a:moveTo>
                  <a:cubicBezTo>
                    <a:pt x="308" y="1"/>
                    <a:pt x="274" y="14"/>
                    <a:pt x="248" y="41"/>
                  </a:cubicBezTo>
                  <a:lnTo>
                    <a:pt x="53" y="234"/>
                  </a:lnTo>
                  <a:cubicBezTo>
                    <a:pt x="1" y="288"/>
                    <a:pt x="1" y="371"/>
                    <a:pt x="53" y="423"/>
                  </a:cubicBezTo>
                  <a:cubicBezTo>
                    <a:pt x="78" y="449"/>
                    <a:pt x="113" y="462"/>
                    <a:pt x="147" y="462"/>
                  </a:cubicBezTo>
                  <a:cubicBezTo>
                    <a:pt x="182" y="462"/>
                    <a:pt x="216" y="449"/>
                    <a:pt x="243" y="423"/>
                  </a:cubicBezTo>
                  <a:lnTo>
                    <a:pt x="437" y="229"/>
                  </a:lnTo>
                  <a:cubicBezTo>
                    <a:pt x="489" y="177"/>
                    <a:pt x="489" y="93"/>
                    <a:pt x="437" y="41"/>
                  </a:cubicBezTo>
                  <a:cubicBezTo>
                    <a:pt x="410" y="14"/>
                    <a:pt x="376" y="1"/>
                    <a:pt x="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1876500" y="2718425"/>
              <a:ext cx="12225" cy="11550"/>
            </a:xfrm>
            <a:custGeom>
              <a:avLst/>
              <a:gdLst/>
              <a:ahLst/>
              <a:cxnLst/>
              <a:rect l="l" t="t" r="r" b="b"/>
              <a:pathLst>
                <a:path w="489" h="462" extrusionOk="0">
                  <a:moveTo>
                    <a:pt x="342" y="1"/>
                  </a:moveTo>
                  <a:cubicBezTo>
                    <a:pt x="308" y="1"/>
                    <a:pt x="274" y="14"/>
                    <a:pt x="247" y="40"/>
                  </a:cubicBezTo>
                  <a:lnTo>
                    <a:pt x="53" y="234"/>
                  </a:lnTo>
                  <a:cubicBezTo>
                    <a:pt x="0" y="287"/>
                    <a:pt x="0" y="370"/>
                    <a:pt x="53" y="424"/>
                  </a:cubicBezTo>
                  <a:cubicBezTo>
                    <a:pt x="79" y="449"/>
                    <a:pt x="113" y="462"/>
                    <a:pt x="147" y="462"/>
                  </a:cubicBezTo>
                  <a:cubicBezTo>
                    <a:pt x="182" y="462"/>
                    <a:pt x="215" y="449"/>
                    <a:pt x="242" y="424"/>
                  </a:cubicBezTo>
                  <a:lnTo>
                    <a:pt x="436" y="229"/>
                  </a:lnTo>
                  <a:cubicBezTo>
                    <a:pt x="488" y="177"/>
                    <a:pt x="488" y="92"/>
                    <a:pt x="436" y="40"/>
                  </a:cubicBezTo>
                  <a:cubicBezTo>
                    <a:pt x="410" y="14"/>
                    <a:pt x="376" y="1"/>
                    <a:pt x="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1905500" y="2721550"/>
              <a:ext cx="12225" cy="11550"/>
            </a:xfrm>
            <a:custGeom>
              <a:avLst/>
              <a:gdLst/>
              <a:ahLst/>
              <a:cxnLst/>
              <a:rect l="l" t="t" r="r" b="b"/>
              <a:pathLst>
                <a:path w="489" h="462" extrusionOk="0">
                  <a:moveTo>
                    <a:pt x="341" y="0"/>
                  </a:moveTo>
                  <a:cubicBezTo>
                    <a:pt x="307" y="0"/>
                    <a:pt x="273" y="13"/>
                    <a:pt x="247" y="39"/>
                  </a:cubicBezTo>
                  <a:lnTo>
                    <a:pt x="52" y="234"/>
                  </a:lnTo>
                  <a:cubicBezTo>
                    <a:pt x="0" y="286"/>
                    <a:pt x="0" y="371"/>
                    <a:pt x="52" y="423"/>
                  </a:cubicBezTo>
                  <a:cubicBezTo>
                    <a:pt x="79" y="449"/>
                    <a:pt x="114" y="461"/>
                    <a:pt x="147" y="461"/>
                  </a:cubicBezTo>
                  <a:cubicBezTo>
                    <a:pt x="182" y="461"/>
                    <a:pt x="216" y="449"/>
                    <a:pt x="242" y="423"/>
                  </a:cubicBezTo>
                  <a:lnTo>
                    <a:pt x="436" y="229"/>
                  </a:lnTo>
                  <a:cubicBezTo>
                    <a:pt x="489" y="176"/>
                    <a:pt x="489" y="93"/>
                    <a:pt x="436" y="39"/>
                  </a:cubicBezTo>
                  <a:cubicBezTo>
                    <a:pt x="409" y="13"/>
                    <a:pt x="375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1884125" y="2700150"/>
              <a:ext cx="12225" cy="11525"/>
            </a:xfrm>
            <a:custGeom>
              <a:avLst/>
              <a:gdLst/>
              <a:ahLst/>
              <a:cxnLst/>
              <a:rect l="l" t="t" r="r" b="b"/>
              <a:pathLst>
                <a:path w="489" h="461" extrusionOk="0">
                  <a:moveTo>
                    <a:pt x="342" y="0"/>
                  </a:moveTo>
                  <a:cubicBezTo>
                    <a:pt x="308" y="0"/>
                    <a:pt x="273" y="13"/>
                    <a:pt x="247" y="39"/>
                  </a:cubicBezTo>
                  <a:lnTo>
                    <a:pt x="53" y="232"/>
                  </a:lnTo>
                  <a:cubicBezTo>
                    <a:pt x="0" y="286"/>
                    <a:pt x="0" y="369"/>
                    <a:pt x="53" y="421"/>
                  </a:cubicBezTo>
                  <a:cubicBezTo>
                    <a:pt x="79" y="447"/>
                    <a:pt x="114" y="460"/>
                    <a:pt x="146" y="460"/>
                  </a:cubicBezTo>
                  <a:cubicBezTo>
                    <a:pt x="181" y="460"/>
                    <a:pt x="214" y="447"/>
                    <a:pt x="242" y="421"/>
                  </a:cubicBezTo>
                  <a:lnTo>
                    <a:pt x="435" y="227"/>
                  </a:lnTo>
                  <a:cubicBezTo>
                    <a:pt x="489" y="174"/>
                    <a:pt x="489" y="91"/>
                    <a:pt x="435" y="39"/>
                  </a:cubicBezTo>
                  <a:cubicBezTo>
                    <a:pt x="410" y="13"/>
                    <a:pt x="376" y="0"/>
                    <a:pt x="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1894825" y="2710825"/>
              <a:ext cx="12225" cy="11550"/>
            </a:xfrm>
            <a:custGeom>
              <a:avLst/>
              <a:gdLst/>
              <a:ahLst/>
              <a:cxnLst/>
              <a:rect l="l" t="t" r="r" b="b"/>
              <a:pathLst>
                <a:path w="489" h="462" extrusionOk="0">
                  <a:moveTo>
                    <a:pt x="342" y="1"/>
                  </a:moveTo>
                  <a:cubicBezTo>
                    <a:pt x="308" y="1"/>
                    <a:pt x="273" y="14"/>
                    <a:pt x="247" y="40"/>
                  </a:cubicBezTo>
                  <a:lnTo>
                    <a:pt x="53" y="234"/>
                  </a:lnTo>
                  <a:cubicBezTo>
                    <a:pt x="0" y="286"/>
                    <a:pt x="0" y="370"/>
                    <a:pt x="53" y="422"/>
                  </a:cubicBezTo>
                  <a:cubicBezTo>
                    <a:pt x="78" y="448"/>
                    <a:pt x="113" y="461"/>
                    <a:pt x="148" y="461"/>
                  </a:cubicBezTo>
                  <a:cubicBezTo>
                    <a:pt x="182" y="461"/>
                    <a:pt x="216" y="448"/>
                    <a:pt x="242" y="422"/>
                  </a:cubicBezTo>
                  <a:lnTo>
                    <a:pt x="436" y="229"/>
                  </a:lnTo>
                  <a:cubicBezTo>
                    <a:pt x="489" y="175"/>
                    <a:pt x="489" y="92"/>
                    <a:pt x="436" y="40"/>
                  </a:cubicBezTo>
                  <a:cubicBezTo>
                    <a:pt x="411" y="14"/>
                    <a:pt x="376" y="1"/>
                    <a:pt x="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1868875" y="2736750"/>
              <a:ext cx="12250" cy="11550"/>
            </a:xfrm>
            <a:custGeom>
              <a:avLst/>
              <a:gdLst/>
              <a:ahLst/>
              <a:cxnLst/>
              <a:rect l="l" t="t" r="r" b="b"/>
              <a:pathLst>
                <a:path w="490" h="462" extrusionOk="0">
                  <a:moveTo>
                    <a:pt x="342" y="0"/>
                  </a:moveTo>
                  <a:cubicBezTo>
                    <a:pt x="308" y="0"/>
                    <a:pt x="274" y="13"/>
                    <a:pt x="247" y="40"/>
                  </a:cubicBezTo>
                  <a:lnTo>
                    <a:pt x="53" y="234"/>
                  </a:lnTo>
                  <a:cubicBezTo>
                    <a:pt x="1" y="287"/>
                    <a:pt x="1" y="370"/>
                    <a:pt x="53" y="423"/>
                  </a:cubicBezTo>
                  <a:cubicBezTo>
                    <a:pt x="79" y="448"/>
                    <a:pt x="114" y="462"/>
                    <a:pt x="148" y="462"/>
                  </a:cubicBezTo>
                  <a:cubicBezTo>
                    <a:pt x="182" y="462"/>
                    <a:pt x="216" y="448"/>
                    <a:pt x="242" y="423"/>
                  </a:cubicBezTo>
                  <a:lnTo>
                    <a:pt x="437" y="228"/>
                  </a:lnTo>
                  <a:cubicBezTo>
                    <a:pt x="489" y="176"/>
                    <a:pt x="489" y="93"/>
                    <a:pt x="437" y="40"/>
                  </a:cubicBezTo>
                  <a:cubicBezTo>
                    <a:pt x="410" y="13"/>
                    <a:pt x="376" y="0"/>
                    <a:pt x="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8" name="Google Shape;738;p42"/>
          <p:cNvGrpSpPr/>
          <p:nvPr/>
        </p:nvGrpSpPr>
        <p:grpSpPr>
          <a:xfrm>
            <a:off x="9987882" y="2615769"/>
            <a:ext cx="365083" cy="356502"/>
            <a:chOff x="5611225" y="2050700"/>
            <a:chExt cx="222300" cy="217075"/>
          </a:xfrm>
        </p:grpSpPr>
        <p:sp>
          <p:nvSpPr>
            <p:cNvPr id="739" name="Google Shape;739;p42"/>
            <p:cNvSpPr/>
            <p:nvPr/>
          </p:nvSpPr>
          <p:spPr>
            <a:xfrm>
              <a:off x="5618725" y="2216975"/>
              <a:ext cx="48475" cy="47975"/>
            </a:xfrm>
            <a:custGeom>
              <a:avLst/>
              <a:gdLst/>
              <a:ahLst/>
              <a:cxnLst/>
              <a:rect l="l" t="t" r="r" b="b"/>
              <a:pathLst>
                <a:path w="1939" h="1919" extrusionOk="0">
                  <a:moveTo>
                    <a:pt x="711" y="1"/>
                  </a:moveTo>
                  <a:cubicBezTo>
                    <a:pt x="464" y="273"/>
                    <a:pt x="181" y="530"/>
                    <a:pt x="0" y="839"/>
                  </a:cubicBezTo>
                  <a:lnTo>
                    <a:pt x="390" y="1443"/>
                  </a:lnTo>
                  <a:lnTo>
                    <a:pt x="1143" y="1919"/>
                  </a:lnTo>
                  <a:cubicBezTo>
                    <a:pt x="1193" y="1891"/>
                    <a:pt x="1240" y="1859"/>
                    <a:pt x="1286" y="1823"/>
                  </a:cubicBezTo>
                  <a:lnTo>
                    <a:pt x="1939" y="1291"/>
                  </a:lnTo>
                  <a:lnTo>
                    <a:pt x="1395" y="47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5635000" y="2127075"/>
              <a:ext cx="119300" cy="122200"/>
            </a:xfrm>
            <a:custGeom>
              <a:avLst/>
              <a:gdLst/>
              <a:ahLst/>
              <a:cxnLst/>
              <a:rect l="l" t="t" r="r" b="b"/>
              <a:pathLst>
                <a:path w="4772" h="4888" extrusionOk="0">
                  <a:moveTo>
                    <a:pt x="3614" y="0"/>
                  </a:moveTo>
                  <a:lnTo>
                    <a:pt x="2939" y="91"/>
                  </a:lnTo>
                  <a:cubicBezTo>
                    <a:pt x="2934" y="91"/>
                    <a:pt x="2929" y="91"/>
                    <a:pt x="2923" y="91"/>
                  </a:cubicBezTo>
                  <a:cubicBezTo>
                    <a:pt x="2798" y="91"/>
                    <a:pt x="2679" y="148"/>
                    <a:pt x="2600" y="245"/>
                  </a:cubicBezTo>
                  <a:lnTo>
                    <a:pt x="0" y="3473"/>
                  </a:lnTo>
                  <a:lnTo>
                    <a:pt x="135" y="3734"/>
                  </a:lnTo>
                  <a:lnTo>
                    <a:pt x="1288" y="4887"/>
                  </a:lnTo>
                  <a:lnTo>
                    <a:pt x="4613" y="2181"/>
                  </a:lnTo>
                  <a:cubicBezTo>
                    <a:pt x="4713" y="2098"/>
                    <a:pt x="4772" y="1973"/>
                    <a:pt x="4768" y="1842"/>
                  </a:cubicBezTo>
                  <a:lnTo>
                    <a:pt x="4744" y="1130"/>
                  </a:lnTo>
                  <a:lnTo>
                    <a:pt x="4306" y="507"/>
                  </a:lnTo>
                  <a:lnTo>
                    <a:pt x="3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5612700" y="2239950"/>
              <a:ext cx="34600" cy="27825"/>
            </a:xfrm>
            <a:custGeom>
              <a:avLst/>
              <a:gdLst/>
              <a:ahLst/>
              <a:cxnLst/>
              <a:rect l="l" t="t" r="r" b="b"/>
              <a:pathLst>
                <a:path w="1384" h="1113" extrusionOk="0">
                  <a:moveTo>
                    <a:pt x="349" y="0"/>
                  </a:moveTo>
                  <a:cubicBezTo>
                    <a:pt x="151" y="0"/>
                    <a:pt x="1" y="282"/>
                    <a:pt x="98" y="523"/>
                  </a:cubicBezTo>
                  <a:cubicBezTo>
                    <a:pt x="132" y="607"/>
                    <a:pt x="219" y="770"/>
                    <a:pt x="219" y="770"/>
                  </a:cubicBezTo>
                  <a:cubicBezTo>
                    <a:pt x="237" y="795"/>
                    <a:pt x="260" y="818"/>
                    <a:pt x="281" y="840"/>
                  </a:cubicBezTo>
                  <a:cubicBezTo>
                    <a:pt x="461" y="1021"/>
                    <a:pt x="700" y="1113"/>
                    <a:pt x="939" y="1113"/>
                  </a:cubicBezTo>
                  <a:cubicBezTo>
                    <a:pt x="1093" y="1113"/>
                    <a:pt x="1245" y="1075"/>
                    <a:pt x="1384" y="1000"/>
                  </a:cubicBezTo>
                  <a:lnTo>
                    <a:pt x="389" y="4"/>
                  </a:lnTo>
                  <a:cubicBezTo>
                    <a:pt x="376" y="2"/>
                    <a:pt x="363" y="0"/>
                    <a:pt x="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5741050" y="2052100"/>
              <a:ext cx="92475" cy="88975"/>
            </a:xfrm>
            <a:custGeom>
              <a:avLst/>
              <a:gdLst/>
              <a:ahLst/>
              <a:cxnLst/>
              <a:rect l="l" t="t" r="r" b="b"/>
              <a:pathLst>
                <a:path w="3699" h="3559" extrusionOk="0">
                  <a:moveTo>
                    <a:pt x="2093" y="1"/>
                  </a:moveTo>
                  <a:cubicBezTo>
                    <a:pt x="1718" y="1"/>
                    <a:pt x="1392" y="103"/>
                    <a:pt x="1106" y="390"/>
                  </a:cubicBezTo>
                  <a:lnTo>
                    <a:pt x="127" y="1368"/>
                  </a:lnTo>
                  <a:cubicBezTo>
                    <a:pt x="45" y="1451"/>
                    <a:pt x="0" y="1564"/>
                    <a:pt x="3" y="1680"/>
                  </a:cubicBezTo>
                  <a:lnTo>
                    <a:pt x="28" y="2418"/>
                  </a:lnTo>
                  <a:lnTo>
                    <a:pt x="316" y="3154"/>
                  </a:lnTo>
                  <a:lnTo>
                    <a:pt x="1095" y="3534"/>
                  </a:lnTo>
                  <a:lnTo>
                    <a:pt x="1834" y="3559"/>
                  </a:lnTo>
                  <a:cubicBezTo>
                    <a:pt x="1838" y="3559"/>
                    <a:pt x="1842" y="3559"/>
                    <a:pt x="1845" y="3559"/>
                  </a:cubicBezTo>
                  <a:cubicBezTo>
                    <a:pt x="1959" y="3559"/>
                    <a:pt x="2066" y="3515"/>
                    <a:pt x="2146" y="3435"/>
                  </a:cubicBezTo>
                  <a:lnTo>
                    <a:pt x="3124" y="2457"/>
                  </a:lnTo>
                  <a:cubicBezTo>
                    <a:pt x="3698" y="1883"/>
                    <a:pt x="3698" y="952"/>
                    <a:pt x="3122" y="376"/>
                  </a:cubicBezTo>
                  <a:cubicBezTo>
                    <a:pt x="3017" y="273"/>
                    <a:pt x="2903" y="189"/>
                    <a:pt x="2779" y="122"/>
                  </a:cubicBezTo>
                  <a:cubicBezTo>
                    <a:pt x="2779" y="122"/>
                    <a:pt x="2333" y="1"/>
                    <a:pt x="2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5727925" y="2114800"/>
              <a:ext cx="40525" cy="40525"/>
            </a:xfrm>
            <a:custGeom>
              <a:avLst/>
              <a:gdLst/>
              <a:ahLst/>
              <a:cxnLst/>
              <a:rect l="l" t="t" r="r" b="b"/>
              <a:pathLst>
                <a:path w="1621" h="1621" extrusionOk="0">
                  <a:moveTo>
                    <a:pt x="594" y="1"/>
                  </a:moveTo>
                  <a:lnTo>
                    <a:pt x="1" y="594"/>
                  </a:lnTo>
                  <a:lnTo>
                    <a:pt x="1026" y="1621"/>
                  </a:lnTo>
                  <a:lnTo>
                    <a:pt x="1621" y="1026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5615675" y="2213225"/>
              <a:ext cx="22700" cy="26850"/>
            </a:xfrm>
            <a:custGeom>
              <a:avLst/>
              <a:gdLst/>
              <a:ahLst/>
              <a:cxnLst/>
              <a:rect l="l" t="t" r="r" b="b"/>
              <a:pathLst>
                <a:path w="908" h="1074" extrusionOk="0">
                  <a:moveTo>
                    <a:pt x="888" y="1"/>
                  </a:moveTo>
                  <a:lnTo>
                    <a:pt x="628" y="9"/>
                  </a:lnTo>
                  <a:lnTo>
                    <a:pt x="96" y="662"/>
                  </a:lnTo>
                  <a:cubicBezTo>
                    <a:pt x="60" y="707"/>
                    <a:pt x="29" y="754"/>
                    <a:pt x="1" y="805"/>
                  </a:cubicBezTo>
                  <a:lnTo>
                    <a:pt x="16" y="1061"/>
                  </a:lnTo>
                  <a:lnTo>
                    <a:pt x="270" y="1073"/>
                  </a:lnTo>
                  <a:cubicBezTo>
                    <a:pt x="276" y="1067"/>
                    <a:pt x="282" y="1059"/>
                    <a:pt x="286" y="1052"/>
                  </a:cubicBezTo>
                  <a:lnTo>
                    <a:pt x="817" y="399"/>
                  </a:lnTo>
                  <a:lnTo>
                    <a:pt x="908" y="28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5631425" y="2126500"/>
              <a:ext cx="101225" cy="93975"/>
            </a:xfrm>
            <a:custGeom>
              <a:avLst/>
              <a:gdLst/>
              <a:ahLst/>
              <a:cxnLst/>
              <a:rect l="l" t="t" r="r" b="b"/>
              <a:pathLst>
                <a:path w="4049" h="3759" extrusionOk="0">
                  <a:moveTo>
                    <a:pt x="3029" y="0"/>
                  </a:moveTo>
                  <a:cubicBezTo>
                    <a:pt x="2904" y="0"/>
                    <a:pt x="2785" y="57"/>
                    <a:pt x="2706" y="155"/>
                  </a:cubicBezTo>
                  <a:lnTo>
                    <a:pt x="0" y="3479"/>
                  </a:lnTo>
                  <a:lnTo>
                    <a:pt x="279" y="3759"/>
                  </a:lnTo>
                  <a:lnTo>
                    <a:pt x="2895" y="545"/>
                  </a:lnTo>
                  <a:cubicBezTo>
                    <a:pt x="2973" y="448"/>
                    <a:pt x="3091" y="391"/>
                    <a:pt x="3215" y="391"/>
                  </a:cubicBezTo>
                  <a:cubicBezTo>
                    <a:pt x="3222" y="391"/>
                    <a:pt x="3228" y="391"/>
                    <a:pt x="3235" y="392"/>
                  </a:cubicBezTo>
                  <a:lnTo>
                    <a:pt x="3805" y="409"/>
                  </a:lnTo>
                  <a:cubicBezTo>
                    <a:pt x="3809" y="409"/>
                    <a:pt x="3813" y="409"/>
                    <a:pt x="3816" y="409"/>
                  </a:cubicBezTo>
                  <a:cubicBezTo>
                    <a:pt x="3904" y="409"/>
                    <a:pt x="3987" y="375"/>
                    <a:pt x="4048" y="313"/>
                  </a:cubicBezTo>
                  <a:lnTo>
                    <a:pt x="4027" y="44"/>
                  </a:lnTo>
                  <a:lnTo>
                    <a:pt x="3759" y="23"/>
                  </a:lnTo>
                  <a:lnTo>
                    <a:pt x="3045" y="1"/>
                  </a:lnTo>
                  <a:cubicBezTo>
                    <a:pt x="3040" y="1"/>
                    <a:pt x="3035" y="0"/>
                    <a:pt x="3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5611225" y="2233350"/>
              <a:ext cx="11225" cy="25875"/>
            </a:xfrm>
            <a:custGeom>
              <a:avLst/>
              <a:gdLst/>
              <a:ahLst/>
              <a:cxnLst/>
              <a:rect l="l" t="t" r="r" b="b"/>
              <a:pathLst>
                <a:path w="449" h="1035" extrusionOk="0">
                  <a:moveTo>
                    <a:pt x="181" y="1"/>
                  </a:moveTo>
                  <a:lnTo>
                    <a:pt x="181" y="1"/>
                  </a:lnTo>
                  <a:cubicBezTo>
                    <a:pt x="1" y="330"/>
                    <a:pt x="37" y="740"/>
                    <a:pt x="278" y="1034"/>
                  </a:cubicBezTo>
                  <a:cubicBezTo>
                    <a:pt x="231" y="819"/>
                    <a:pt x="260" y="590"/>
                    <a:pt x="368" y="391"/>
                  </a:cubicBezTo>
                  <a:cubicBezTo>
                    <a:pt x="392" y="348"/>
                    <a:pt x="418" y="307"/>
                    <a:pt x="448" y="268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5739550" y="2050700"/>
              <a:ext cx="71100" cy="68925"/>
            </a:xfrm>
            <a:custGeom>
              <a:avLst/>
              <a:gdLst/>
              <a:ahLst/>
              <a:cxnLst/>
              <a:rect l="l" t="t" r="r" b="b"/>
              <a:pathLst>
                <a:path w="2844" h="2757" extrusionOk="0">
                  <a:moveTo>
                    <a:pt x="2145" y="1"/>
                  </a:moveTo>
                  <a:cubicBezTo>
                    <a:pt x="1769" y="1"/>
                    <a:pt x="1393" y="145"/>
                    <a:pt x="1105" y="432"/>
                  </a:cubicBezTo>
                  <a:lnTo>
                    <a:pt x="127" y="1410"/>
                  </a:lnTo>
                  <a:cubicBezTo>
                    <a:pt x="46" y="1492"/>
                    <a:pt x="1" y="1605"/>
                    <a:pt x="5" y="1722"/>
                  </a:cubicBezTo>
                  <a:lnTo>
                    <a:pt x="27" y="2461"/>
                  </a:lnTo>
                  <a:lnTo>
                    <a:pt x="21" y="2756"/>
                  </a:lnTo>
                  <a:lnTo>
                    <a:pt x="317" y="2750"/>
                  </a:lnTo>
                  <a:lnTo>
                    <a:pt x="354" y="2713"/>
                  </a:lnTo>
                  <a:cubicBezTo>
                    <a:pt x="418" y="2648"/>
                    <a:pt x="453" y="2561"/>
                    <a:pt x="452" y="2469"/>
                  </a:cubicBezTo>
                  <a:lnTo>
                    <a:pt x="433" y="1873"/>
                  </a:lnTo>
                  <a:cubicBezTo>
                    <a:pt x="429" y="1756"/>
                    <a:pt x="473" y="1644"/>
                    <a:pt x="555" y="1562"/>
                  </a:cubicBezTo>
                  <a:lnTo>
                    <a:pt x="1533" y="584"/>
                  </a:lnTo>
                  <a:cubicBezTo>
                    <a:pt x="1820" y="297"/>
                    <a:pt x="2196" y="153"/>
                    <a:pt x="2573" y="153"/>
                  </a:cubicBezTo>
                  <a:cubicBezTo>
                    <a:pt x="2663" y="153"/>
                    <a:pt x="2755" y="160"/>
                    <a:pt x="2843" y="177"/>
                  </a:cubicBezTo>
                  <a:cubicBezTo>
                    <a:pt x="2626" y="60"/>
                    <a:pt x="2386" y="1"/>
                    <a:pt x="2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5725375" y="2112225"/>
              <a:ext cx="22075" cy="22125"/>
            </a:xfrm>
            <a:custGeom>
              <a:avLst/>
              <a:gdLst/>
              <a:ahLst/>
              <a:cxnLst/>
              <a:rect l="l" t="t" r="r" b="b"/>
              <a:pathLst>
                <a:path w="883" h="885" extrusionOk="0">
                  <a:moveTo>
                    <a:pt x="593" y="1"/>
                  </a:moveTo>
                  <a:lnTo>
                    <a:pt x="0" y="594"/>
                  </a:lnTo>
                  <a:lnTo>
                    <a:pt x="289" y="884"/>
                  </a:lnTo>
                  <a:lnTo>
                    <a:pt x="882" y="29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5705575" y="2157625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50" y="0"/>
                  </a:moveTo>
                  <a:cubicBezTo>
                    <a:pt x="156" y="0"/>
                    <a:pt x="0" y="156"/>
                    <a:pt x="0" y="350"/>
                  </a:cubicBezTo>
                  <a:cubicBezTo>
                    <a:pt x="0" y="543"/>
                    <a:pt x="156" y="699"/>
                    <a:pt x="350" y="699"/>
                  </a:cubicBezTo>
                  <a:cubicBezTo>
                    <a:pt x="542" y="699"/>
                    <a:pt x="699" y="543"/>
                    <a:pt x="699" y="350"/>
                  </a:cubicBezTo>
                  <a:cubicBezTo>
                    <a:pt x="699" y="156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5683900" y="2179275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50" y="0"/>
                  </a:moveTo>
                  <a:cubicBezTo>
                    <a:pt x="156" y="0"/>
                    <a:pt x="0" y="156"/>
                    <a:pt x="0" y="350"/>
                  </a:cubicBezTo>
                  <a:cubicBezTo>
                    <a:pt x="0" y="543"/>
                    <a:pt x="156" y="699"/>
                    <a:pt x="350" y="699"/>
                  </a:cubicBezTo>
                  <a:cubicBezTo>
                    <a:pt x="543" y="699"/>
                    <a:pt x="700" y="543"/>
                    <a:pt x="700" y="350"/>
                  </a:cubicBezTo>
                  <a:cubicBezTo>
                    <a:pt x="700" y="156"/>
                    <a:pt x="543" y="0"/>
                    <a:pt x="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5661925" y="2200875"/>
              <a:ext cx="18150" cy="17525"/>
            </a:xfrm>
            <a:custGeom>
              <a:avLst/>
              <a:gdLst/>
              <a:ahLst/>
              <a:cxnLst/>
              <a:rect l="l" t="t" r="r" b="b"/>
              <a:pathLst>
                <a:path w="726" h="701" extrusionOk="0">
                  <a:moveTo>
                    <a:pt x="363" y="0"/>
                  </a:moveTo>
                  <a:cubicBezTo>
                    <a:pt x="181" y="0"/>
                    <a:pt x="27" y="141"/>
                    <a:pt x="14" y="325"/>
                  </a:cubicBezTo>
                  <a:cubicBezTo>
                    <a:pt x="1" y="518"/>
                    <a:pt x="146" y="685"/>
                    <a:pt x="338" y="699"/>
                  </a:cubicBezTo>
                  <a:cubicBezTo>
                    <a:pt x="346" y="700"/>
                    <a:pt x="355" y="700"/>
                    <a:pt x="363" y="700"/>
                  </a:cubicBezTo>
                  <a:cubicBezTo>
                    <a:pt x="545" y="700"/>
                    <a:pt x="699" y="559"/>
                    <a:pt x="712" y="375"/>
                  </a:cubicBezTo>
                  <a:cubicBezTo>
                    <a:pt x="726" y="182"/>
                    <a:pt x="580" y="15"/>
                    <a:pt x="388" y="1"/>
                  </a:cubicBezTo>
                  <a:cubicBezTo>
                    <a:pt x="379" y="0"/>
                    <a:pt x="371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42"/>
          <p:cNvGrpSpPr/>
          <p:nvPr/>
        </p:nvGrpSpPr>
        <p:grpSpPr>
          <a:xfrm>
            <a:off x="8148013" y="2632566"/>
            <a:ext cx="363605" cy="315979"/>
            <a:chOff x="4731200" y="2060925"/>
            <a:chExt cx="221400" cy="192400"/>
          </a:xfrm>
        </p:grpSpPr>
        <p:sp>
          <p:nvSpPr>
            <p:cNvPr id="753" name="Google Shape;753;p42"/>
            <p:cNvSpPr/>
            <p:nvPr/>
          </p:nvSpPr>
          <p:spPr>
            <a:xfrm>
              <a:off x="4797775" y="2060925"/>
              <a:ext cx="88225" cy="46450"/>
            </a:xfrm>
            <a:custGeom>
              <a:avLst/>
              <a:gdLst/>
              <a:ahLst/>
              <a:cxnLst/>
              <a:rect l="l" t="t" r="r" b="b"/>
              <a:pathLst>
                <a:path w="3529" h="1858" extrusionOk="0">
                  <a:moveTo>
                    <a:pt x="802" y="0"/>
                  </a:moveTo>
                  <a:cubicBezTo>
                    <a:pt x="360" y="0"/>
                    <a:pt x="0" y="360"/>
                    <a:pt x="0" y="802"/>
                  </a:cubicBezTo>
                  <a:lnTo>
                    <a:pt x="0" y="1858"/>
                  </a:lnTo>
                  <a:lnTo>
                    <a:pt x="535" y="1858"/>
                  </a:lnTo>
                  <a:lnTo>
                    <a:pt x="535" y="802"/>
                  </a:lnTo>
                  <a:cubicBezTo>
                    <a:pt x="535" y="654"/>
                    <a:pt x="654" y="535"/>
                    <a:pt x="802" y="535"/>
                  </a:cubicBezTo>
                  <a:lnTo>
                    <a:pt x="2726" y="535"/>
                  </a:lnTo>
                  <a:cubicBezTo>
                    <a:pt x="2874" y="535"/>
                    <a:pt x="2994" y="654"/>
                    <a:pt x="2994" y="802"/>
                  </a:cubicBezTo>
                  <a:lnTo>
                    <a:pt x="2994" y="1858"/>
                  </a:lnTo>
                  <a:lnTo>
                    <a:pt x="3528" y="1858"/>
                  </a:lnTo>
                  <a:lnTo>
                    <a:pt x="3528" y="802"/>
                  </a:lnTo>
                  <a:cubicBezTo>
                    <a:pt x="3528" y="360"/>
                    <a:pt x="3169" y="0"/>
                    <a:pt x="2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4757900" y="2101450"/>
              <a:ext cx="177575" cy="16625"/>
            </a:xfrm>
            <a:custGeom>
              <a:avLst/>
              <a:gdLst/>
              <a:ahLst/>
              <a:cxnLst/>
              <a:rect l="l" t="t" r="r" b="b"/>
              <a:pathLst>
                <a:path w="7103" h="665" extrusionOk="0">
                  <a:moveTo>
                    <a:pt x="556" y="0"/>
                  </a:moveTo>
                  <a:cubicBezTo>
                    <a:pt x="334" y="0"/>
                    <a:pt x="1" y="92"/>
                    <a:pt x="1" y="403"/>
                  </a:cubicBezTo>
                  <a:lnTo>
                    <a:pt x="154" y="628"/>
                  </a:lnTo>
                  <a:lnTo>
                    <a:pt x="7102" y="664"/>
                  </a:lnTo>
                  <a:lnTo>
                    <a:pt x="7102" y="402"/>
                  </a:lnTo>
                  <a:cubicBezTo>
                    <a:pt x="7101" y="180"/>
                    <a:pt x="6921" y="0"/>
                    <a:pt x="6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4748325" y="2101450"/>
              <a:ext cx="23500" cy="16600"/>
            </a:xfrm>
            <a:custGeom>
              <a:avLst/>
              <a:gdLst/>
              <a:ahLst/>
              <a:cxnLst/>
              <a:rect l="l" t="t" r="r" b="b"/>
              <a:pathLst>
                <a:path w="940" h="664" extrusionOk="0">
                  <a:moveTo>
                    <a:pt x="405" y="0"/>
                  </a:moveTo>
                  <a:cubicBezTo>
                    <a:pt x="182" y="0"/>
                    <a:pt x="0" y="180"/>
                    <a:pt x="0" y="403"/>
                  </a:cubicBezTo>
                  <a:lnTo>
                    <a:pt x="0" y="663"/>
                  </a:lnTo>
                  <a:lnTo>
                    <a:pt x="535" y="628"/>
                  </a:lnTo>
                  <a:lnTo>
                    <a:pt x="535" y="403"/>
                  </a:lnTo>
                  <a:cubicBezTo>
                    <a:pt x="537" y="180"/>
                    <a:pt x="717" y="0"/>
                    <a:pt x="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4750125" y="2133500"/>
              <a:ext cx="192000" cy="119825"/>
            </a:xfrm>
            <a:custGeom>
              <a:avLst/>
              <a:gdLst/>
              <a:ahLst/>
              <a:cxnLst/>
              <a:rect l="l" t="t" r="r" b="b"/>
              <a:pathLst>
                <a:path w="7680" h="4793" extrusionOk="0">
                  <a:moveTo>
                    <a:pt x="31" y="0"/>
                  </a:moveTo>
                  <a:lnTo>
                    <a:pt x="31" y="4437"/>
                  </a:lnTo>
                  <a:cubicBezTo>
                    <a:pt x="31" y="4633"/>
                    <a:pt x="0" y="4793"/>
                    <a:pt x="198" y="4793"/>
                  </a:cubicBezTo>
                  <a:lnTo>
                    <a:pt x="7323" y="4793"/>
                  </a:lnTo>
                  <a:cubicBezTo>
                    <a:pt x="7520" y="4793"/>
                    <a:pt x="7680" y="4633"/>
                    <a:pt x="7680" y="4437"/>
                  </a:cubicBezTo>
                  <a:lnTo>
                    <a:pt x="76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4741700" y="2138425"/>
              <a:ext cx="13375" cy="114875"/>
            </a:xfrm>
            <a:custGeom>
              <a:avLst/>
              <a:gdLst/>
              <a:ahLst/>
              <a:cxnLst/>
              <a:rect l="l" t="t" r="r" b="b"/>
              <a:pathLst>
                <a:path w="535" h="4595" extrusionOk="0">
                  <a:moveTo>
                    <a:pt x="0" y="1"/>
                  </a:moveTo>
                  <a:lnTo>
                    <a:pt x="0" y="4239"/>
                  </a:lnTo>
                  <a:cubicBezTo>
                    <a:pt x="0" y="4435"/>
                    <a:pt x="159" y="4595"/>
                    <a:pt x="356" y="4595"/>
                  </a:cubicBezTo>
                  <a:lnTo>
                    <a:pt x="535" y="4595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4750350" y="2114800"/>
              <a:ext cx="202250" cy="31250"/>
            </a:xfrm>
            <a:custGeom>
              <a:avLst/>
              <a:gdLst/>
              <a:ahLst/>
              <a:cxnLst/>
              <a:rect l="l" t="t" r="r" b="b"/>
              <a:pathLst>
                <a:path w="8090" h="1250" extrusionOk="0">
                  <a:moveTo>
                    <a:pt x="545" y="1"/>
                  </a:moveTo>
                  <a:cubicBezTo>
                    <a:pt x="248" y="1"/>
                    <a:pt x="2" y="162"/>
                    <a:pt x="1" y="457"/>
                  </a:cubicBezTo>
                  <a:lnTo>
                    <a:pt x="1" y="1070"/>
                  </a:lnTo>
                  <a:cubicBezTo>
                    <a:pt x="1" y="1169"/>
                    <a:pt x="88" y="1249"/>
                    <a:pt x="187" y="1249"/>
                  </a:cubicBezTo>
                  <a:lnTo>
                    <a:pt x="7910" y="1249"/>
                  </a:lnTo>
                  <a:cubicBezTo>
                    <a:pt x="8010" y="1249"/>
                    <a:pt x="8089" y="1169"/>
                    <a:pt x="8089" y="1070"/>
                  </a:cubicBezTo>
                  <a:lnTo>
                    <a:pt x="8089" y="536"/>
                  </a:lnTo>
                  <a:cubicBezTo>
                    <a:pt x="8089" y="239"/>
                    <a:pt x="7850" y="1"/>
                    <a:pt x="7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4731200" y="2114800"/>
              <a:ext cx="32775" cy="31250"/>
            </a:xfrm>
            <a:custGeom>
              <a:avLst/>
              <a:gdLst/>
              <a:ahLst/>
              <a:cxnLst/>
              <a:rect l="l" t="t" r="r" b="b"/>
              <a:pathLst>
                <a:path w="1311" h="1250" extrusionOk="0">
                  <a:moveTo>
                    <a:pt x="535" y="1"/>
                  </a:moveTo>
                  <a:cubicBezTo>
                    <a:pt x="240" y="1"/>
                    <a:pt x="0" y="239"/>
                    <a:pt x="0" y="536"/>
                  </a:cubicBezTo>
                  <a:lnTo>
                    <a:pt x="0" y="1070"/>
                  </a:lnTo>
                  <a:cubicBezTo>
                    <a:pt x="0" y="1169"/>
                    <a:pt x="81" y="1249"/>
                    <a:pt x="179" y="1249"/>
                  </a:cubicBezTo>
                  <a:lnTo>
                    <a:pt x="955" y="1249"/>
                  </a:lnTo>
                  <a:lnTo>
                    <a:pt x="955" y="358"/>
                  </a:lnTo>
                  <a:cubicBezTo>
                    <a:pt x="955" y="160"/>
                    <a:pt x="1114" y="1"/>
                    <a:pt x="1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4781025" y="2151850"/>
              <a:ext cx="16825" cy="16450"/>
            </a:xfrm>
            <a:custGeom>
              <a:avLst/>
              <a:gdLst/>
              <a:ahLst/>
              <a:cxnLst/>
              <a:rect l="l" t="t" r="r" b="b"/>
              <a:pathLst>
                <a:path w="673" h="658" extrusionOk="0">
                  <a:moveTo>
                    <a:pt x="1" y="1"/>
                  </a:moveTo>
                  <a:lnTo>
                    <a:pt x="1" y="479"/>
                  </a:lnTo>
                  <a:cubicBezTo>
                    <a:pt x="1" y="578"/>
                    <a:pt x="39" y="658"/>
                    <a:pt x="137" y="658"/>
                  </a:cubicBezTo>
                  <a:lnTo>
                    <a:pt x="494" y="658"/>
                  </a:lnTo>
                  <a:cubicBezTo>
                    <a:pt x="593" y="658"/>
                    <a:pt x="672" y="578"/>
                    <a:pt x="672" y="479"/>
                  </a:cubicBezTo>
                  <a:lnTo>
                    <a:pt x="6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4775525" y="2151475"/>
              <a:ext cx="8950" cy="16800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0" y="0"/>
                  </a:moveTo>
                  <a:lnTo>
                    <a:pt x="0" y="493"/>
                  </a:lnTo>
                  <a:cubicBezTo>
                    <a:pt x="0" y="592"/>
                    <a:pt x="80" y="672"/>
                    <a:pt x="179" y="672"/>
                  </a:cubicBezTo>
                  <a:lnTo>
                    <a:pt x="357" y="67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4779950" y="2137075"/>
              <a:ext cx="24550" cy="17875"/>
            </a:xfrm>
            <a:custGeom>
              <a:avLst/>
              <a:gdLst/>
              <a:ahLst/>
              <a:cxnLst/>
              <a:rect l="l" t="t" r="r" b="b"/>
              <a:pathLst>
                <a:path w="982" h="715" extrusionOk="0">
                  <a:moveTo>
                    <a:pt x="179" y="0"/>
                  </a:moveTo>
                  <a:cubicBezTo>
                    <a:pt x="81" y="0"/>
                    <a:pt x="0" y="81"/>
                    <a:pt x="0" y="179"/>
                  </a:cubicBezTo>
                  <a:lnTo>
                    <a:pt x="0" y="535"/>
                  </a:lnTo>
                  <a:cubicBezTo>
                    <a:pt x="0" y="634"/>
                    <a:pt x="81" y="714"/>
                    <a:pt x="179" y="714"/>
                  </a:cubicBezTo>
                  <a:lnTo>
                    <a:pt x="802" y="714"/>
                  </a:lnTo>
                  <a:cubicBezTo>
                    <a:pt x="902" y="714"/>
                    <a:pt x="981" y="634"/>
                    <a:pt x="981" y="535"/>
                  </a:cubicBezTo>
                  <a:lnTo>
                    <a:pt x="981" y="179"/>
                  </a:lnTo>
                  <a:cubicBezTo>
                    <a:pt x="981" y="81"/>
                    <a:pt x="902" y="0"/>
                    <a:pt x="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4768850" y="2137075"/>
              <a:ext cx="15600" cy="17875"/>
            </a:xfrm>
            <a:custGeom>
              <a:avLst/>
              <a:gdLst/>
              <a:ahLst/>
              <a:cxnLst/>
              <a:rect l="l" t="t" r="r" b="b"/>
              <a:pathLst>
                <a:path w="624" h="715" extrusionOk="0">
                  <a:moveTo>
                    <a:pt x="179" y="0"/>
                  </a:moveTo>
                  <a:cubicBezTo>
                    <a:pt x="79" y="0"/>
                    <a:pt x="0" y="81"/>
                    <a:pt x="0" y="179"/>
                  </a:cubicBezTo>
                  <a:lnTo>
                    <a:pt x="0" y="535"/>
                  </a:lnTo>
                  <a:cubicBezTo>
                    <a:pt x="0" y="634"/>
                    <a:pt x="79" y="714"/>
                    <a:pt x="179" y="714"/>
                  </a:cubicBezTo>
                  <a:lnTo>
                    <a:pt x="623" y="714"/>
                  </a:lnTo>
                  <a:lnTo>
                    <a:pt x="623" y="1"/>
                  </a:lnTo>
                  <a:lnTo>
                    <a:pt x="179" y="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4891475" y="2151850"/>
              <a:ext cx="16850" cy="16450"/>
            </a:xfrm>
            <a:custGeom>
              <a:avLst/>
              <a:gdLst/>
              <a:ahLst/>
              <a:cxnLst/>
              <a:rect l="l" t="t" r="r" b="b"/>
              <a:pathLst>
                <a:path w="674" h="658" extrusionOk="0">
                  <a:moveTo>
                    <a:pt x="1" y="1"/>
                  </a:moveTo>
                  <a:lnTo>
                    <a:pt x="1" y="479"/>
                  </a:lnTo>
                  <a:cubicBezTo>
                    <a:pt x="1" y="578"/>
                    <a:pt x="39" y="658"/>
                    <a:pt x="138" y="658"/>
                  </a:cubicBezTo>
                  <a:lnTo>
                    <a:pt x="494" y="658"/>
                  </a:lnTo>
                  <a:cubicBezTo>
                    <a:pt x="593" y="658"/>
                    <a:pt x="673" y="578"/>
                    <a:pt x="673" y="479"/>
                  </a:cubicBezTo>
                  <a:lnTo>
                    <a:pt x="6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4885975" y="2151475"/>
              <a:ext cx="8950" cy="16800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0" y="0"/>
                  </a:moveTo>
                  <a:lnTo>
                    <a:pt x="0" y="493"/>
                  </a:lnTo>
                  <a:cubicBezTo>
                    <a:pt x="0" y="592"/>
                    <a:pt x="81" y="672"/>
                    <a:pt x="179" y="672"/>
                  </a:cubicBezTo>
                  <a:lnTo>
                    <a:pt x="357" y="67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4890425" y="2137075"/>
              <a:ext cx="24525" cy="17875"/>
            </a:xfrm>
            <a:custGeom>
              <a:avLst/>
              <a:gdLst/>
              <a:ahLst/>
              <a:cxnLst/>
              <a:rect l="l" t="t" r="r" b="b"/>
              <a:pathLst>
                <a:path w="981" h="715" extrusionOk="0">
                  <a:moveTo>
                    <a:pt x="178" y="0"/>
                  </a:moveTo>
                  <a:cubicBezTo>
                    <a:pt x="80" y="0"/>
                    <a:pt x="0" y="81"/>
                    <a:pt x="0" y="179"/>
                  </a:cubicBezTo>
                  <a:lnTo>
                    <a:pt x="0" y="535"/>
                  </a:lnTo>
                  <a:cubicBezTo>
                    <a:pt x="0" y="634"/>
                    <a:pt x="80" y="714"/>
                    <a:pt x="178" y="714"/>
                  </a:cubicBezTo>
                  <a:lnTo>
                    <a:pt x="803" y="714"/>
                  </a:lnTo>
                  <a:cubicBezTo>
                    <a:pt x="901" y="714"/>
                    <a:pt x="980" y="634"/>
                    <a:pt x="980" y="535"/>
                  </a:cubicBezTo>
                  <a:lnTo>
                    <a:pt x="980" y="179"/>
                  </a:lnTo>
                  <a:cubicBezTo>
                    <a:pt x="980" y="81"/>
                    <a:pt x="901" y="0"/>
                    <a:pt x="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4879300" y="2137075"/>
              <a:ext cx="15600" cy="17875"/>
            </a:xfrm>
            <a:custGeom>
              <a:avLst/>
              <a:gdLst/>
              <a:ahLst/>
              <a:cxnLst/>
              <a:rect l="l" t="t" r="r" b="b"/>
              <a:pathLst>
                <a:path w="624" h="715" extrusionOk="0">
                  <a:moveTo>
                    <a:pt x="179" y="0"/>
                  </a:moveTo>
                  <a:cubicBezTo>
                    <a:pt x="80" y="0"/>
                    <a:pt x="0" y="81"/>
                    <a:pt x="0" y="179"/>
                  </a:cubicBezTo>
                  <a:lnTo>
                    <a:pt x="0" y="535"/>
                  </a:lnTo>
                  <a:cubicBezTo>
                    <a:pt x="0" y="634"/>
                    <a:pt x="80" y="714"/>
                    <a:pt x="179" y="714"/>
                  </a:cubicBezTo>
                  <a:lnTo>
                    <a:pt x="623" y="714"/>
                  </a:lnTo>
                  <a:lnTo>
                    <a:pt x="623" y="1"/>
                  </a:lnTo>
                  <a:lnTo>
                    <a:pt x="179" y="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4808475" y="2171150"/>
              <a:ext cx="66850" cy="66825"/>
            </a:xfrm>
            <a:custGeom>
              <a:avLst/>
              <a:gdLst/>
              <a:ahLst/>
              <a:cxnLst/>
              <a:rect l="l" t="t" r="r" b="b"/>
              <a:pathLst>
                <a:path w="2674" h="2673" extrusionOk="0">
                  <a:moveTo>
                    <a:pt x="335" y="0"/>
                  </a:moveTo>
                  <a:cubicBezTo>
                    <a:pt x="150" y="0"/>
                    <a:pt x="1" y="149"/>
                    <a:pt x="1" y="334"/>
                  </a:cubicBezTo>
                  <a:lnTo>
                    <a:pt x="1" y="2339"/>
                  </a:lnTo>
                  <a:cubicBezTo>
                    <a:pt x="1" y="2524"/>
                    <a:pt x="150" y="2673"/>
                    <a:pt x="335" y="2673"/>
                  </a:cubicBezTo>
                  <a:lnTo>
                    <a:pt x="2339" y="2673"/>
                  </a:lnTo>
                  <a:cubicBezTo>
                    <a:pt x="2524" y="2673"/>
                    <a:pt x="2673" y="2523"/>
                    <a:pt x="2674" y="2339"/>
                  </a:cubicBezTo>
                  <a:lnTo>
                    <a:pt x="2674" y="334"/>
                  </a:lnTo>
                  <a:cubicBezTo>
                    <a:pt x="2674" y="149"/>
                    <a:pt x="2525" y="0"/>
                    <a:pt x="2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4822975" y="2185700"/>
              <a:ext cx="37725" cy="37725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508" y="0"/>
                  </a:moveTo>
                  <a:cubicBezTo>
                    <a:pt x="478" y="0"/>
                    <a:pt x="453" y="25"/>
                    <a:pt x="453" y="55"/>
                  </a:cubicBezTo>
                  <a:lnTo>
                    <a:pt x="453" y="399"/>
                  </a:lnTo>
                  <a:cubicBezTo>
                    <a:pt x="453" y="429"/>
                    <a:pt x="429" y="453"/>
                    <a:pt x="399" y="453"/>
                  </a:cubicBezTo>
                  <a:lnTo>
                    <a:pt x="54" y="453"/>
                  </a:lnTo>
                  <a:cubicBezTo>
                    <a:pt x="26" y="453"/>
                    <a:pt x="1" y="477"/>
                    <a:pt x="1" y="507"/>
                  </a:cubicBezTo>
                  <a:lnTo>
                    <a:pt x="1" y="1002"/>
                  </a:lnTo>
                  <a:cubicBezTo>
                    <a:pt x="1" y="1032"/>
                    <a:pt x="26" y="1056"/>
                    <a:pt x="54" y="1056"/>
                  </a:cubicBezTo>
                  <a:lnTo>
                    <a:pt x="399" y="1056"/>
                  </a:lnTo>
                  <a:cubicBezTo>
                    <a:pt x="429" y="1056"/>
                    <a:pt x="453" y="1080"/>
                    <a:pt x="453" y="1110"/>
                  </a:cubicBezTo>
                  <a:lnTo>
                    <a:pt x="453" y="1454"/>
                  </a:lnTo>
                  <a:cubicBezTo>
                    <a:pt x="453" y="1484"/>
                    <a:pt x="478" y="1509"/>
                    <a:pt x="508" y="1509"/>
                  </a:cubicBezTo>
                  <a:lnTo>
                    <a:pt x="1003" y="1509"/>
                  </a:lnTo>
                  <a:cubicBezTo>
                    <a:pt x="1031" y="1509"/>
                    <a:pt x="1056" y="1484"/>
                    <a:pt x="1056" y="1454"/>
                  </a:cubicBezTo>
                  <a:lnTo>
                    <a:pt x="1056" y="1110"/>
                  </a:lnTo>
                  <a:cubicBezTo>
                    <a:pt x="1056" y="1080"/>
                    <a:pt x="1081" y="1056"/>
                    <a:pt x="1111" y="1056"/>
                  </a:cubicBezTo>
                  <a:lnTo>
                    <a:pt x="1455" y="1056"/>
                  </a:lnTo>
                  <a:cubicBezTo>
                    <a:pt x="1485" y="1056"/>
                    <a:pt x="1509" y="1032"/>
                    <a:pt x="1509" y="1002"/>
                  </a:cubicBezTo>
                  <a:lnTo>
                    <a:pt x="1509" y="507"/>
                  </a:lnTo>
                  <a:cubicBezTo>
                    <a:pt x="1509" y="477"/>
                    <a:pt x="1485" y="453"/>
                    <a:pt x="1455" y="453"/>
                  </a:cubicBezTo>
                  <a:lnTo>
                    <a:pt x="1111" y="453"/>
                  </a:lnTo>
                  <a:cubicBezTo>
                    <a:pt x="1081" y="453"/>
                    <a:pt x="1056" y="429"/>
                    <a:pt x="1056" y="399"/>
                  </a:cubicBezTo>
                  <a:lnTo>
                    <a:pt x="1056" y="55"/>
                  </a:lnTo>
                  <a:cubicBezTo>
                    <a:pt x="1056" y="25"/>
                    <a:pt x="1032" y="0"/>
                    <a:pt x="1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2"/>
          <p:cNvGrpSpPr/>
          <p:nvPr/>
        </p:nvGrpSpPr>
        <p:grpSpPr>
          <a:xfrm>
            <a:off x="9048055" y="2608704"/>
            <a:ext cx="361407" cy="363605"/>
            <a:chOff x="5159400" y="2046400"/>
            <a:chExt cx="220075" cy="221400"/>
          </a:xfrm>
        </p:grpSpPr>
        <p:sp>
          <p:nvSpPr>
            <p:cNvPr id="771" name="Google Shape;771;p42"/>
            <p:cNvSpPr/>
            <p:nvPr/>
          </p:nvSpPr>
          <p:spPr>
            <a:xfrm>
              <a:off x="5166850" y="2066475"/>
              <a:ext cx="150250" cy="188625"/>
            </a:xfrm>
            <a:custGeom>
              <a:avLst/>
              <a:gdLst/>
              <a:ahLst/>
              <a:cxnLst/>
              <a:rect l="l" t="t" r="r" b="b"/>
              <a:pathLst>
                <a:path w="6010" h="7545" extrusionOk="0">
                  <a:moveTo>
                    <a:pt x="184" y="0"/>
                  </a:moveTo>
                  <a:cubicBezTo>
                    <a:pt x="87" y="0"/>
                    <a:pt x="1" y="79"/>
                    <a:pt x="1" y="175"/>
                  </a:cubicBezTo>
                  <a:lnTo>
                    <a:pt x="1" y="7370"/>
                  </a:lnTo>
                  <a:cubicBezTo>
                    <a:pt x="1" y="7467"/>
                    <a:pt x="87" y="7545"/>
                    <a:pt x="184" y="7545"/>
                  </a:cubicBezTo>
                  <a:lnTo>
                    <a:pt x="3604" y="7545"/>
                  </a:lnTo>
                  <a:lnTo>
                    <a:pt x="4157" y="7260"/>
                  </a:lnTo>
                  <a:lnTo>
                    <a:pt x="4624" y="7545"/>
                  </a:lnTo>
                  <a:lnTo>
                    <a:pt x="5835" y="7545"/>
                  </a:lnTo>
                  <a:cubicBezTo>
                    <a:pt x="5931" y="7545"/>
                    <a:pt x="6010" y="7467"/>
                    <a:pt x="6008" y="7370"/>
                  </a:cubicBezTo>
                  <a:lnTo>
                    <a:pt x="6008" y="175"/>
                  </a:lnTo>
                  <a:cubicBezTo>
                    <a:pt x="6008" y="79"/>
                    <a:pt x="5930" y="0"/>
                    <a:pt x="5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5159400" y="2066475"/>
              <a:ext cx="12050" cy="188625"/>
            </a:xfrm>
            <a:custGeom>
              <a:avLst/>
              <a:gdLst/>
              <a:ahLst/>
              <a:cxnLst/>
              <a:rect l="l" t="t" r="r" b="b"/>
              <a:pathLst>
                <a:path w="482" h="7545" extrusionOk="0">
                  <a:moveTo>
                    <a:pt x="175" y="0"/>
                  </a:moveTo>
                  <a:cubicBezTo>
                    <a:pt x="79" y="0"/>
                    <a:pt x="1" y="79"/>
                    <a:pt x="1" y="175"/>
                  </a:cubicBezTo>
                  <a:lnTo>
                    <a:pt x="1" y="7370"/>
                  </a:lnTo>
                  <a:cubicBezTo>
                    <a:pt x="1" y="7467"/>
                    <a:pt x="79" y="7545"/>
                    <a:pt x="175" y="7545"/>
                  </a:cubicBezTo>
                  <a:lnTo>
                    <a:pt x="482" y="7545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5188750" y="2086500"/>
              <a:ext cx="109650" cy="150825"/>
            </a:xfrm>
            <a:custGeom>
              <a:avLst/>
              <a:gdLst/>
              <a:ahLst/>
              <a:cxnLst/>
              <a:rect l="l" t="t" r="r" b="b"/>
              <a:pathLst>
                <a:path w="4386" h="6033" extrusionOk="0">
                  <a:moveTo>
                    <a:pt x="56" y="1"/>
                  </a:moveTo>
                  <a:cubicBezTo>
                    <a:pt x="26" y="1"/>
                    <a:pt x="0" y="24"/>
                    <a:pt x="0" y="54"/>
                  </a:cubicBezTo>
                  <a:lnTo>
                    <a:pt x="0" y="5978"/>
                  </a:lnTo>
                  <a:cubicBezTo>
                    <a:pt x="0" y="6007"/>
                    <a:pt x="26" y="6032"/>
                    <a:pt x="56" y="6032"/>
                  </a:cubicBezTo>
                  <a:lnTo>
                    <a:pt x="4332" y="6032"/>
                  </a:lnTo>
                  <a:cubicBezTo>
                    <a:pt x="4360" y="6032"/>
                    <a:pt x="4385" y="6007"/>
                    <a:pt x="4385" y="5978"/>
                  </a:cubicBezTo>
                  <a:lnTo>
                    <a:pt x="4385" y="54"/>
                  </a:lnTo>
                  <a:cubicBezTo>
                    <a:pt x="4385" y="24"/>
                    <a:pt x="4360" y="1"/>
                    <a:pt x="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5178125" y="2086525"/>
              <a:ext cx="12050" cy="150825"/>
            </a:xfrm>
            <a:custGeom>
              <a:avLst/>
              <a:gdLst/>
              <a:ahLst/>
              <a:cxnLst/>
              <a:rect l="l" t="t" r="r" b="b"/>
              <a:pathLst>
                <a:path w="482" h="6033" extrusionOk="0">
                  <a:moveTo>
                    <a:pt x="54" y="1"/>
                  </a:moveTo>
                  <a:cubicBezTo>
                    <a:pt x="24" y="1"/>
                    <a:pt x="0" y="25"/>
                    <a:pt x="0" y="54"/>
                  </a:cubicBezTo>
                  <a:lnTo>
                    <a:pt x="0" y="5978"/>
                  </a:lnTo>
                  <a:cubicBezTo>
                    <a:pt x="0" y="6008"/>
                    <a:pt x="24" y="6032"/>
                    <a:pt x="54" y="6032"/>
                  </a:cubicBezTo>
                  <a:lnTo>
                    <a:pt x="482" y="6032"/>
                  </a:lnTo>
                  <a:lnTo>
                    <a:pt x="482" y="2"/>
                  </a:lnTo>
                  <a:lnTo>
                    <a:pt x="54" y="2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5210000" y="2070750"/>
              <a:ext cx="58975" cy="20675"/>
            </a:xfrm>
            <a:custGeom>
              <a:avLst/>
              <a:gdLst/>
              <a:ahLst/>
              <a:cxnLst/>
              <a:rect l="l" t="t" r="r" b="b"/>
              <a:pathLst>
                <a:path w="2359" h="827" extrusionOk="0">
                  <a:moveTo>
                    <a:pt x="1" y="0"/>
                  </a:moveTo>
                  <a:lnTo>
                    <a:pt x="1" y="471"/>
                  </a:lnTo>
                  <a:cubicBezTo>
                    <a:pt x="1" y="668"/>
                    <a:pt x="150" y="827"/>
                    <a:pt x="346" y="827"/>
                  </a:cubicBezTo>
                  <a:lnTo>
                    <a:pt x="2003" y="827"/>
                  </a:lnTo>
                  <a:cubicBezTo>
                    <a:pt x="2199" y="827"/>
                    <a:pt x="2359" y="668"/>
                    <a:pt x="2359" y="471"/>
                  </a:cubicBezTo>
                  <a:lnTo>
                    <a:pt x="2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5207500" y="2070725"/>
              <a:ext cx="11175" cy="20700"/>
            </a:xfrm>
            <a:custGeom>
              <a:avLst/>
              <a:gdLst/>
              <a:ahLst/>
              <a:cxnLst/>
              <a:rect l="l" t="t" r="r" b="b"/>
              <a:pathLst>
                <a:path w="447" h="828" extrusionOk="0">
                  <a:moveTo>
                    <a:pt x="1" y="0"/>
                  </a:moveTo>
                  <a:lnTo>
                    <a:pt x="1" y="1"/>
                  </a:lnTo>
                  <a:lnTo>
                    <a:pt x="1" y="472"/>
                  </a:lnTo>
                  <a:cubicBezTo>
                    <a:pt x="1" y="669"/>
                    <a:pt x="160" y="828"/>
                    <a:pt x="358" y="828"/>
                  </a:cubicBezTo>
                  <a:lnTo>
                    <a:pt x="446" y="828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5222000" y="2046400"/>
              <a:ext cx="40750" cy="16625"/>
            </a:xfrm>
            <a:custGeom>
              <a:avLst/>
              <a:gdLst/>
              <a:ahLst/>
              <a:cxnLst/>
              <a:rect l="l" t="t" r="r" b="b"/>
              <a:pathLst>
                <a:path w="1630" h="665" extrusionOk="0">
                  <a:moveTo>
                    <a:pt x="115" y="0"/>
                  </a:moveTo>
                  <a:cubicBezTo>
                    <a:pt x="16" y="0"/>
                    <a:pt x="1" y="79"/>
                    <a:pt x="1" y="178"/>
                  </a:cubicBezTo>
                  <a:lnTo>
                    <a:pt x="1" y="665"/>
                  </a:lnTo>
                  <a:lnTo>
                    <a:pt x="1630" y="665"/>
                  </a:lnTo>
                  <a:lnTo>
                    <a:pt x="1630" y="178"/>
                  </a:lnTo>
                  <a:cubicBezTo>
                    <a:pt x="1630" y="79"/>
                    <a:pt x="1550" y="0"/>
                    <a:pt x="1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5213725" y="2046425"/>
              <a:ext cx="11125" cy="16625"/>
            </a:xfrm>
            <a:custGeom>
              <a:avLst/>
              <a:gdLst/>
              <a:ahLst/>
              <a:cxnLst/>
              <a:rect l="l" t="t" r="r" b="b"/>
              <a:pathLst>
                <a:path w="445" h="665" extrusionOk="0">
                  <a:moveTo>
                    <a:pt x="179" y="0"/>
                  </a:moveTo>
                  <a:cubicBezTo>
                    <a:pt x="80" y="0"/>
                    <a:pt x="1" y="79"/>
                    <a:pt x="1" y="179"/>
                  </a:cubicBezTo>
                  <a:lnTo>
                    <a:pt x="1" y="665"/>
                  </a:lnTo>
                  <a:lnTo>
                    <a:pt x="445" y="665"/>
                  </a:lnTo>
                  <a:lnTo>
                    <a:pt x="445" y="1"/>
                  </a:lnTo>
                  <a:lnTo>
                    <a:pt x="179" y="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5215950" y="2059825"/>
              <a:ext cx="64650" cy="13350"/>
            </a:xfrm>
            <a:custGeom>
              <a:avLst/>
              <a:gdLst/>
              <a:ahLst/>
              <a:cxnLst/>
              <a:rect l="l" t="t" r="r" b="b"/>
              <a:pathLst>
                <a:path w="2586" h="534" extrusionOk="0">
                  <a:moveTo>
                    <a:pt x="108" y="0"/>
                  </a:moveTo>
                  <a:cubicBezTo>
                    <a:pt x="59" y="0"/>
                    <a:pt x="0" y="40"/>
                    <a:pt x="0" y="88"/>
                  </a:cubicBezTo>
                  <a:lnTo>
                    <a:pt x="0" y="445"/>
                  </a:lnTo>
                  <a:cubicBezTo>
                    <a:pt x="0" y="494"/>
                    <a:pt x="59" y="534"/>
                    <a:pt x="108" y="534"/>
                  </a:cubicBezTo>
                  <a:lnTo>
                    <a:pt x="2495" y="534"/>
                  </a:lnTo>
                  <a:cubicBezTo>
                    <a:pt x="2545" y="534"/>
                    <a:pt x="2586" y="494"/>
                    <a:pt x="2583" y="445"/>
                  </a:cubicBezTo>
                  <a:lnTo>
                    <a:pt x="2583" y="88"/>
                  </a:lnTo>
                  <a:cubicBezTo>
                    <a:pt x="2583" y="40"/>
                    <a:pt x="2544" y="0"/>
                    <a:pt x="2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5195925" y="2059725"/>
              <a:ext cx="22750" cy="13400"/>
            </a:xfrm>
            <a:custGeom>
              <a:avLst/>
              <a:gdLst/>
              <a:ahLst/>
              <a:cxnLst/>
              <a:rect l="l" t="t" r="r" b="b"/>
              <a:pathLst>
                <a:path w="910" h="536" extrusionOk="0">
                  <a:moveTo>
                    <a:pt x="90" y="1"/>
                  </a:moveTo>
                  <a:lnTo>
                    <a:pt x="90" y="3"/>
                  </a:lnTo>
                  <a:cubicBezTo>
                    <a:pt x="41" y="3"/>
                    <a:pt x="1" y="43"/>
                    <a:pt x="1" y="91"/>
                  </a:cubicBezTo>
                  <a:lnTo>
                    <a:pt x="1" y="447"/>
                  </a:lnTo>
                  <a:cubicBezTo>
                    <a:pt x="1" y="497"/>
                    <a:pt x="41" y="536"/>
                    <a:pt x="90" y="536"/>
                  </a:cubicBezTo>
                  <a:lnTo>
                    <a:pt x="909" y="536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5196150" y="2121225"/>
              <a:ext cx="17850" cy="17875"/>
            </a:xfrm>
            <a:custGeom>
              <a:avLst/>
              <a:gdLst/>
              <a:ahLst/>
              <a:cxnLst/>
              <a:rect l="l" t="t" r="r" b="b"/>
              <a:pathLst>
                <a:path w="714" h="715" extrusionOk="0">
                  <a:moveTo>
                    <a:pt x="54" y="1"/>
                  </a:moveTo>
                  <a:cubicBezTo>
                    <a:pt x="25" y="1"/>
                    <a:pt x="0" y="26"/>
                    <a:pt x="0" y="54"/>
                  </a:cubicBezTo>
                  <a:lnTo>
                    <a:pt x="0" y="660"/>
                  </a:lnTo>
                  <a:cubicBezTo>
                    <a:pt x="0" y="690"/>
                    <a:pt x="25" y="715"/>
                    <a:pt x="54" y="715"/>
                  </a:cubicBezTo>
                  <a:lnTo>
                    <a:pt x="659" y="715"/>
                  </a:lnTo>
                  <a:cubicBezTo>
                    <a:pt x="689" y="715"/>
                    <a:pt x="714" y="690"/>
                    <a:pt x="714" y="660"/>
                  </a:cubicBezTo>
                  <a:lnTo>
                    <a:pt x="714" y="54"/>
                  </a:lnTo>
                  <a:cubicBezTo>
                    <a:pt x="714" y="26"/>
                    <a:pt x="689" y="1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5196150" y="2152400"/>
              <a:ext cx="17850" cy="17875"/>
            </a:xfrm>
            <a:custGeom>
              <a:avLst/>
              <a:gdLst/>
              <a:ahLst/>
              <a:cxnLst/>
              <a:rect l="l" t="t" r="r" b="b"/>
              <a:pathLst>
                <a:path w="714" h="715" extrusionOk="0">
                  <a:moveTo>
                    <a:pt x="54" y="0"/>
                  </a:moveTo>
                  <a:cubicBezTo>
                    <a:pt x="25" y="0"/>
                    <a:pt x="0" y="25"/>
                    <a:pt x="0" y="55"/>
                  </a:cubicBezTo>
                  <a:lnTo>
                    <a:pt x="0" y="661"/>
                  </a:lnTo>
                  <a:cubicBezTo>
                    <a:pt x="0" y="689"/>
                    <a:pt x="25" y="714"/>
                    <a:pt x="54" y="714"/>
                  </a:cubicBezTo>
                  <a:lnTo>
                    <a:pt x="659" y="714"/>
                  </a:lnTo>
                  <a:cubicBezTo>
                    <a:pt x="689" y="714"/>
                    <a:pt x="714" y="689"/>
                    <a:pt x="714" y="661"/>
                  </a:cubicBezTo>
                  <a:lnTo>
                    <a:pt x="714" y="55"/>
                  </a:lnTo>
                  <a:cubicBezTo>
                    <a:pt x="714" y="25"/>
                    <a:pt x="689" y="0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5196150" y="2183575"/>
              <a:ext cx="17850" cy="17875"/>
            </a:xfrm>
            <a:custGeom>
              <a:avLst/>
              <a:gdLst/>
              <a:ahLst/>
              <a:cxnLst/>
              <a:rect l="l" t="t" r="r" b="b"/>
              <a:pathLst>
                <a:path w="714" h="715" extrusionOk="0">
                  <a:moveTo>
                    <a:pt x="54" y="1"/>
                  </a:moveTo>
                  <a:cubicBezTo>
                    <a:pt x="25" y="1"/>
                    <a:pt x="0" y="25"/>
                    <a:pt x="0" y="54"/>
                  </a:cubicBezTo>
                  <a:lnTo>
                    <a:pt x="0" y="660"/>
                  </a:lnTo>
                  <a:cubicBezTo>
                    <a:pt x="0" y="690"/>
                    <a:pt x="25" y="715"/>
                    <a:pt x="54" y="715"/>
                  </a:cubicBezTo>
                  <a:lnTo>
                    <a:pt x="659" y="715"/>
                  </a:lnTo>
                  <a:cubicBezTo>
                    <a:pt x="689" y="715"/>
                    <a:pt x="714" y="691"/>
                    <a:pt x="714" y="660"/>
                  </a:cubicBezTo>
                  <a:lnTo>
                    <a:pt x="714" y="54"/>
                  </a:lnTo>
                  <a:cubicBezTo>
                    <a:pt x="714" y="25"/>
                    <a:pt x="689" y="1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5292550" y="2227275"/>
              <a:ext cx="46325" cy="13375"/>
            </a:xfrm>
            <a:custGeom>
              <a:avLst/>
              <a:gdLst/>
              <a:ahLst/>
              <a:cxnLst/>
              <a:rect l="l" t="t" r="r" b="b"/>
              <a:pathLst>
                <a:path w="1853" h="535" extrusionOk="0">
                  <a:moveTo>
                    <a:pt x="135" y="0"/>
                  </a:moveTo>
                  <a:lnTo>
                    <a:pt x="1" y="147"/>
                  </a:lnTo>
                  <a:lnTo>
                    <a:pt x="135" y="535"/>
                  </a:lnTo>
                  <a:lnTo>
                    <a:pt x="1739" y="535"/>
                  </a:lnTo>
                  <a:lnTo>
                    <a:pt x="1853" y="12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5278075" y="2227275"/>
              <a:ext cx="17875" cy="13375"/>
            </a:xfrm>
            <a:custGeom>
              <a:avLst/>
              <a:gdLst/>
              <a:ahLst/>
              <a:cxnLst/>
              <a:rect l="l" t="t" r="r" b="b"/>
              <a:pathLst>
                <a:path w="715" h="535" extrusionOk="0">
                  <a:moveTo>
                    <a:pt x="1" y="0"/>
                  </a:moveTo>
                  <a:lnTo>
                    <a:pt x="1" y="535"/>
                  </a:lnTo>
                  <a:lnTo>
                    <a:pt x="714" y="535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5336000" y="2227275"/>
              <a:ext cx="20000" cy="13375"/>
            </a:xfrm>
            <a:custGeom>
              <a:avLst/>
              <a:gdLst/>
              <a:ahLst/>
              <a:cxnLst/>
              <a:rect l="l" t="t" r="r" b="b"/>
              <a:pathLst>
                <a:path w="800" h="535" extrusionOk="0">
                  <a:moveTo>
                    <a:pt x="1" y="0"/>
                  </a:moveTo>
                  <a:lnTo>
                    <a:pt x="1" y="535"/>
                  </a:lnTo>
                  <a:lnTo>
                    <a:pt x="800" y="53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5252475" y="2212775"/>
              <a:ext cx="17800" cy="42325"/>
            </a:xfrm>
            <a:custGeom>
              <a:avLst/>
              <a:gdLst/>
              <a:ahLst/>
              <a:cxnLst/>
              <a:rect l="l" t="t" r="r" b="b"/>
              <a:pathLst>
                <a:path w="712" h="1693" extrusionOk="0">
                  <a:moveTo>
                    <a:pt x="179" y="0"/>
                  </a:moveTo>
                  <a:cubicBezTo>
                    <a:pt x="81" y="0"/>
                    <a:pt x="0" y="79"/>
                    <a:pt x="0" y="179"/>
                  </a:cubicBezTo>
                  <a:lnTo>
                    <a:pt x="0" y="1514"/>
                  </a:lnTo>
                  <a:cubicBezTo>
                    <a:pt x="0" y="1614"/>
                    <a:pt x="81" y="1693"/>
                    <a:pt x="179" y="1693"/>
                  </a:cubicBezTo>
                  <a:lnTo>
                    <a:pt x="711" y="169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5362600" y="2212775"/>
              <a:ext cx="16875" cy="42325"/>
            </a:xfrm>
            <a:custGeom>
              <a:avLst/>
              <a:gdLst/>
              <a:ahLst/>
              <a:cxnLst/>
              <a:rect l="l" t="t" r="r" b="b"/>
              <a:pathLst>
                <a:path w="675" h="1693" extrusionOk="0">
                  <a:moveTo>
                    <a:pt x="0" y="0"/>
                  </a:moveTo>
                  <a:lnTo>
                    <a:pt x="0" y="1693"/>
                  </a:lnTo>
                  <a:lnTo>
                    <a:pt x="496" y="1693"/>
                  </a:lnTo>
                  <a:cubicBezTo>
                    <a:pt x="594" y="1693"/>
                    <a:pt x="674" y="1614"/>
                    <a:pt x="675" y="1514"/>
                  </a:cubicBezTo>
                  <a:lnTo>
                    <a:pt x="675" y="179"/>
                  </a:lnTo>
                  <a:cubicBezTo>
                    <a:pt x="675" y="79"/>
                    <a:pt x="595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5265850" y="2200075"/>
              <a:ext cx="17850" cy="67725"/>
            </a:xfrm>
            <a:custGeom>
              <a:avLst/>
              <a:gdLst/>
              <a:ahLst/>
              <a:cxnLst/>
              <a:rect l="l" t="t" r="r" b="b"/>
              <a:pathLst>
                <a:path w="714" h="2709" extrusionOk="0">
                  <a:moveTo>
                    <a:pt x="179" y="0"/>
                  </a:moveTo>
                  <a:cubicBezTo>
                    <a:pt x="80" y="0"/>
                    <a:pt x="0" y="80"/>
                    <a:pt x="0" y="179"/>
                  </a:cubicBezTo>
                  <a:lnTo>
                    <a:pt x="0" y="2530"/>
                  </a:lnTo>
                  <a:cubicBezTo>
                    <a:pt x="0" y="2629"/>
                    <a:pt x="79" y="2709"/>
                    <a:pt x="179" y="2709"/>
                  </a:cubicBezTo>
                  <a:lnTo>
                    <a:pt x="535" y="2709"/>
                  </a:lnTo>
                  <a:cubicBezTo>
                    <a:pt x="634" y="2709"/>
                    <a:pt x="714" y="2629"/>
                    <a:pt x="714" y="2530"/>
                  </a:cubicBezTo>
                  <a:lnTo>
                    <a:pt x="714" y="179"/>
                  </a:lnTo>
                  <a:cubicBezTo>
                    <a:pt x="714" y="80"/>
                    <a:pt x="634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5348250" y="2200075"/>
              <a:ext cx="17850" cy="67725"/>
            </a:xfrm>
            <a:custGeom>
              <a:avLst/>
              <a:gdLst/>
              <a:ahLst/>
              <a:cxnLst/>
              <a:rect l="l" t="t" r="r" b="b"/>
              <a:pathLst>
                <a:path w="714" h="2709" extrusionOk="0">
                  <a:moveTo>
                    <a:pt x="179" y="0"/>
                  </a:moveTo>
                  <a:cubicBezTo>
                    <a:pt x="81" y="0"/>
                    <a:pt x="0" y="80"/>
                    <a:pt x="0" y="179"/>
                  </a:cubicBezTo>
                  <a:lnTo>
                    <a:pt x="0" y="2530"/>
                  </a:lnTo>
                  <a:cubicBezTo>
                    <a:pt x="0" y="2629"/>
                    <a:pt x="79" y="2709"/>
                    <a:pt x="179" y="2709"/>
                  </a:cubicBezTo>
                  <a:lnTo>
                    <a:pt x="535" y="2709"/>
                  </a:lnTo>
                  <a:cubicBezTo>
                    <a:pt x="633" y="2709"/>
                    <a:pt x="714" y="2629"/>
                    <a:pt x="714" y="2530"/>
                  </a:cubicBezTo>
                  <a:lnTo>
                    <a:pt x="714" y="179"/>
                  </a:lnTo>
                  <a:cubicBezTo>
                    <a:pt x="714" y="80"/>
                    <a:pt x="634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5228000" y="2120125"/>
              <a:ext cx="55675" cy="6725"/>
            </a:xfrm>
            <a:custGeom>
              <a:avLst/>
              <a:gdLst/>
              <a:ahLst/>
              <a:cxnLst/>
              <a:rect l="l" t="t" r="r" b="b"/>
              <a:pathLst>
                <a:path w="2227" h="269" extrusionOk="0">
                  <a:moveTo>
                    <a:pt x="134" y="1"/>
                  </a:moveTo>
                  <a:cubicBezTo>
                    <a:pt x="60" y="1"/>
                    <a:pt x="0" y="60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lnTo>
                    <a:pt x="2093" y="268"/>
                  </a:lnTo>
                  <a:cubicBezTo>
                    <a:pt x="2166" y="268"/>
                    <a:pt x="2227" y="208"/>
                    <a:pt x="2227" y="134"/>
                  </a:cubicBezTo>
                  <a:cubicBezTo>
                    <a:pt x="2227" y="61"/>
                    <a:pt x="2166" y="1"/>
                    <a:pt x="2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5228000" y="2133500"/>
              <a:ext cx="24750" cy="6700"/>
            </a:xfrm>
            <a:custGeom>
              <a:avLst/>
              <a:gdLst/>
              <a:ahLst/>
              <a:cxnLst/>
              <a:rect l="l" t="t" r="r" b="b"/>
              <a:pathLst>
                <a:path w="990" h="268" extrusionOk="0">
                  <a:moveTo>
                    <a:pt x="134" y="0"/>
                  </a:moveTo>
                  <a:cubicBezTo>
                    <a:pt x="60" y="0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lnTo>
                    <a:pt x="856" y="268"/>
                  </a:lnTo>
                  <a:cubicBezTo>
                    <a:pt x="929" y="268"/>
                    <a:pt x="990" y="208"/>
                    <a:pt x="990" y="134"/>
                  </a:cubicBezTo>
                  <a:cubicBezTo>
                    <a:pt x="990" y="61"/>
                    <a:pt x="929" y="0"/>
                    <a:pt x="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5255700" y="2151325"/>
              <a:ext cx="28000" cy="6700"/>
            </a:xfrm>
            <a:custGeom>
              <a:avLst/>
              <a:gdLst/>
              <a:ahLst/>
              <a:cxnLst/>
              <a:rect l="l" t="t" r="r" b="b"/>
              <a:pathLst>
                <a:path w="1120" h="268" extrusionOk="0">
                  <a:moveTo>
                    <a:pt x="134" y="0"/>
                  </a:moveTo>
                  <a:cubicBezTo>
                    <a:pt x="61" y="0"/>
                    <a:pt x="0" y="61"/>
                    <a:pt x="0" y="134"/>
                  </a:cubicBezTo>
                  <a:cubicBezTo>
                    <a:pt x="0" y="207"/>
                    <a:pt x="61" y="268"/>
                    <a:pt x="134" y="268"/>
                  </a:cubicBezTo>
                  <a:lnTo>
                    <a:pt x="986" y="268"/>
                  </a:lnTo>
                  <a:cubicBezTo>
                    <a:pt x="1059" y="268"/>
                    <a:pt x="1120" y="207"/>
                    <a:pt x="1120" y="134"/>
                  </a:cubicBezTo>
                  <a:cubicBezTo>
                    <a:pt x="1120" y="61"/>
                    <a:pt x="1059" y="0"/>
                    <a:pt x="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5228000" y="2151325"/>
              <a:ext cx="21025" cy="6700"/>
            </a:xfrm>
            <a:custGeom>
              <a:avLst/>
              <a:gdLst/>
              <a:ahLst/>
              <a:cxnLst/>
              <a:rect l="l" t="t" r="r" b="b"/>
              <a:pathLst>
                <a:path w="841" h="268" extrusionOk="0">
                  <a:moveTo>
                    <a:pt x="134" y="0"/>
                  </a:moveTo>
                  <a:cubicBezTo>
                    <a:pt x="60" y="0"/>
                    <a:pt x="0" y="61"/>
                    <a:pt x="0" y="134"/>
                  </a:cubicBezTo>
                  <a:cubicBezTo>
                    <a:pt x="0" y="207"/>
                    <a:pt x="60" y="268"/>
                    <a:pt x="134" y="268"/>
                  </a:cubicBezTo>
                  <a:lnTo>
                    <a:pt x="707" y="268"/>
                  </a:lnTo>
                  <a:cubicBezTo>
                    <a:pt x="780" y="268"/>
                    <a:pt x="841" y="207"/>
                    <a:pt x="841" y="134"/>
                  </a:cubicBezTo>
                  <a:cubicBezTo>
                    <a:pt x="841" y="61"/>
                    <a:pt x="780" y="0"/>
                    <a:pt x="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5228025" y="2164675"/>
              <a:ext cx="55675" cy="6725"/>
            </a:xfrm>
            <a:custGeom>
              <a:avLst/>
              <a:gdLst/>
              <a:ahLst/>
              <a:cxnLst/>
              <a:rect l="l" t="t" r="r" b="b"/>
              <a:pathLst>
                <a:path w="2227" h="269" extrusionOk="0">
                  <a:moveTo>
                    <a:pt x="134" y="1"/>
                  </a:moveTo>
                  <a:cubicBezTo>
                    <a:pt x="61" y="1"/>
                    <a:pt x="0" y="62"/>
                    <a:pt x="0" y="135"/>
                  </a:cubicBezTo>
                  <a:cubicBezTo>
                    <a:pt x="0" y="208"/>
                    <a:pt x="61" y="268"/>
                    <a:pt x="134" y="268"/>
                  </a:cubicBezTo>
                  <a:lnTo>
                    <a:pt x="2093" y="268"/>
                  </a:lnTo>
                  <a:cubicBezTo>
                    <a:pt x="2166" y="268"/>
                    <a:pt x="2227" y="208"/>
                    <a:pt x="2227" y="135"/>
                  </a:cubicBezTo>
                  <a:cubicBezTo>
                    <a:pt x="2227" y="62"/>
                    <a:pt x="2166" y="1"/>
                    <a:pt x="2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5228025" y="2182475"/>
              <a:ext cx="55675" cy="6700"/>
            </a:xfrm>
            <a:custGeom>
              <a:avLst/>
              <a:gdLst/>
              <a:ahLst/>
              <a:cxnLst/>
              <a:rect l="l" t="t" r="r" b="b"/>
              <a:pathLst>
                <a:path w="2227" h="268" extrusionOk="0">
                  <a:moveTo>
                    <a:pt x="134" y="1"/>
                  </a:moveTo>
                  <a:cubicBezTo>
                    <a:pt x="61" y="1"/>
                    <a:pt x="0" y="61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lnTo>
                    <a:pt x="2093" y="268"/>
                  </a:lnTo>
                  <a:cubicBezTo>
                    <a:pt x="2166" y="268"/>
                    <a:pt x="2227" y="208"/>
                    <a:pt x="2227" y="134"/>
                  </a:cubicBezTo>
                  <a:cubicBezTo>
                    <a:pt x="2227" y="61"/>
                    <a:pt x="2166" y="1"/>
                    <a:pt x="2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5228000" y="2195850"/>
              <a:ext cx="15225" cy="6700"/>
            </a:xfrm>
            <a:custGeom>
              <a:avLst/>
              <a:gdLst/>
              <a:ahLst/>
              <a:cxnLst/>
              <a:rect l="l" t="t" r="r" b="b"/>
              <a:pathLst>
                <a:path w="609" h="268" extrusionOk="0">
                  <a:moveTo>
                    <a:pt x="134" y="0"/>
                  </a:moveTo>
                  <a:cubicBezTo>
                    <a:pt x="60" y="0"/>
                    <a:pt x="0" y="61"/>
                    <a:pt x="0" y="134"/>
                  </a:cubicBezTo>
                  <a:cubicBezTo>
                    <a:pt x="0" y="207"/>
                    <a:pt x="60" y="268"/>
                    <a:pt x="134" y="268"/>
                  </a:cubicBezTo>
                  <a:lnTo>
                    <a:pt x="475" y="268"/>
                  </a:lnTo>
                  <a:cubicBezTo>
                    <a:pt x="548" y="268"/>
                    <a:pt x="608" y="207"/>
                    <a:pt x="608" y="134"/>
                  </a:cubicBezTo>
                  <a:cubicBezTo>
                    <a:pt x="608" y="61"/>
                    <a:pt x="548" y="0"/>
                    <a:pt x="4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5205950" y="2102975"/>
              <a:ext cx="64625" cy="6725"/>
            </a:xfrm>
            <a:custGeom>
              <a:avLst/>
              <a:gdLst/>
              <a:ahLst/>
              <a:cxnLst/>
              <a:rect l="l" t="t" r="r" b="b"/>
              <a:pathLst>
                <a:path w="2585" h="269" extrusionOk="0">
                  <a:moveTo>
                    <a:pt x="134" y="1"/>
                  </a:moveTo>
                  <a:cubicBezTo>
                    <a:pt x="61" y="1"/>
                    <a:pt x="0" y="61"/>
                    <a:pt x="0" y="134"/>
                  </a:cubicBezTo>
                  <a:cubicBezTo>
                    <a:pt x="0" y="207"/>
                    <a:pt x="61" y="268"/>
                    <a:pt x="134" y="268"/>
                  </a:cubicBezTo>
                  <a:lnTo>
                    <a:pt x="2451" y="268"/>
                  </a:lnTo>
                  <a:cubicBezTo>
                    <a:pt x="2524" y="268"/>
                    <a:pt x="2584" y="207"/>
                    <a:pt x="2584" y="134"/>
                  </a:cubicBezTo>
                  <a:cubicBezTo>
                    <a:pt x="2584" y="61"/>
                    <a:pt x="2524" y="1"/>
                    <a:pt x="24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42"/>
          <p:cNvGrpSpPr/>
          <p:nvPr/>
        </p:nvGrpSpPr>
        <p:grpSpPr>
          <a:xfrm>
            <a:off x="7265171" y="2608867"/>
            <a:ext cx="364979" cy="363482"/>
            <a:chOff x="4314025" y="2046500"/>
            <a:chExt cx="222250" cy="221325"/>
          </a:xfrm>
        </p:grpSpPr>
        <p:sp>
          <p:nvSpPr>
            <p:cNvPr id="800" name="Google Shape;800;p42"/>
            <p:cNvSpPr/>
            <p:nvPr/>
          </p:nvSpPr>
          <p:spPr>
            <a:xfrm>
              <a:off x="4389000" y="2081375"/>
              <a:ext cx="58325" cy="111925"/>
            </a:xfrm>
            <a:custGeom>
              <a:avLst/>
              <a:gdLst/>
              <a:ahLst/>
              <a:cxnLst/>
              <a:rect l="l" t="t" r="r" b="b"/>
              <a:pathLst>
                <a:path w="2333" h="4477" extrusionOk="0">
                  <a:moveTo>
                    <a:pt x="301" y="1"/>
                  </a:moveTo>
                  <a:cubicBezTo>
                    <a:pt x="267" y="1"/>
                    <a:pt x="233" y="7"/>
                    <a:pt x="200" y="21"/>
                  </a:cubicBezTo>
                  <a:cubicBezTo>
                    <a:pt x="65" y="77"/>
                    <a:pt x="0" y="232"/>
                    <a:pt x="57" y="366"/>
                  </a:cubicBezTo>
                  <a:lnTo>
                    <a:pt x="1760" y="4477"/>
                  </a:lnTo>
                  <a:lnTo>
                    <a:pt x="2333" y="4477"/>
                  </a:lnTo>
                  <a:lnTo>
                    <a:pt x="544" y="164"/>
                  </a:lnTo>
                  <a:cubicBezTo>
                    <a:pt x="503" y="62"/>
                    <a:pt x="404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4432950" y="2193325"/>
              <a:ext cx="28325" cy="39550"/>
            </a:xfrm>
            <a:custGeom>
              <a:avLst/>
              <a:gdLst/>
              <a:ahLst/>
              <a:cxnLst/>
              <a:rect l="l" t="t" r="r" b="b"/>
              <a:pathLst>
                <a:path w="1133" h="1582" extrusionOk="0">
                  <a:moveTo>
                    <a:pt x="1" y="1"/>
                  </a:moveTo>
                  <a:lnTo>
                    <a:pt x="588" y="1418"/>
                  </a:lnTo>
                  <a:cubicBezTo>
                    <a:pt x="630" y="1520"/>
                    <a:pt x="728" y="1581"/>
                    <a:pt x="833" y="1581"/>
                  </a:cubicBezTo>
                  <a:cubicBezTo>
                    <a:pt x="866" y="1581"/>
                    <a:pt x="901" y="1575"/>
                    <a:pt x="934" y="1561"/>
                  </a:cubicBezTo>
                  <a:cubicBezTo>
                    <a:pt x="1069" y="1504"/>
                    <a:pt x="1132" y="1350"/>
                    <a:pt x="1077" y="1215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4389025" y="2201575"/>
              <a:ext cx="22425" cy="31275"/>
            </a:xfrm>
            <a:custGeom>
              <a:avLst/>
              <a:gdLst/>
              <a:ahLst/>
              <a:cxnLst/>
              <a:rect l="l" t="t" r="r" b="b"/>
              <a:pathLst>
                <a:path w="897" h="1251" extrusionOk="0">
                  <a:moveTo>
                    <a:pt x="422" y="1"/>
                  </a:moveTo>
                  <a:lnTo>
                    <a:pt x="56" y="885"/>
                  </a:lnTo>
                  <a:cubicBezTo>
                    <a:pt x="0" y="1020"/>
                    <a:pt x="64" y="1174"/>
                    <a:pt x="199" y="1230"/>
                  </a:cubicBezTo>
                  <a:cubicBezTo>
                    <a:pt x="232" y="1244"/>
                    <a:pt x="266" y="1250"/>
                    <a:pt x="300" y="1250"/>
                  </a:cubicBezTo>
                  <a:cubicBezTo>
                    <a:pt x="405" y="1250"/>
                    <a:pt x="502" y="1189"/>
                    <a:pt x="544" y="1087"/>
                  </a:cubicBezTo>
                  <a:lnTo>
                    <a:pt x="896" y="236"/>
                  </a:lnTo>
                  <a:cubicBezTo>
                    <a:pt x="744" y="146"/>
                    <a:pt x="582" y="74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4399625" y="2081400"/>
              <a:ext cx="61650" cy="126100"/>
            </a:xfrm>
            <a:custGeom>
              <a:avLst/>
              <a:gdLst/>
              <a:ahLst/>
              <a:cxnLst/>
              <a:rect l="l" t="t" r="r" b="b"/>
              <a:pathLst>
                <a:path w="2466" h="5044" extrusionOk="0">
                  <a:moveTo>
                    <a:pt x="2165" y="0"/>
                  </a:moveTo>
                  <a:cubicBezTo>
                    <a:pt x="2062" y="0"/>
                    <a:pt x="1964" y="61"/>
                    <a:pt x="1923" y="163"/>
                  </a:cubicBezTo>
                  <a:lnTo>
                    <a:pt x="0" y="4808"/>
                  </a:lnTo>
                  <a:cubicBezTo>
                    <a:pt x="158" y="4881"/>
                    <a:pt x="321" y="4953"/>
                    <a:pt x="474" y="5043"/>
                  </a:cubicBezTo>
                  <a:lnTo>
                    <a:pt x="2412" y="365"/>
                  </a:lnTo>
                  <a:cubicBezTo>
                    <a:pt x="2465" y="230"/>
                    <a:pt x="2402" y="76"/>
                    <a:pt x="2267" y="20"/>
                  </a:cubicBezTo>
                  <a:cubicBezTo>
                    <a:pt x="2233" y="7"/>
                    <a:pt x="2199" y="0"/>
                    <a:pt x="2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4348500" y="2168175"/>
              <a:ext cx="38575" cy="24175"/>
            </a:xfrm>
            <a:custGeom>
              <a:avLst/>
              <a:gdLst/>
              <a:ahLst/>
              <a:cxnLst/>
              <a:rect l="l" t="t" r="r" b="b"/>
              <a:pathLst>
                <a:path w="1543" h="967" extrusionOk="0">
                  <a:moveTo>
                    <a:pt x="1303" y="1"/>
                  </a:moveTo>
                  <a:lnTo>
                    <a:pt x="200" y="458"/>
                  </a:lnTo>
                  <a:cubicBezTo>
                    <a:pt x="65" y="514"/>
                    <a:pt x="1" y="669"/>
                    <a:pt x="57" y="803"/>
                  </a:cubicBezTo>
                  <a:cubicBezTo>
                    <a:pt x="99" y="905"/>
                    <a:pt x="197" y="966"/>
                    <a:pt x="301" y="966"/>
                  </a:cubicBezTo>
                  <a:cubicBezTo>
                    <a:pt x="335" y="966"/>
                    <a:pt x="370" y="960"/>
                    <a:pt x="403" y="946"/>
                  </a:cubicBezTo>
                  <a:lnTo>
                    <a:pt x="1542" y="474"/>
                  </a:lnTo>
                  <a:cubicBezTo>
                    <a:pt x="1481" y="305"/>
                    <a:pt x="1415" y="141"/>
                    <a:pt x="1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4381050" y="2121875"/>
              <a:ext cx="120700" cy="58175"/>
            </a:xfrm>
            <a:custGeom>
              <a:avLst/>
              <a:gdLst/>
              <a:ahLst/>
              <a:cxnLst/>
              <a:rect l="l" t="t" r="r" b="b"/>
              <a:pathLst>
                <a:path w="4828" h="2327" extrusionOk="0">
                  <a:moveTo>
                    <a:pt x="4529" y="1"/>
                  </a:moveTo>
                  <a:cubicBezTo>
                    <a:pt x="4495" y="1"/>
                    <a:pt x="4461" y="7"/>
                    <a:pt x="4428" y="21"/>
                  </a:cubicBezTo>
                  <a:lnTo>
                    <a:pt x="1" y="1854"/>
                  </a:lnTo>
                  <a:cubicBezTo>
                    <a:pt x="114" y="1995"/>
                    <a:pt x="179" y="2159"/>
                    <a:pt x="240" y="2327"/>
                  </a:cubicBezTo>
                  <a:lnTo>
                    <a:pt x="4630" y="510"/>
                  </a:lnTo>
                  <a:cubicBezTo>
                    <a:pt x="4764" y="453"/>
                    <a:pt x="4828" y="299"/>
                    <a:pt x="4772" y="164"/>
                  </a:cubicBezTo>
                  <a:cubicBezTo>
                    <a:pt x="4731" y="62"/>
                    <a:pt x="4633" y="1"/>
                    <a:pt x="4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4348525" y="2121900"/>
              <a:ext cx="29900" cy="19800"/>
            </a:xfrm>
            <a:custGeom>
              <a:avLst/>
              <a:gdLst/>
              <a:ahLst/>
              <a:cxnLst/>
              <a:rect l="l" t="t" r="r" b="b"/>
              <a:pathLst>
                <a:path w="1196" h="792" extrusionOk="0">
                  <a:moveTo>
                    <a:pt x="299" y="0"/>
                  </a:moveTo>
                  <a:cubicBezTo>
                    <a:pt x="196" y="0"/>
                    <a:pt x="98" y="61"/>
                    <a:pt x="56" y="163"/>
                  </a:cubicBezTo>
                  <a:cubicBezTo>
                    <a:pt x="1" y="298"/>
                    <a:pt x="64" y="452"/>
                    <a:pt x="199" y="508"/>
                  </a:cubicBezTo>
                  <a:lnTo>
                    <a:pt x="885" y="792"/>
                  </a:lnTo>
                  <a:cubicBezTo>
                    <a:pt x="991" y="644"/>
                    <a:pt x="1094" y="498"/>
                    <a:pt x="1196" y="348"/>
                  </a:cubicBezTo>
                  <a:lnTo>
                    <a:pt x="401" y="20"/>
                  </a:lnTo>
                  <a:cubicBezTo>
                    <a:pt x="367" y="7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4370700" y="2130625"/>
              <a:ext cx="131050" cy="61750"/>
            </a:xfrm>
            <a:custGeom>
              <a:avLst/>
              <a:gdLst/>
              <a:ahLst/>
              <a:cxnLst/>
              <a:rect l="l" t="t" r="r" b="b"/>
              <a:pathLst>
                <a:path w="5242" h="2470" extrusionOk="0">
                  <a:moveTo>
                    <a:pt x="310" y="0"/>
                  </a:moveTo>
                  <a:cubicBezTo>
                    <a:pt x="208" y="150"/>
                    <a:pt x="104" y="298"/>
                    <a:pt x="0" y="444"/>
                  </a:cubicBezTo>
                  <a:lnTo>
                    <a:pt x="4842" y="2449"/>
                  </a:lnTo>
                  <a:cubicBezTo>
                    <a:pt x="4876" y="2463"/>
                    <a:pt x="4909" y="2470"/>
                    <a:pt x="4944" y="2470"/>
                  </a:cubicBezTo>
                  <a:cubicBezTo>
                    <a:pt x="5048" y="2470"/>
                    <a:pt x="5145" y="2408"/>
                    <a:pt x="5188" y="2306"/>
                  </a:cubicBezTo>
                  <a:cubicBezTo>
                    <a:pt x="5242" y="2171"/>
                    <a:pt x="5178" y="2017"/>
                    <a:pt x="5043" y="196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4327900" y="2046500"/>
              <a:ext cx="208375" cy="168725"/>
            </a:xfrm>
            <a:custGeom>
              <a:avLst/>
              <a:gdLst/>
              <a:ahLst/>
              <a:cxnLst/>
              <a:rect l="l" t="t" r="r" b="b"/>
              <a:pathLst>
                <a:path w="8335" h="6749" extrusionOk="0">
                  <a:moveTo>
                    <a:pt x="3888" y="0"/>
                  </a:moveTo>
                  <a:cubicBezTo>
                    <a:pt x="3598" y="0"/>
                    <a:pt x="3364" y="235"/>
                    <a:pt x="3364" y="526"/>
                  </a:cubicBezTo>
                  <a:cubicBezTo>
                    <a:pt x="3364" y="598"/>
                    <a:pt x="3377" y="667"/>
                    <a:pt x="3405" y="728"/>
                  </a:cubicBezTo>
                  <a:cubicBezTo>
                    <a:pt x="3556" y="1088"/>
                    <a:pt x="3622" y="1478"/>
                    <a:pt x="3622" y="1869"/>
                  </a:cubicBezTo>
                  <a:lnTo>
                    <a:pt x="3622" y="1924"/>
                  </a:lnTo>
                  <a:cubicBezTo>
                    <a:pt x="3622" y="1987"/>
                    <a:pt x="3576" y="2043"/>
                    <a:pt x="3514" y="2051"/>
                  </a:cubicBezTo>
                  <a:cubicBezTo>
                    <a:pt x="3130" y="2112"/>
                    <a:pt x="2778" y="2262"/>
                    <a:pt x="2476" y="2481"/>
                  </a:cubicBezTo>
                  <a:cubicBezTo>
                    <a:pt x="2453" y="2498"/>
                    <a:pt x="2426" y="2506"/>
                    <a:pt x="2399" y="2506"/>
                  </a:cubicBezTo>
                  <a:cubicBezTo>
                    <a:pt x="2366" y="2506"/>
                    <a:pt x="2334" y="2494"/>
                    <a:pt x="2310" y="2470"/>
                  </a:cubicBezTo>
                  <a:lnTo>
                    <a:pt x="2215" y="2375"/>
                  </a:lnTo>
                  <a:cubicBezTo>
                    <a:pt x="1859" y="2019"/>
                    <a:pt x="1607" y="1576"/>
                    <a:pt x="1453" y="1095"/>
                  </a:cubicBezTo>
                  <a:cubicBezTo>
                    <a:pt x="1420" y="991"/>
                    <a:pt x="1361" y="892"/>
                    <a:pt x="1278" y="809"/>
                  </a:cubicBezTo>
                  <a:cubicBezTo>
                    <a:pt x="1139" y="669"/>
                    <a:pt x="957" y="600"/>
                    <a:pt x="775" y="600"/>
                  </a:cubicBezTo>
                  <a:cubicBezTo>
                    <a:pt x="577" y="600"/>
                    <a:pt x="378" y="682"/>
                    <a:pt x="235" y="846"/>
                  </a:cubicBezTo>
                  <a:cubicBezTo>
                    <a:pt x="1" y="1115"/>
                    <a:pt x="6" y="1525"/>
                    <a:pt x="246" y="1792"/>
                  </a:cubicBezTo>
                  <a:cubicBezTo>
                    <a:pt x="338" y="1894"/>
                    <a:pt x="453" y="1962"/>
                    <a:pt x="575" y="1998"/>
                  </a:cubicBezTo>
                  <a:cubicBezTo>
                    <a:pt x="1060" y="2137"/>
                    <a:pt x="1495" y="2411"/>
                    <a:pt x="1852" y="2769"/>
                  </a:cubicBezTo>
                  <a:lnTo>
                    <a:pt x="1931" y="2848"/>
                  </a:lnTo>
                  <a:cubicBezTo>
                    <a:pt x="1976" y="2893"/>
                    <a:pt x="1982" y="2964"/>
                    <a:pt x="1942" y="3016"/>
                  </a:cubicBezTo>
                  <a:cubicBezTo>
                    <a:pt x="1927" y="3037"/>
                    <a:pt x="1912" y="3058"/>
                    <a:pt x="1898" y="3079"/>
                  </a:cubicBezTo>
                  <a:cubicBezTo>
                    <a:pt x="1898" y="3079"/>
                    <a:pt x="1839" y="3191"/>
                    <a:pt x="1807" y="3249"/>
                  </a:cubicBezTo>
                  <a:cubicBezTo>
                    <a:pt x="1668" y="3495"/>
                    <a:pt x="1600" y="3777"/>
                    <a:pt x="1554" y="4065"/>
                  </a:cubicBezTo>
                  <a:lnTo>
                    <a:pt x="1571" y="4668"/>
                  </a:lnTo>
                  <a:cubicBezTo>
                    <a:pt x="1632" y="5052"/>
                    <a:pt x="1801" y="5512"/>
                    <a:pt x="2019" y="5813"/>
                  </a:cubicBezTo>
                  <a:lnTo>
                    <a:pt x="2504" y="6296"/>
                  </a:lnTo>
                  <a:cubicBezTo>
                    <a:pt x="2804" y="6514"/>
                    <a:pt x="3158" y="6666"/>
                    <a:pt x="3541" y="6725"/>
                  </a:cubicBezTo>
                  <a:lnTo>
                    <a:pt x="4166" y="6749"/>
                  </a:lnTo>
                  <a:cubicBezTo>
                    <a:pt x="4548" y="6688"/>
                    <a:pt x="5018" y="6560"/>
                    <a:pt x="5319" y="6342"/>
                  </a:cubicBezTo>
                  <a:cubicBezTo>
                    <a:pt x="5370" y="6303"/>
                    <a:pt x="5793" y="6020"/>
                    <a:pt x="5793" y="6020"/>
                  </a:cubicBezTo>
                  <a:lnTo>
                    <a:pt x="5810" y="5912"/>
                  </a:lnTo>
                  <a:cubicBezTo>
                    <a:pt x="5811" y="5886"/>
                    <a:pt x="5819" y="5860"/>
                    <a:pt x="5836" y="5839"/>
                  </a:cubicBezTo>
                  <a:cubicBezTo>
                    <a:pt x="6054" y="5537"/>
                    <a:pt x="6206" y="5185"/>
                    <a:pt x="6265" y="4801"/>
                  </a:cubicBezTo>
                  <a:cubicBezTo>
                    <a:pt x="6275" y="4738"/>
                    <a:pt x="6330" y="4693"/>
                    <a:pt x="6392" y="4693"/>
                  </a:cubicBezTo>
                  <a:lnTo>
                    <a:pt x="6447" y="4693"/>
                  </a:lnTo>
                  <a:cubicBezTo>
                    <a:pt x="6838" y="4693"/>
                    <a:pt x="7227" y="4759"/>
                    <a:pt x="7587" y="4910"/>
                  </a:cubicBezTo>
                  <a:cubicBezTo>
                    <a:pt x="7651" y="4938"/>
                    <a:pt x="7719" y="4951"/>
                    <a:pt x="7791" y="4951"/>
                  </a:cubicBezTo>
                  <a:cubicBezTo>
                    <a:pt x="8092" y="4951"/>
                    <a:pt x="8334" y="4698"/>
                    <a:pt x="8316" y="4393"/>
                  </a:cubicBezTo>
                  <a:cubicBezTo>
                    <a:pt x="8298" y="4123"/>
                    <a:pt x="8074" y="3907"/>
                    <a:pt x="7804" y="3901"/>
                  </a:cubicBezTo>
                  <a:cubicBezTo>
                    <a:pt x="7799" y="3901"/>
                    <a:pt x="7795" y="3901"/>
                    <a:pt x="7790" y="3901"/>
                  </a:cubicBezTo>
                  <a:cubicBezTo>
                    <a:pt x="7721" y="3901"/>
                    <a:pt x="7654" y="3914"/>
                    <a:pt x="7593" y="3940"/>
                  </a:cubicBezTo>
                  <a:cubicBezTo>
                    <a:pt x="7212" y="4094"/>
                    <a:pt x="6802" y="4159"/>
                    <a:pt x="6392" y="4159"/>
                  </a:cubicBezTo>
                  <a:cubicBezTo>
                    <a:pt x="6329" y="4159"/>
                    <a:pt x="6274" y="4113"/>
                    <a:pt x="6265" y="4051"/>
                  </a:cubicBezTo>
                  <a:cubicBezTo>
                    <a:pt x="6204" y="3669"/>
                    <a:pt x="6054" y="3315"/>
                    <a:pt x="5835" y="3015"/>
                  </a:cubicBezTo>
                  <a:cubicBezTo>
                    <a:pt x="5798" y="2963"/>
                    <a:pt x="5802" y="2892"/>
                    <a:pt x="5847" y="2847"/>
                  </a:cubicBezTo>
                  <a:lnTo>
                    <a:pt x="5941" y="2753"/>
                  </a:lnTo>
                  <a:cubicBezTo>
                    <a:pt x="6297" y="2398"/>
                    <a:pt x="6740" y="2146"/>
                    <a:pt x="7221" y="1991"/>
                  </a:cubicBezTo>
                  <a:cubicBezTo>
                    <a:pt x="7325" y="1957"/>
                    <a:pt x="7424" y="1900"/>
                    <a:pt x="7508" y="1817"/>
                  </a:cubicBezTo>
                  <a:cubicBezTo>
                    <a:pt x="7798" y="1525"/>
                    <a:pt x="7786" y="1047"/>
                    <a:pt x="7470" y="774"/>
                  </a:cubicBezTo>
                  <a:cubicBezTo>
                    <a:pt x="7338" y="658"/>
                    <a:pt x="7171" y="600"/>
                    <a:pt x="7004" y="600"/>
                  </a:cubicBezTo>
                  <a:cubicBezTo>
                    <a:pt x="6832" y="600"/>
                    <a:pt x="6659" y="662"/>
                    <a:pt x="6524" y="784"/>
                  </a:cubicBezTo>
                  <a:cubicBezTo>
                    <a:pt x="6423" y="877"/>
                    <a:pt x="6354" y="991"/>
                    <a:pt x="6318" y="1113"/>
                  </a:cubicBezTo>
                  <a:cubicBezTo>
                    <a:pt x="6178" y="1597"/>
                    <a:pt x="5905" y="2033"/>
                    <a:pt x="5547" y="2389"/>
                  </a:cubicBezTo>
                  <a:lnTo>
                    <a:pt x="5468" y="2470"/>
                  </a:lnTo>
                  <a:cubicBezTo>
                    <a:pt x="5443" y="2494"/>
                    <a:pt x="5410" y="2506"/>
                    <a:pt x="5377" y="2506"/>
                  </a:cubicBezTo>
                  <a:cubicBezTo>
                    <a:pt x="5350" y="2506"/>
                    <a:pt x="5323" y="2498"/>
                    <a:pt x="5300" y="2481"/>
                  </a:cubicBezTo>
                  <a:cubicBezTo>
                    <a:pt x="5000" y="2262"/>
                    <a:pt x="4647" y="2112"/>
                    <a:pt x="4264" y="2051"/>
                  </a:cubicBezTo>
                  <a:cubicBezTo>
                    <a:pt x="4200" y="2041"/>
                    <a:pt x="4156" y="1987"/>
                    <a:pt x="4156" y="1924"/>
                  </a:cubicBezTo>
                  <a:cubicBezTo>
                    <a:pt x="4156" y="1514"/>
                    <a:pt x="4220" y="1104"/>
                    <a:pt x="4375" y="723"/>
                  </a:cubicBezTo>
                  <a:cubicBezTo>
                    <a:pt x="4402" y="657"/>
                    <a:pt x="4415" y="588"/>
                    <a:pt x="4414" y="511"/>
                  </a:cubicBezTo>
                  <a:cubicBezTo>
                    <a:pt x="4408" y="241"/>
                    <a:pt x="4192" y="18"/>
                    <a:pt x="3922" y="1"/>
                  </a:cubicBezTo>
                  <a:cubicBezTo>
                    <a:pt x="3911" y="1"/>
                    <a:pt x="3899" y="0"/>
                    <a:pt x="3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4314025" y="2123350"/>
              <a:ext cx="208850" cy="144475"/>
            </a:xfrm>
            <a:custGeom>
              <a:avLst/>
              <a:gdLst/>
              <a:ahLst/>
              <a:cxnLst/>
              <a:rect l="l" t="t" r="r" b="b"/>
              <a:pathLst>
                <a:path w="8354" h="5779" extrusionOk="0">
                  <a:moveTo>
                    <a:pt x="2457" y="0"/>
                  </a:moveTo>
                  <a:lnTo>
                    <a:pt x="2457" y="0"/>
                  </a:lnTo>
                  <a:cubicBezTo>
                    <a:pt x="2262" y="287"/>
                    <a:pt x="2126" y="620"/>
                    <a:pt x="2070" y="977"/>
                  </a:cubicBezTo>
                  <a:cubicBezTo>
                    <a:pt x="2061" y="1039"/>
                    <a:pt x="2006" y="1085"/>
                    <a:pt x="1943" y="1085"/>
                  </a:cubicBezTo>
                  <a:cubicBezTo>
                    <a:pt x="1737" y="1085"/>
                    <a:pt x="1533" y="1070"/>
                    <a:pt x="1331" y="1034"/>
                  </a:cubicBezTo>
                  <a:cubicBezTo>
                    <a:pt x="1131" y="998"/>
                    <a:pt x="932" y="942"/>
                    <a:pt x="742" y="865"/>
                  </a:cubicBezTo>
                  <a:cubicBezTo>
                    <a:pt x="682" y="841"/>
                    <a:pt x="617" y="827"/>
                    <a:pt x="550" y="827"/>
                  </a:cubicBezTo>
                  <a:cubicBezTo>
                    <a:pt x="543" y="827"/>
                    <a:pt x="537" y="827"/>
                    <a:pt x="530" y="827"/>
                  </a:cubicBezTo>
                  <a:cubicBezTo>
                    <a:pt x="262" y="833"/>
                    <a:pt x="36" y="1049"/>
                    <a:pt x="20" y="1318"/>
                  </a:cubicBezTo>
                  <a:cubicBezTo>
                    <a:pt x="0" y="1624"/>
                    <a:pt x="243" y="1877"/>
                    <a:pt x="545" y="1877"/>
                  </a:cubicBezTo>
                  <a:cubicBezTo>
                    <a:pt x="615" y="1877"/>
                    <a:pt x="684" y="1863"/>
                    <a:pt x="747" y="1836"/>
                  </a:cubicBezTo>
                  <a:cubicBezTo>
                    <a:pt x="1107" y="1685"/>
                    <a:pt x="1498" y="1619"/>
                    <a:pt x="1888" y="1619"/>
                  </a:cubicBezTo>
                  <a:lnTo>
                    <a:pt x="1942" y="1619"/>
                  </a:lnTo>
                  <a:cubicBezTo>
                    <a:pt x="2006" y="1619"/>
                    <a:pt x="2059" y="1664"/>
                    <a:pt x="2070" y="1727"/>
                  </a:cubicBezTo>
                  <a:cubicBezTo>
                    <a:pt x="2130" y="2110"/>
                    <a:pt x="2280" y="2462"/>
                    <a:pt x="2500" y="2763"/>
                  </a:cubicBezTo>
                  <a:cubicBezTo>
                    <a:pt x="2538" y="2814"/>
                    <a:pt x="2532" y="2885"/>
                    <a:pt x="2487" y="2930"/>
                  </a:cubicBezTo>
                  <a:lnTo>
                    <a:pt x="2408" y="3009"/>
                  </a:lnTo>
                  <a:cubicBezTo>
                    <a:pt x="2052" y="3367"/>
                    <a:pt x="1616" y="3641"/>
                    <a:pt x="1132" y="3781"/>
                  </a:cubicBezTo>
                  <a:cubicBezTo>
                    <a:pt x="1009" y="3817"/>
                    <a:pt x="895" y="3886"/>
                    <a:pt x="803" y="3986"/>
                  </a:cubicBezTo>
                  <a:cubicBezTo>
                    <a:pt x="562" y="4253"/>
                    <a:pt x="557" y="4663"/>
                    <a:pt x="792" y="4933"/>
                  </a:cubicBezTo>
                  <a:cubicBezTo>
                    <a:pt x="935" y="5097"/>
                    <a:pt x="1133" y="5179"/>
                    <a:pt x="1331" y="5179"/>
                  </a:cubicBezTo>
                  <a:cubicBezTo>
                    <a:pt x="1513" y="5179"/>
                    <a:pt x="1695" y="5110"/>
                    <a:pt x="1834" y="4971"/>
                  </a:cubicBezTo>
                  <a:cubicBezTo>
                    <a:pt x="1918" y="4886"/>
                    <a:pt x="1976" y="4788"/>
                    <a:pt x="2010" y="4684"/>
                  </a:cubicBezTo>
                  <a:cubicBezTo>
                    <a:pt x="2164" y="4202"/>
                    <a:pt x="2415" y="3759"/>
                    <a:pt x="2772" y="3403"/>
                  </a:cubicBezTo>
                  <a:lnTo>
                    <a:pt x="2866" y="3310"/>
                  </a:lnTo>
                  <a:cubicBezTo>
                    <a:pt x="2891" y="3285"/>
                    <a:pt x="2923" y="3272"/>
                    <a:pt x="2956" y="3272"/>
                  </a:cubicBezTo>
                  <a:cubicBezTo>
                    <a:pt x="2982" y="3272"/>
                    <a:pt x="3009" y="3281"/>
                    <a:pt x="3032" y="3297"/>
                  </a:cubicBezTo>
                  <a:cubicBezTo>
                    <a:pt x="3334" y="3516"/>
                    <a:pt x="3687" y="3667"/>
                    <a:pt x="4070" y="3727"/>
                  </a:cubicBezTo>
                  <a:cubicBezTo>
                    <a:pt x="4132" y="3736"/>
                    <a:pt x="4178" y="3791"/>
                    <a:pt x="4178" y="3855"/>
                  </a:cubicBezTo>
                  <a:lnTo>
                    <a:pt x="4178" y="3909"/>
                  </a:lnTo>
                  <a:cubicBezTo>
                    <a:pt x="4178" y="4300"/>
                    <a:pt x="4112" y="4690"/>
                    <a:pt x="3961" y="5050"/>
                  </a:cubicBezTo>
                  <a:cubicBezTo>
                    <a:pt x="3934" y="5111"/>
                    <a:pt x="3920" y="5181"/>
                    <a:pt x="3920" y="5253"/>
                  </a:cubicBezTo>
                  <a:cubicBezTo>
                    <a:pt x="3920" y="5543"/>
                    <a:pt x="4155" y="5779"/>
                    <a:pt x="4446" y="5779"/>
                  </a:cubicBezTo>
                  <a:cubicBezTo>
                    <a:pt x="4457" y="5779"/>
                    <a:pt x="4468" y="5779"/>
                    <a:pt x="4479" y="5778"/>
                  </a:cubicBezTo>
                  <a:cubicBezTo>
                    <a:pt x="4748" y="5760"/>
                    <a:pt x="4964" y="5537"/>
                    <a:pt x="4970" y="5267"/>
                  </a:cubicBezTo>
                  <a:cubicBezTo>
                    <a:pt x="4971" y="5192"/>
                    <a:pt x="4958" y="5121"/>
                    <a:pt x="4932" y="5055"/>
                  </a:cubicBezTo>
                  <a:cubicBezTo>
                    <a:pt x="4777" y="4674"/>
                    <a:pt x="4712" y="4264"/>
                    <a:pt x="4712" y="3855"/>
                  </a:cubicBezTo>
                  <a:cubicBezTo>
                    <a:pt x="4712" y="3824"/>
                    <a:pt x="4723" y="3794"/>
                    <a:pt x="4742" y="3770"/>
                  </a:cubicBezTo>
                  <a:cubicBezTo>
                    <a:pt x="4763" y="3748"/>
                    <a:pt x="4790" y="3732"/>
                    <a:pt x="4821" y="3727"/>
                  </a:cubicBezTo>
                  <a:cubicBezTo>
                    <a:pt x="5204" y="3667"/>
                    <a:pt x="5556" y="3516"/>
                    <a:pt x="5857" y="3298"/>
                  </a:cubicBezTo>
                  <a:cubicBezTo>
                    <a:pt x="5880" y="3281"/>
                    <a:pt x="5907" y="3272"/>
                    <a:pt x="5934" y="3272"/>
                  </a:cubicBezTo>
                  <a:cubicBezTo>
                    <a:pt x="5967" y="3272"/>
                    <a:pt x="5999" y="3285"/>
                    <a:pt x="6024" y="3310"/>
                  </a:cubicBezTo>
                  <a:lnTo>
                    <a:pt x="6104" y="3389"/>
                  </a:lnTo>
                  <a:cubicBezTo>
                    <a:pt x="6461" y="3745"/>
                    <a:pt x="6736" y="4181"/>
                    <a:pt x="6875" y="4665"/>
                  </a:cubicBezTo>
                  <a:cubicBezTo>
                    <a:pt x="6911" y="4788"/>
                    <a:pt x="6979" y="4903"/>
                    <a:pt x="7081" y="4995"/>
                  </a:cubicBezTo>
                  <a:cubicBezTo>
                    <a:pt x="7216" y="5117"/>
                    <a:pt x="7389" y="5178"/>
                    <a:pt x="7561" y="5178"/>
                  </a:cubicBezTo>
                  <a:cubicBezTo>
                    <a:pt x="7728" y="5178"/>
                    <a:pt x="7894" y="5121"/>
                    <a:pt x="8027" y="5006"/>
                  </a:cubicBezTo>
                  <a:cubicBezTo>
                    <a:pt x="8341" y="4730"/>
                    <a:pt x="8353" y="4252"/>
                    <a:pt x="8064" y="3965"/>
                  </a:cubicBezTo>
                  <a:cubicBezTo>
                    <a:pt x="7981" y="3881"/>
                    <a:pt x="7882" y="3824"/>
                    <a:pt x="7777" y="3790"/>
                  </a:cubicBezTo>
                  <a:cubicBezTo>
                    <a:pt x="7297" y="3636"/>
                    <a:pt x="6854" y="3384"/>
                    <a:pt x="6497" y="3028"/>
                  </a:cubicBezTo>
                  <a:lnTo>
                    <a:pt x="6403" y="2934"/>
                  </a:lnTo>
                  <a:cubicBezTo>
                    <a:pt x="6378" y="2909"/>
                    <a:pt x="6365" y="2875"/>
                    <a:pt x="6366" y="2841"/>
                  </a:cubicBezTo>
                  <a:lnTo>
                    <a:pt x="6366" y="2841"/>
                  </a:lnTo>
                  <a:cubicBezTo>
                    <a:pt x="5926" y="3249"/>
                    <a:pt x="5338" y="3499"/>
                    <a:pt x="4690" y="3499"/>
                  </a:cubicBezTo>
                  <a:cubicBezTo>
                    <a:pt x="3329" y="3499"/>
                    <a:pt x="2228" y="2395"/>
                    <a:pt x="2228" y="1037"/>
                  </a:cubicBezTo>
                  <a:cubicBezTo>
                    <a:pt x="2228" y="667"/>
                    <a:pt x="2310" y="316"/>
                    <a:pt x="2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4380775" y="2110325"/>
              <a:ext cx="91150" cy="91800"/>
            </a:xfrm>
            <a:custGeom>
              <a:avLst/>
              <a:gdLst/>
              <a:ahLst/>
              <a:cxnLst/>
              <a:rect l="l" t="t" r="r" b="b"/>
              <a:pathLst>
                <a:path w="3646" h="3672" extrusionOk="0">
                  <a:moveTo>
                    <a:pt x="1775" y="1"/>
                  </a:moveTo>
                  <a:cubicBezTo>
                    <a:pt x="1336" y="1"/>
                    <a:pt x="931" y="152"/>
                    <a:pt x="612" y="407"/>
                  </a:cubicBezTo>
                  <a:cubicBezTo>
                    <a:pt x="612" y="407"/>
                    <a:pt x="515" y="521"/>
                    <a:pt x="458" y="582"/>
                  </a:cubicBezTo>
                  <a:cubicBezTo>
                    <a:pt x="135" y="917"/>
                    <a:pt x="0" y="1369"/>
                    <a:pt x="0" y="1872"/>
                  </a:cubicBezTo>
                  <a:cubicBezTo>
                    <a:pt x="0" y="2904"/>
                    <a:pt x="789" y="3671"/>
                    <a:pt x="1823" y="3671"/>
                  </a:cubicBezTo>
                  <a:cubicBezTo>
                    <a:pt x="2582" y="3671"/>
                    <a:pt x="3147" y="3242"/>
                    <a:pt x="3441" y="2596"/>
                  </a:cubicBezTo>
                  <a:cubicBezTo>
                    <a:pt x="3481" y="2509"/>
                    <a:pt x="3579" y="2371"/>
                    <a:pt x="3579" y="2371"/>
                  </a:cubicBezTo>
                  <a:cubicBezTo>
                    <a:pt x="3623" y="2212"/>
                    <a:pt x="3646" y="2045"/>
                    <a:pt x="3646" y="1872"/>
                  </a:cubicBezTo>
                  <a:cubicBezTo>
                    <a:pt x="3646" y="839"/>
                    <a:pt x="2808" y="1"/>
                    <a:pt x="1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4378400" y="2120500"/>
              <a:ext cx="84775" cy="83425"/>
            </a:xfrm>
            <a:custGeom>
              <a:avLst/>
              <a:gdLst/>
              <a:ahLst/>
              <a:cxnLst/>
              <a:rect l="l" t="t" r="r" b="b"/>
              <a:pathLst>
                <a:path w="3391" h="3337" extrusionOk="0">
                  <a:moveTo>
                    <a:pt x="707" y="0"/>
                  </a:moveTo>
                  <a:lnTo>
                    <a:pt x="707" y="0"/>
                  </a:lnTo>
                  <a:cubicBezTo>
                    <a:pt x="276" y="344"/>
                    <a:pt x="1" y="872"/>
                    <a:pt x="1" y="1466"/>
                  </a:cubicBezTo>
                  <a:cubicBezTo>
                    <a:pt x="1" y="2499"/>
                    <a:pt x="837" y="3336"/>
                    <a:pt x="1870" y="3336"/>
                  </a:cubicBezTo>
                  <a:cubicBezTo>
                    <a:pt x="2497" y="3336"/>
                    <a:pt x="3051" y="3028"/>
                    <a:pt x="3390" y="2556"/>
                  </a:cubicBezTo>
                  <a:lnTo>
                    <a:pt x="3390" y="2556"/>
                  </a:lnTo>
                  <a:cubicBezTo>
                    <a:pt x="3070" y="2809"/>
                    <a:pt x="2666" y="2961"/>
                    <a:pt x="2227" y="2962"/>
                  </a:cubicBezTo>
                  <a:cubicBezTo>
                    <a:pt x="1194" y="2962"/>
                    <a:pt x="356" y="2125"/>
                    <a:pt x="356" y="1091"/>
                  </a:cubicBezTo>
                  <a:cubicBezTo>
                    <a:pt x="356" y="684"/>
                    <a:pt x="486" y="308"/>
                    <a:pt x="707" y="0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4434275" y="2132600"/>
              <a:ext cx="17850" cy="17850"/>
            </a:xfrm>
            <a:custGeom>
              <a:avLst/>
              <a:gdLst/>
              <a:ahLst/>
              <a:cxnLst/>
              <a:rect l="l" t="t" r="r" b="b"/>
              <a:pathLst>
                <a:path w="714" h="714" extrusionOk="0">
                  <a:moveTo>
                    <a:pt x="357" y="0"/>
                  </a:moveTo>
                  <a:cubicBezTo>
                    <a:pt x="160" y="0"/>
                    <a:pt x="0" y="160"/>
                    <a:pt x="0" y="357"/>
                  </a:cubicBezTo>
                  <a:cubicBezTo>
                    <a:pt x="0" y="554"/>
                    <a:pt x="160" y="713"/>
                    <a:pt x="357" y="713"/>
                  </a:cubicBezTo>
                  <a:cubicBezTo>
                    <a:pt x="554" y="713"/>
                    <a:pt x="713" y="554"/>
                    <a:pt x="713" y="357"/>
                  </a:cubicBezTo>
                  <a:cubicBezTo>
                    <a:pt x="713" y="160"/>
                    <a:pt x="554" y="0"/>
                    <a:pt x="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4447175" y="2165825"/>
              <a:ext cx="23075" cy="26375"/>
            </a:xfrm>
            <a:custGeom>
              <a:avLst/>
              <a:gdLst/>
              <a:ahLst/>
              <a:cxnLst/>
              <a:rect l="l" t="t" r="r" b="b"/>
              <a:pathLst>
                <a:path w="923" h="1055" extrusionOk="0">
                  <a:moveTo>
                    <a:pt x="551" y="0"/>
                  </a:moveTo>
                  <a:cubicBezTo>
                    <a:pt x="549" y="0"/>
                    <a:pt x="546" y="0"/>
                    <a:pt x="544" y="0"/>
                  </a:cubicBezTo>
                  <a:cubicBezTo>
                    <a:pt x="243" y="0"/>
                    <a:pt x="1" y="243"/>
                    <a:pt x="1" y="543"/>
                  </a:cubicBezTo>
                  <a:cubicBezTo>
                    <a:pt x="1" y="778"/>
                    <a:pt x="148" y="977"/>
                    <a:pt x="356" y="1054"/>
                  </a:cubicBezTo>
                  <a:cubicBezTo>
                    <a:pt x="625" y="818"/>
                    <a:pt x="824" y="506"/>
                    <a:pt x="922" y="151"/>
                  </a:cubicBezTo>
                  <a:cubicBezTo>
                    <a:pt x="826" y="5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4401700" y="2156875"/>
              <a:ext cx="28800" cy="26750"/>
            </a:xfrm>
            <a:custGeom>
              <a:avLst/>
              <a:gdLst/>
              <a:ahLst/>
              <a:cxnLst/>
              <a:rect l="l" t="t" r="r" b="b"/>
              <a:pathLst>
                <a:path w="1152" h="1070" extrusionOk="0">
                  <a:moveTo>
                    <a:pt x="575" y="0"/>
                  </a:moveTo>
                  <a:cubicBezTo>
                    <a:pt x="317" y="0"/>
                    <a:pt x="90" y="187"/>
                    <a:pt x="48" y="450"/>
                  </a:cubicBezTo>
                  <a:cubicBezTo>
                    <a:pt x="0" y="741"/>
                    <a:pt x="199" y="1015"/>
                    <a:pt x="490" y="1063"/>
                  </a:cubicBezTo>
                  <a:cubicBezTo>
                    <a:pt x="519" y="1067"/>
                    <a:pt x="548" y="1070"/>
                    <a:pt x="576" y="1070"/>
                  </a:cubicBezTo>
                  <a:cubicBezTo>
                    <a:pt x="834" y="1070"/>
                    <a:pt x="1061" y="883"/>
                    <a:pt x="1104" y="620"/>
                  </a:cubicBezTo>
                  <a:cubicBezTo>
                    <a:pt x="1151" y="329"/>
                    <a:pt x="953" y="55"/>
                    <a:pt x="662" y="7"/>
                  </a:cubicBezTo>
                  <a:cubicBezTo>
                    <a:pt x="633" y="3"/>
                    <a:pt x="604" y="0"/>
                    <a:pt x="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4405975" y="2128350"/>
              <a:ext cx="13375" cy="13400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267" y="1"/>
                  </a:moveTo>
                  <a:cubicBezTo>
                    <a:pt x="119" y="1"/>
                    <a:pt x="0" y="121"/>
                    <a:pt x="0" y="268"/>
                  </a:cubicBezTo>
                  <a:cubicBezTo>
                    <a:pt x="0" y="416"/>
                    <a:pt x="119" y="536"/>
                    <a:pt x="267" y="536"/>
                  </a:cubicBezTo>
                  <a:cubicBezTo>
                    <a:pt x="416" y="536"/>
                    <a:pt x="535" y="416"/>
                    <a:pt x="535" y="268"/>
                  </a:cubicBezTo>
                  <a:cubicBezTo>
                    <a:pt x="535" y="121"/>
                    <a:pt x="416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4391050" y="2146850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1" y="0"/>
                    <a:pt x="1" y="61"/>
                    <a:pt x="1" y="134"/>
                  </a:cubicBezTo>
                  <a:cubicBezTo>
                    <a:pt x="1" y="207"/>
                    <a:pt x="61" y="268"/>
                    <a:pt x="134" y="268"/>
                  </a:cubicBezTo>
                  <a:cubicBezTo>
                    <a:pt x="207" y="268"/>
                    <a:pt x="268" y="207"/>
                    <a:pt x="268" y="134"/>
                  </a:cubicBezTo>
                  <a:cubicBezTo>
                    <a:pt x="268" y="61"/>
                    <a:pt x="209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4432025" y="2185625"/>
              <a:ext cx="6725" cy="6700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35" y="0"/>
                  </a:moveTo>
                  <a:cubicBezTo>
                    <a:pt x="62" y="0"/>
                    <a:pt x="1" y="60"/>
                    <a:pt x="1" y="134"/>
                  </a:cubicBezTo>
                  <a:cubicBezTo>
                    <a:pt x="1" y="207"/>
                    <a:pt x="62" y="267"/>
                    <a:pt x="135" y="267"/>
                  </a:cubicBezTo>
                  <a:cubicBezTo>
                    <a:pt x="208" y="267"/>
                    <a:pt x="268" y="207"/>
                    <a:pt x="268" y="134"/>
                  </a:cubicBezTo>
                  <a:cubicBezTo>
                    <a:pt x="268" y="60"/>
                    <a:pt x="209" y="0"/>
                    <a:pt x="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42"/>
          <p:cNvGrpSpPr/>
          <p:nvPr/>
        </p:nvGrpSpPr>
        <p:grpSpPr>
          <a:xfrm>
            <a:off x="6407093" y="2608745"/>
            <a:ext cx="363646" cy="363605"/>
            <a:chOff x="3911425" y="2046425"/>
            <a:chExt cx="221425" cy="221400"/>
          </a:xfrm>
        </p:grpSpPr>
        <p:sp>
          <p:nvSpPr>
            <p:cNvPr id="819" name="Google Shape;819;p42"/>
            <p:cNvSpPr/>
            <p:nvPr/>
          </p:nvSpPr>
          <p:spPr>
            <a:xfrm>
              <a:off x="4067525" y="2198000"/>
              <a:ext cx="39275" cy="37650"/>
            </a:xfrm>
            <a:custGeom>
              <a:avLst/>
              <a:gdLst/>
              <a:ahLst/>
              <a:cxnLst/>
              <a:rect l="l" t="t" r="r" b="b"/>
              <a:pathLst>
                <a:path w="1571" h="1506" extrusionOk="0">
                  <a:moveTo>
                    <a:pt x="1570" y="1"/>
                  </a:moveTo>
                  <a:cubicBezTo>
                    <a:pt x="1313" y="58"/>
                    <a:pt x="1166" y="78"/>
                    <a:pt x="1079" y="171"/>
                  </a:cubicBezTo>
                  <a:cubicBezTo>
                    <a:pt x="910" y="352"/>
                    <a:pt x="946" y="501"/>
                    <a:pt x="765" y="653"/>
                  </a:cubicBezTo>
                  <a:cubicBezTo>
                    <a:pt x="643" y="755"/>
                    <a:pt x="473" y="816"/>
                    <a:pt x="310" y="816"/>
                  </a:cubicBezTo>
                  <a:cubicBezTo>
                    <a:pt x="289" y="816"/>
                    <a:pt x="269" y="815"/>
                    <a:pt x="249" y="813"/>
                  </a:cubicBezTo>
                  <a:cubicBezTo>
                    <a:pt x="247" y="813"/>
                    <a:pt x="245" y="813"/>
                    <a:pt x="243" y="813"/>
                  </a:cubicBezTo>
                  <a:cubicBezTo>
                    <a:pt x="191" y="813"/>
                    <a:pt x="141" y="863"/>
                    <a:pt x="93" y="863"/>
                  </a:cubicBezTo>
                  <a:cubicBezTo>
                    <a:pt x="85" y="863"/>
                    <a:pt x="78" y="861"/>
                    <a:pt x="70" y="858"/>
                  </a:cubicBezTo>
                  <a:lnTo>
                    <a:pt x="70" y="858"/>
                  </a:lnTo>
                  <a:cubicBezTo>
                    <a:pt x="70" y="858"/>
                    <a:pt x="0" y="1115"/>
                    <a:pt x="96" y="1215"/>
                  </a:cubicBezTo>
                  <a:cubicBezTo>
                    <a:pt x="230" y="1359"/>
                    <a:pt x="511" y="1505"/>
                    <a:pt x="795" y="1505"/>
                  </a:cubicBezTo>
                  <a:cubicBezTo>
                    <a:pt x="1238" y="1411"/>
                    <a:pt x="1570" y="1018"/>
                    <a:pt x="1570" y="547"/>
                  </a:cubicBez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4057750" y="2083750"/>
              <a:ext cx="49050" cy="136925"/>
            </a:xfrm>
            <a:custGeom>
              <a:avLst/>
              <a:gdLst/>
              <a:ahLst/>
              <a:cxnLst/>
              <a:rect l="l" t="t" r="r" b="b"/>
              <a:pathLst>
                <a:path w="1962" h="5477" extrusionOk="0">
                  <a:moveTo>
                    <a:pt x="95" y="0"/>
                  </a:moveTo>
                  <a:lnTo>
                    <a:pt x="149" y="4618"/>
                  </a:lnTo>
                  <a:lnTo>
                    <a:pt x="0" y="4915"/>
                  </a:lnTo>
                  <a:cubicBezTo>
                    <a:pt x="86" y="5158"/>
                    <a:pt x="256" y="5345"/>
                    <a:pt x="461" y="5428"/>
                  </a:cubicBezTo>
                  <a:cubicBezTo>
                    <a:pt x="519" y="5452"/>
                    <a:pt x="578" y="5467"/>
                    <a:pt x="640" y="5474"/>
                  </a:cubicBezTo>
                  <a:cubicBezTo>
                    <a:pt x="659" y="5475"/>
                    <a:pt x="679" y="5476"/>
                    <a:pt x="699" y="5476"/>
                  </a:cubicBezTo>
                  <a:cubicBezTo>
                    <a:pt x="863" y="5476"/>
                    <a:pt x="1033" y="5416"/>
                    <a:pt x="1156" y="5312"/>
                  </a:cubicBezTo>
                  <a:cubicBezTo>
                    <a:pt x="1337" y="5162"/>
                    <a:pt x="1301" y="5014"/>
                    <a:pt x="1470" y="4832"/>
                  </a:cubicBezTo>
                  <a:cubicBezTo>
                    <a:pt x="1557" y="4735"/>
                    <a:pt x="1704" y="4628"/>
                    <a:pt x="1961" y="4570"/>
                  </a:cubicBezTo>
                  <a:lnTo>
                    <a:pt x="1961" y="2189"/>
                  </a:lnTo>
                  <a:lnTo>
                    <a:pt x="1771" y="1571"/>
                  </a:lnTo>
                  <a:lnTo>
                    <a:pt x="1961" y="992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4057775" y="2206625"/>
              <a:ext cx="29650" cy="29550"/>
            </a:xfrm>
            <a:custGeom>
              <a:avLst/>
              <a:gdLst/>
              <a:ahLst/>
              <a:cxnLst/>
              <a:rect l="l" t="t" r="r" b="b"/>
              <a:pathLst>
                <a:path w="1186" h="1182" extrusionOk="0">
                  <a:moveTo>
                    <a:pt x="0" y="0"/>
                  </a:moveTo>
                  <a:lnTo>
                    <a:pt x="0" y="202"/>
                  </a:lnTo>
                  <a:cubicBezTo>
                    <a:pt x="0" y="743"/>
                    <a:pt x="439" y="1182"/>
                    <a:pt x="980" y="1182"/>
                  </a:cubicBezTo>
                  <a:cubicBezTo>
                    <a:pt x="1050" y="1182"/>
                    <a:pt x="1119" y="1174"/>
                    <a:pt x="1185" y="1160"/>
                  </a:cubicBezTo>
                  <a:cubicBezTo>
                    <a:pt x="845" y="1088"/>
                    <a:pt x="569" y="838"/>
                    <a:pt x="461" y="513"/>
                  </a:cubicBezTo>
                  <a:lnTo>
                    <a:pt x="231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4057750" y="2082775"/>
              <a:ext cx="11550" cy="136700"/>
            </a:xfrm>
            <a:custGeom>
              <a:avLst/>
              <a:gdLst/>
              <a:ahLst/>
              <a:cxnLst/>
              <a:rect l="l" t="t" r="r" b="b"/>
              <a:pathLst>
                <a:path w="462" h="5468" extrusionOk="0">
                  <a:moveTo>
                    <a:pt x="0" y="0"/>
                  </a:moveTo>
                  <a:lnTo>
                    <a:pt x="0" y="1031"/>
                  </a:lnTo>
                  <a:lnTo>
                    <a:pt x="127" y="1651"/>
                  </a:lnTo>
                  <a:lnTo>
                    <a:pt x="0" y="2338"/>
                  </a:lnTo>
                  <a:lnTo>
                    <a:pt x="0" y="4954"/>
                  </a:lnTo>
                  <a:cubicBezTo>
                    <a:pt x="86" y="5197"/>
                    <a:pt x="256" y="5384"/>
                    <a:pt x="461" y="5467"/>
                  </a:cubicBezTo>
                  <a:cubicBezTo>
                    <a:pt x="429" y="5370"/>
                    <a:pt x="411" y="5266"/>
                    <a:pt x="411" y="5156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3937525" y="2198000"/>
              <a:ext cx="49000" cy="37650"/>
            </a:xfrm>
            <a:custGeom>
              <a:avLst/>
              <a:gdLst/>
              <a:ahLst/>
              <a:cxnLst/>
              <a:rect l="l" t="t" r="r" b="b"/>
              <a:pathLst>
                <a:path w="1960" h="1506" extrusionOk="0">
                  <a:moveTo>
                    <a:pt x="0" y="1"/>
                  </a:moveTo>
                  <a:lnTo>
                    <a:pt x="70" y="477"/>
                  </a:lnTo>
                  <a:cubicBezTo>
                    <a:pt x="70" y="1018"/>
                    <a:pt x="428" y="1490"/>
                    <a:pt x="970" y="1490"/>
                  </a:cubicBezTo>
                  <a:cubicBezTo>
                    <a:pt x="1040" y="1490"/>
                    <a:pt x="1184" y="1505"/>
                    <a:pt x="1184" y="1505"/>
                  </a:cubicBezTo>
                  <a:cubicBezTo>
                    <a:pt x="1628" y="1411"/>
                    <a:pt x="1960" y="1018"/>
                    <a:pt x="1960" y="547"/>
                  </a:cubicBezTo>
                  <a:lnTo>
                    <a:pt x="1960" y="349"/>
                  </a:lnTo>
                  <a:cubicBezTo>
                    <a:pt x="1960" y="349"/>
                    <a:pt x="1600" y="734"/>
                    <a:pt x="1322" y="761"/>
                  </a:cubicBezTo>
                  <a:cubicBezTo>
                    <a:pt x="1303" y="763"/>
                    <a:pt x="1283" y="763"/>
                    <a:pt x="1263" y="763"/>
                  </a:cubicBezTo>
                  <a:cubicBezTo>
                    <a:pt x="1099" y="763"/>
                    <a:pt x="928" y="703"/>
                    <a:pt x="806" y="599"/>
                  </a:cubicBezTo>
                  <a:cubicBezTo>
                    <a:pt x="624" y="449"/>
                    <a:pt x="660" y="301"/>
                    <a:pt x="492" y="119"/>
                  </a:cubicBezTo>
                  <a:cubicBezTo>
                    <a:pt x="403" y="24"/>
                    <a:pt x="258" y="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3937525" y="2080975"/>
              <a:ext cx="49000" cy="139700"/>
            </a:xfrm>
            <a:custGeom>
              <a:avLst/>
              <a:gdLst/>
              <a:ahLst/>
              <a:cxnLst/>
              <a:rect l="l" t="t" r="r" b="b"/>
              <a:pathLst>
                <a:path w="1960" h="5588" extrusionOk="0">
                  <a:moveTo>
                    <a:pt x="979" y="0"/>
                  </a:moveTo>
                  <a:lnTo>
                    <a:pt x="102" y="204"/>
                  </a:lnTo>
                  <a:lnTo>
                    <a:pt x="150" y="3548"/>
                  </a:lnTo>
                  <a:lnTo>
                    <a:pt x="0" y="4682"/>
                  </a:lnTo>
                  <a:cubicBezTo>
                    <a:pt x="258" y="4739"/>
                    <a:pt x="405" y="4847"/>
                    <a:pt x="491" y="4943"/>
                  </a:cubicBezTo>
                  <a:cubicBezTo>
                    <a:pt x="659" y="5124"/>
                    <a:pt x="624" y="5272"/>
                    <a:pt x="805" y="5423"/>
                  </a:cubicBezTo>
                  <a:cubicBezTo>
                    <a:pt x="927" y="5527"/>
                    <a:pt x="1098" y="5588"/>
                    <a:pt x="1261" y="5588"/>
                  </a:cubicBezTo>
                  <a:cubicBezTo>
                    <a:pt x="1282" y="5588"/>
                    <a:pt x="1302" y="5587"/>
                    <a:pt x="1322" y="5585"/>
                  </a:cubicBezTo>
                  <a:cubicBezTo>
                    <a:pt x="1600" y="5557"/>
                    <a:pt x="1851" y="5340"/>
                    <a:pt x="1960" y="5030"/>
                  </a:cubicBezTo>
                  <a:lnTo>
                    <a:pt x="1960" y="2422"/>
                  </a:lnTo>
                  <a:lnTo>
                    <a:pt x="1732" y="1800"/>
                  </a:lnTo>
                  <a:lnTo>
                    <a:pt x="1960" y="1122"/>
                  </a:lnTo>
                  <a:lnTo>
                    <a:pt x="1960" y="204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3937525" y="2194375"/>
              <a:ext cx="29625" cy="41800"/>
            </a:xfrm>
            <a:custGeom>
              <a:avLst/>
              <a:gdLst/>
              <a:ahLst/>
              <a:cxnLst/>
              <a:rect l="l" t="t" r="r" b="b"/>
              <a:pathLst>
                <a:path w="1185" h="1672" extrusionOk="0">
                  <a:moveTo>
                    <a:pt x="205" y="1"/>
                  </a:moveTo>
                  <a:lnTo>
                    <a:pt x="0" y="146"/>
                  </a:lnTo>
                  <a:lnTo>
                    <a:pt x="0" y="692"/>
                  </a:lnTo>
                  <a:cubicBezTo>
                    <a:pt x="0" y="1233"/>
                    <a:pt x="439" y="1672"/>
                    <a:pt x="981" y="1672"/>
                  </a:cubicBezTo>
                  <a:cubicBezTo>
                    <a:pt x="1049" y="1672"/>
                    <a:pt x="1119" y="1664"/>
                    <a:pt x="1184" y="1650"/>
                  </a:cubicBezTo>
                  <a:cubicBezTo>
                    <a:pt x="741" y="1556"/>
                    <a:pt x="410" y="1163"/>
                    <a:pt x="410" y="692"/>
                  </a:cubicBezTo>
                  <a:lnTo>
                    <a:pt x="410" y="332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3937500" y="2082275"/>
              <a:ext cx="10275" cy="120400"/>
            </a:xfrm>
            <a:custGeom>
              <a:avLst/>
              <a:gdLst/>
              <a:ahLst/>
              <a:cxnLst/>
              <a:rect l="l" t="t" r="r" b="b"/>
              <a:pathLst>
                <a:path w="411" h="4816" extrusionOk="0">
                  <a:moveTo>
                    <a:pt x="205" y="1"/>
                  </a:moveTo>
                  <a:lnTo>
                    <a:pt x="0" y="151"/>
                  </a:lnTo>
                  <a:lnTo>
                    <a:pt x="0" y="1069"/>
                  </a:lnTo>
                  <a:lnTo>
                    <a:pt x="141" y="1872"/>
                  </a:lnTo>
                  <a:lnTo>
                    <a:pt x="0" y="2674"/>
                  </a:lnTo>
                  <a:lnTo>
                    <a:pt x="0" y="4630"/>
                  </a:lnTo>
                  <a:cubicBezTo>
                    <a:pt x="191" y="4674"/>
                    <a:pt x="320" y="4744"/>
                    <a:pt x="411" y="4816"/>
                  </a:cubicBezTo>
                  <a:lnTo>
                    <a:pt x="411" y="152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3933525" y="2068250"/>
              <a:ext cx="58550" cy="17900"/>
            </a:xfrm>
            <a:custGeom>
              <a:avLst/>
              <a:gdLst/>
              <a:ahLst/>
              <a:cxnLst/>
              <a:rect l="l" t="t" r="r" b="b"/>
              <a:pathLst>
                <a:path w="2342" h="716" extrusionOk="0">
                  <a:moveTo>
                    <a:pt x="570" y="0"/>
                  </a:moveTo>
                  <a:lnTo>
                    <a:pt x="184" y="79"/>
                  </a:lnTo>
                  <a:cubicBezTo>
                    <a:pt x="84" y="79"/>
                    <a:pt x="5" y="158"/>
                    <a:pt x="5" y="257"/>
                  </a:cubicBezTo>
                  <a:lnTo>
                    <a:pt x="0" y="474"/>
                  </a:lnTo>
                  <a:cubicBezTo>
                    <a:pt x="0" y="573"/>
                    <a:pt x="79" y="653"/>
                    <a:pt x="179" y="653"/>
                  </a:cubicBezTo>
                  <a:lnTo>
                    <a:pt x="570" y="715"/>
                  </a:lnTo>
                  <a:lnTo>
                    <a:pt x="2164" y="715"/>
                  </a:lnTo>
                  <a:cubicBezTo>
                    <a:pt x="2263" y="715"/>
                    <a:pt x="2342" y="635"/>
                    <a:pt x="2342" y="536"/>
                  </a:cubicBezTo>
                  <a:lnTo>
                    <a:pt x="2342" y="180"/>
                  </a:lnTo>
                  <a:cubicBezTo>
                    <a:pt x="2342" y="80"/>
                    <a:pt x="2263" y="0"/>
                    <a:pt x="2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3931950" y="2068200"/>
              <a:ext cx="15825" cy="17875"/>
            </a:xfrm>
            <a:custGeom>
              <a:avLst/>
              <a:gdLst/>
              <a:ahLst/>
              <a:cxnLst/>
              <a:rect l="l" t="t" r="r" b="b"/>
              <a:pathLst>
                <a:path w="633" h="715" extrusionOk="0">
                  <a:moveTo>
                    <a:pt x="178" y="0"/>
                  </a:moveTo>
                  <a:cubicBezTo>
                    <a:pt x="79" y="0"/>
                    <a:pt x="0" y="82"/>
                    <a:pt x="0" y="179"/>
                  </a:cubicBezTo>
                  <a:lnTo>
                    <a:pt x="0" y="535"/>
                  </a:lnTo>
                  <a:cubicBezTo>
                    <a:pt x="0" y="635"/>
                    <a:pt x="79" y="714"/>
                    <a:pt x="178" y="714"/>
                  </a:cubicBezTo>
                  <a:lnTo>
                    <a:pt x="633" y="714"/>
                  </a:lnTo>
                  <a:lnTo>
                    <a:pt x="633" y="2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3955350" y="2080975"/>
              <a:ext cx="13375" cy="87075"/>
            </a:xfrm>
            <a:custGeom>
              <a:avLst/>
              <a:gdLst/>
              <a:ahLst/>
              <a:cxnLst/>
              <a:rect l="l" t="t" r="r" b="b"/>
              <a:pathLst>
                <a:path w="535" h="3483" extrusionOk="0">
                  <a:moveTo>
                    <a:pt x="0" y="0"/>
                  </a:moveTo>
                  <a:lnTo>
                    <a:pt x="0" y="3483"/>
                  </a:lnTo>
                  <a:lnTo>
                    <a:pt x="535" y="3483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3951750" y="2165550"/>
              <a:ext cx="20525" cy="26775"/>
            </a:xfrm>
            <a:custGeom>
              <a:avLst/>
              <a:gdLst/>
              <a:ahLst/>
              <a:cxnLst/>
              <a:rect l="l" t="t" r="r" b="b"/>
              <a:pathLst>
                <a:path w="821" h="1071" extrusionOk="0">
                  <a:moveTo>
                    <a:pt x="142" y="1"/>
                  </a:moveTo>
                  <a:lnTo>
                    <a:pt x="37" y="630"/>
                  </a:lnTo>
                  <a:cubicBezTo>
                    <a:pt x="0" y="861"/>
                    <a:pt x="177" y="1070"/>
                    <a:pt x="409" y="1070"/>
                  </a:cubicBezTo>
                  <a:cubicBezTo>
                    <a:pt x="644" y="1070"/>
                    <a:pt x="821" y="861"/>
                    <a:pt x="783" y="630"/>
                  </a:cubicBezTo>
                  <a:lnTo>
                    <a:pt x="6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3940625" y="2109025"/>
              <a:ext cx="45900" cy="37175"/>
            </a:xfrm>
            <a:custGeom>
              <a:avLst/>
              <a:gdLst/>
              <a:ahLst/>
              <a:cxnLst/>
              <a:rect l="l" t="t" r="r" b="b"/>
              <a:pathLst>
                <a:path w="1836" h="1487" extrusionOk="0">
                  <a:moveTo>
                    <a:pt x="286" y="0"/>
                  </a:moveTo>
                  <a:lnTo>
                    <a:pt x="1" y="1486"/>
                  </a:lnTo>
                  <a:lnTo>
                    <a:pt x="1836" y="1486"/>
                  </a:lnTo>
                  <a:lnTo>
                    <a:pt x="18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3937500" y="2109000"/>
              <a:ext cx="10275" cy="36200"/>
            </a:xfrm>
            <a:custGeom>
              <a:avLst/>
              <a:gdLst/>
              <a:ahLst/>
              <a:cxnLst/>
              <a:rect l="l" t="t" r="r" b="b"/>
              <a:pathLst>
                <a:path w="411" h="1448" extrusionOk="0">
                  <a:moveTo>
                    <a:pt x="0" y="0"/>
                  </a:moveTo>
                  <a:lnTo>
                    <a:pt x="0" y="1447"/>
                  </a:lnTo>
                  <a:lnTo>
                    <a:pt x="411" y="1447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4053750" y="2067775"/>
              <a:ext cx="58600" cy="17900"/>
            </a:xfrm>
            <a:custGeom>
              <a:avLst/>
              <a:gdLst/>
              <a:ahLst/>
              <a:cxnLst/>
              <a:rect l="l" t="t" r="r" b="b"/>
              <a:pathLst>
                <a:path w="2344" h="716" extrusionOk="0">
                  <a:moveTo>
                    <a:pt x="571" y="1"/>
                  </a:moveTo>
                  <a:lnTo>
                    <a:pt x="185" y="79"/>
                  </a:lnTo>
                  <a:cubicBezTo>
                    <a:pt x="86" y="79"/>
                    <a:pt x="6" y="159"/>
                    <a:pt x="6" y="258"/>
                  </a:cubicBezTo>
                  <a:lnTo>
                    <a:pt x="1" y="475"/>
                  </a:lnTo>
                  <a:cubicBezTo>
                    <a:pt x="1" y="574"/>
                    <a:pt x="81" y="654"/>
                    <a:pt x="180" y="654"/>
                  </a:cubicBezTo>
                  <a:lnTo>
                    <a:pt x="571" y="716"/>
                  </a:lnTo>
                  <a:lnTo>
                    <a:pt x="2165" y="716"/>
                  </a:lnTo>
                  <a:cubicBezTo>
                    <a:pt x="2263" y="716"/>
                    <a:pt x="2344" y="636"/>
                    <a:pt x="2344" y="537"/>
                  </a:cubicBezTo>
                  <a:lnTo>
                    <a:pt x="2344" y="181"/>
                  </a:lnTo>
                  <a:cubicBezTo>
                    <a:pt x="2344" y="81"/>
                    <a:pt x="2263" y="1"/>
                    <a:pt x="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4052200" y="2067750"/>
              <a:ext cx="15825" cy="17875"/>
            </a:xfrm>
            <a:custGeom>
              <a:avLst/>
              <a:gdLst/>
              <a:ahLst/>
              <a:cxnLst/>
              <a:rect l="l" t="t" r="r" b="b"/>
              <a:pathLst>
                <a:path w="633" h="715" extrusionOk="0">
                  <a:moveTo>
                    <a:pt x="179" y="1"/>
                  </a:moveTo>
                  <a:cubicBezTo>
                    <a:pt x="80" y="1"/>
                    <a:pt x="0" y="82"/>
                    <a:pt x="0" y="180"/>
                  </a:cubicBezTo>
                  <a:lnTo>
                    <a:pt x="0" y="536"/>
                  </a:lnTo>
                  <a:cubicBezTo>
                    <a:pt x="0" y="634"/>
                    <a:pt x="81" y="715"/>
                    <a:pt x="179" y="715"/>
                  </a:cubicBezTo>
                  <a:lnTo>
                    <a:pt x="633" y="715"/>
                  </a:lnTo>
                  <a:lnTo>
                    <a:pt x="633" y="2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4075550" y="2080500"/>
              <a:ext cx="13400" cy="87100"/>
            </a:xfrm>
            <a:custGeom>
              <a:avLst/>
              <a:gdLst/>
              <a:ahLst/>
              <a:cxnLst/>
              <a:rect l="l" t="t" r="r" b="b"/>
              <a:pathLst>
                <a:path w="536" h="3484" extrusionOk="0">
                  <a:moveTo>
                    <a:pt x="1" y="1"/>
                  </a:moveTo>
                  <a:lnTo>
                    <a:pt x="1" y="3483"/>
                  </a:lnTo>
                  <a:lnTo>
                    <a:pt x="536" y="3483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4072000" y="2165100"/>
              <a:ext cx="20550" cy="26750"/>
            </a:xfrm>
            <a:custGeom>
              <a:avLst/>
              <a:gdLst/>
              <a:ahLst/>
              <a:cxnLst/>
              <a:rect l="l" t="t" r="r" b="b"/>
              <a:pathLst>
                <a:path w="822" h="1070" extrusionOk="0">
                  <a:moveTo>
                    <a:pt x="143" y="0"/>
                  </a:moveTo>
                  <a:lnTo>
                    <a:pt x="37" y="631"/>
                  </a:lnTo>
                  <a:cubicBezTo>
                    <a:pt x="0" y="860"/>
                    <a:pt x="177" y="1070"/>
                    <a:pt x="410" y="1070"/>
                  </a:cubicBezTo>
                  <a:cubicBezTo>
                    <a:pt x="644" y="1070"/>
                    <a:pt x="822" y="860"/>
                    <a:pt x="783" y="631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2"/>
            <p:cNvSpPr/>
            <p:nvPr/>
          </p:nvSpPr>
          <p:spPr>
            <a:xfrm>
              <a:off x="4060900" y="2108550"/>
              <a:ext cx="45900" cy="37175"/>
            </a:xfrm>
            <a:custGeom>
              <a:avLst/>
              <a:gdLst/>
              <a:ahLst/>
              <a:cxnLst/>
              <a:rect l="l" t="t" r="r" b="b"/>
              <a:pathLst>
                <a:path w="1836" h="1487" extrusionOk="0">
                  <a:moveTo>
                    <a:pt x="285" y="1"/>
                  </a:moveTo>
                  <a:lnTo>
                    <a:pt x="1" y="1487"/>
                  </a:lnTo>
                  <a:lnTo>
                    <a:pt x="1835" y="1487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4057750" y="2108525"/>
              <a:ext cx="10275" cy="36225"/>
            </a:xfrm>
            <a:custGeom>
              <a:avLst/>
              <a:gdLst/>
              <a:ahLst/>
              <a:cxnLst/>
              <a:rect l="l" t="t" r="r" b="b"/>
              <a:pathLst>
                <a:path w="411" h="1449" extrusionOk="0">
                  <a:moveTo>
                    <a:pt x="0" y="1"/>
                  </a:moveTo>
                  <a:lnTo>
                    <a:pt x="0" y="1449"/>
                  </a:lnTo>
                  <a:lnTo>
                    <a:pt x="411" y="144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4013350" y="2046425"/>
              <a:ext cx="18800" cy="206750"/>
            </a:xfrm>
            <a:custGeom>
              <a:avLst/>
              <a:gdLst/>
              <a:ahLst/>
              <a:cxnLst/>
              <a:rect l="l" t="t" r="r" b="b"/>
              <a:pathLst>
                <a:path w="752" h="8270" extrusionOk="0">
                  <a:moveTo>
                    <a:pt x="342" y="0"/>
                  </a:moveTo>
                  <a:cubicBezTo>
                    <a:pt x="125" y="5"/>
                    <a:pt x="0" y="239"/>
                    <a:pt x="0" y="458"/>
                  </a:cubicBezTo>
                  <a:lnTo>
                    <a:pt x="38" y="8270"/>
                  </a:lnTo>
                  <a:lnTo>
                    <a:pt x="752" y="8270"/>
                  </a:lnTo>
                  <a:lnTo>
                    <a:pt x="752" y="401"/>
                  </a:lnTo>
                  <a:cubicBezTo>
                    <a:pt x="752" y="180"/>
                    <a:pt x="572" y="0"/>
                    <a:pt x="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4012075" y="2046425"/>
              <a:ext cx="9825" cy="206750"/>
            </a:xfrm>
            <a:custGeom>
              <a:avLst/>
              <a:gdLst/>
              <a:ahLst/>
              <a:cxnLst/>
              <a:rect l="l" t="t" r="r" b="b"/>
              <a:pathLst>
                <a:path w="393" h="8270" extrusionOk="0">
                  <a:moveTo>
                    <a:pt x="393" y="0"/>
                  </a:moveTo>
                  <a:cubicBezTo>
                    <a:pt x="176" y="5"/>
                    <a:pt x="2" y="182"/>
                    <a:pt x="1" y="401"/>
                  </a:cubicBezTo>
                  <a:lnTo>
                    <a:pt x="1" y="8270"/>
                  </a:lnTo>
                  <a:lnTo>
                    <a:pt x="393" y="827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3926375" y="2135750"/>
              <a:ext cx="191525" cy="13375"/>
            </a:xfrm>
            <a:custGeom>
              <a:avLst/>
              <a:gdLst/>
              <a:ahLst/>
              <a:cxnLst/>
              <a:rect l="l" t="t" r="r" b="b"/>
              <a:pathLst>
                <a:path w="7661" h="535" extrusionOk="0">
                  <a:moveTo>
                    <a:pt x="89" y="1"/>
                  </a:moveTo>
                  <a:cubicBezTo>
                    <a:pt x="40" y="1"/>
                    <a:pt x="0" y="41"/>
                    <a:pt x="0" y="89"/>
                  </a:cubicBezTo>
                  <a:lnTo>
                    <a:pt x="0" y="445"/>
                  </a:lnTo>
                  <a:cubicBezTo>
                    <a:pt x="0" y="495"/>
                    <a:pt x="40" y="535"/>
                    <a:pt x="89" y="535"/>
                  </a:cubicBezTo>
                  <a:lnTo>
                    <a:pt x="7572" y="535"/>
                  </a:lnTo>
                  <a:cubicBezTo>
                    <a:pt x="7621" y="535"/>
                    <a:pt x="7661" y="495"/>
                    <a:pt x="7661" y="445"/>
                  </a:cubicBezTo>
                  <a:lnTo>
                    <a:pt x="7661" y="89"/>
                  </a:lnTo>
                  <a:cubicBezTo>
                    <a:pt x="7661" y="41"/>
                    <a:pt x="7621" y="1"/>
                    <a:pt x="7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3912925" y="2249525"/>
              <a:ext cx="219925" cy="18300"/>
            </a:xfrm>
            <a:custGeom>
              <a:avLst/>
              <a:gdLst/>
              <a:ahLst/>
              <a:cxnLst/>
              <a:rect l="l" t="t" r="r" b="b"/>
              <a:pathLst>
                <a:path w="8797" h="732" extrusionOk="0">
                  <a:moveTo>
                    <a:pt x="941" y="1"/>
                  </a:moveTo>
                  <a:lnTo>
                    <a:pt x="361" y="39"/>
                  </a:lnTo>
                  <a:cubicBezTo>
                    <a:pt x="165" y="39"/>
                    <a:pt x="5" y="198"/>
                    <a:pt x="5" y="396"/>
                  </a:cubicBezTo>
                  <a:lnTo>
                    <a:pt x="0" y="651"/>
                  </a:lnTo>
                  <a:cubicBezTo>
                    <a:pt x="0" y="670"/>
                    <a:pt x="16" y="687"/>
                    <a:pt x="35" y="687"/>
                  </a:cubicBezTo>
                  <a:lnTo>
                    <a:pt x="654" y="732"/>
                  </a:lnTo>
                  <a:lnTo>
                    <a:pt x="8760" y="732"/>
                  </a:lnTo>
                  <a:cubicBezTo>
                    <a:pt x="8780" y="732"/>
                    <a:pt x="8796" y="716"/>
                    <a:pt x="8796" y="696"/>
                  </a:cubicBezTo>
                  <a:lnTo>
                    <a:pt x="8796" y="358"/>
                  </a:lnTo>
                  <a:cubicBezTo>
                    <a:pt x="8795" y="160"/>
                    <a:pt x="8636" y="1"/>
                    <a:pt x="8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3911425" y="2249525"/>
              <a:ext cx="26775" cy="18275"/>
            </a:xfrm>
            <a:custGeom>
              <a:avLst/>
              <a:gdLst/>
              <a:ahLst/>
              <a:cxnLst/>
              <a:rect l="l" t="t" r="r" b="b"/>
              <a:pathLst>
                <a:path w="1071" h="731" extrusionOk="0">
                  <a:moveTo>
                    <a:pt x="356" y="1"/>
                  </a:moveTo>
                  <a:cubicBezTo>
                    <a:pt x="160" y="1"/>
                    <a:pt x="1" y="160"/>
                    <a:pt x="1" y="357"/>
                  </a:cubicBezTo>
                  <a:lnTo>
                    <a:pt x="1" y="695"/>
                  </a:lnTo>
                  <a:cubicBezTo>
                    <a:pt x="1" y="715"/>
                    <a:pt x="17" y="731"/>
                    <a:pt x="37" y="731"/>
                  </a:cubicBezTo>
                  <a:lnTo>
                    <a:pt x="714" y="731"/>
                  </a:lnTo>
                  <a:lnTo>
                    <a:pt x="714" y="357"/>
                  </a:lnTo>
                  <a:cubicBezTo>
                    <a:pt x="714" y="160"/>
                    <a:pt x="874" y="1"/>
                    <a:pt x="1070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3947525" y="2119225"/>
              <a:ext cx="28975" cy="6725"/>
            </a:xfrm>
            <a:custGeom>
              <a:avLst/>
              <a:gdLst/>
              <a:ahLst/>
              <a:cxnLst/>
              <a:rect l="l" t="t" r="r" b="b"/>
              <a:pathLst>
                <a:path w="1159" h="269" extrusionOk="0">
                  <a:moveTo>
                    <a:pt x="134" y="1"/>
                  </a:moveTo>
                  <a:cubicBezTo>
                    <a:pt x="61" y="1"/>
                    <a:pt x="1" y="61"/>
                    <a:pt x="1" y="134"/>
                  </a:cubicBezTo>
                  <a:cubicBezTo>
                    <a:pt x="1" y="208"/>
                    <a:pt x="61" y="268"/>
                    <a:pt x="134" y="268"/>
                  </a:cubicBezTo>
                  <a:lnTo>
                    <a:pt x="1025" y="268"/>
                  </a:lnTo>
                  <a:cubicBezTo>
                    <a:pt x="1098" y="268"/>
                    <a:pt x="1158" y="208"/>
                    <a:pt x="1158" y="134"/>
                  </a:cubicBezTo>
                  <a:cubicBezTo>
                    <a:pt x="1158" y="61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4067775" y="2119225"/>
              <a:ext cx="29000" cy="6725"/>
            </a:xfrm>
            <a:custGeom>
              <a:avLst/>
              <a:gdLst/>
              <a:ahLst/>
              <a:cxnLst/>
              <a:rect l="l" t="t" r="r" b="b"/>
              <a:pathLst>
                <a:path w="1160" h="269" extrusionOk="0">
                  <a:moveTo>
                    <a:pt x="134" y="1"/>
                  </a:moveTo>
                  <a:cubicBezTo>
                    <a:pt x="61" y="1"/>
                    <a:pt x="0" y="61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lnTo>
                    <a:pt x="1026" y="268"/>
                  </a:lnTo>
                  <a:cubicBezTo>
                    <a:pt x="1099" y="268"/>
                    <a:pt x="1159" y="208"/>
                    <a:pt x="1159" y="134"/>
                  </a:cubicBezTo>
                  <a:cubicBezTo>
                    <a:pt x="1159" y="61"/>
                    <a:pt x="1099" y="1"/>
                    <a:pt x="1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42"/>
          <p:cNvGrpSpPr/>
          <p:nvPr/>
        </p:nvGrpSpPr>
        <p:grpSpPr>
          <a:xfrm>
            <a:off x="4807155" y="2609902"/>
            <a:ext cx="262424" cy="260510"/>
            <a:chOff x="3177675" y="2047125"/>
            <a:chExt cx="159800" cy="158625"/>
          </a:xfrm>
        </p:grpSpPr>
        <p:sp>
          <p:nvSpPr>
            <p:cNvPr id="847" name="Google Shape;847;p42"/>
            <p:cNvSpPr/>
            <p:nvPr/>
          </p:nvSpPr>
          <p:spPr>
            <a:xfrm>
              <a:off x="3191950" y="2047125"/>
              <a:ext cx="145525" cy="142025"/>
            </a:xfrm>
            <a:custGeom>
              <a:avLst/>
              <a:gdLst/>
              <a:ahLst/>
              <a:cxnLst/>
              <a:rect l="l" t="t" r="r" b="b"/>
              <a:pathLst>
                <a:path w="5821" h="5681" extrusionOk="0">
                  <a:moveTo>
                    <a:pt x="2305" y="0"/>
                  </a:moveTo>
                  <a:cubicBezTo>
                    <a:pt x="2276" y="0"/>
                    <a:pt x="2248" y="3"/>
                    <a:pt x="2221" y="9"/>
                  </a:cubicBezTo>
                  <a:cubicBezTo>
                    <a:pt x="2010" y="57"/>
                    <a:pt x="1865" y="293"/>
                    <a:pt x="1675" y="385"/>
                  </a:cubicBezTo>
                  <a:cubicBezTo>
                    <a:pt x="1480" y="478"/>
                    <a:pt x="1205" y="445"/>
                    <a:pt x="1039" y="578"/>
                  </a:cubicBezTo>
                  <a:cubicBezTo>
                    <a:pt x="873" y="710"/>
                    <a:pt x="844" y="985"/>
                    <a:pt x="710" y="1152"/>
                  </a:cubicBezTo>
                  <a:lnTo>
                    <a:pt x="679" y="1187"/>
                  </a:lnTo>
                  <a:cubicBezTo>
                    <a:pt x="640" y="1244"/>
                    <a:pt x="595" y="1296"/>
                    <a:pt x="535" y="1337"/>
                  </a:cubicBezTo>
                  <a:cubicBezTo>
                    <a:pt x="420" y="1419"/>
                    <a:pt x="349" y="1480"/>
                    <a:pt x="292" y="1599"/>
                  </a:cubicBezTo>
                  <a:cubicBezTo>
                    <a:pt x="200" y="1789"/>
                    <a:pt x="293" y="2050"/>
                    <a:pt x="245" y="2260"/>
                  </a:cubicBezTo>
                  <a:cubicBezTo>
                    <a:pt x="199" y="2465"/>
                    <a:pt x="1" y="2658"/>
                    <a:pt x="1" y="2876"/>
                  </a:cubicBezTo>
                  <a:cubicBezTo>
                    <a:pt x="1" y="3093"/>
                    <a:pt x="129" y="3198"/>
                    <a:pt x="175" y="3403"/>
                  </a:cubicBezTo>
                  <a:cubicBezTo>
                    <a:pt x="224" y="3614"/>
                    <a:pt x="129" y="3874"/>
                    <a:pt x="222" y="4064"/>
                  </a:cubicBezTo>
                  <a:cubicBezTo>
                    <a:pt x="314" y="4257"/>
                    <a:pt x="579" y="4345"/>
                    <a:pt x="710" y="4512"/>
                  </a:cubicBezTo>
                  <a:cubicBezTo>
                    <a:pt x="844" y="4678"/>
                    <a:pt x="873" y="4952"/>
                    <a:pt x="1039" y="5086"/>
                  </a:cubicBezTo>
                  <a:cubicBezTo>
                    <a:pt x="1207" y="5218"/>
                    <a:pt x="1480" y="5185"/>
                    <a:pt x="1675" y="5279"/>
                  </a:cubicBezTo>
                  <a:cubicBezTo>
                    <a:pt x="1865" y="5370"/>
                    <a:pt x="2010" y="5607"/>
                    <a:pt x="2221" y="5654"/>
                  </a:cubicBezTo>
                  <a:cubicBezTo>
                    <a:pt x="2252" y="5661"/>
                    <a:pt x="2283" y="5664"/>
                    <a:pt x="2314" y="5664"/>
                  </a:cubicBezTo>
                  <a:cubicBezTo>
                    <a:pt x="2495" y="5664"/>
                    <a:pt x="2691" y="5569"/>
                    <a:pt x="2877" y="5569"/>
                  </a:cubicBezTo>
                  <a:cubicBezTo>
                    <a:pt x="3066" y="5569"/>
                    <a:pt x="3265" y="5681"/>
                    <a:pt x="3448" y="5681"/>
                  </a:cubicBezTo>
                  <a:cubicBezTo>
                    <a:pt x="3477" y="5681"/>
                    <a:pt x="3505" y="5678"/>
                    <a:pt x="3532" y="5672"/>
                  </a:cubicBezTo>
                  <a:cubicBezTo>
                    <a:pt x="3743" y="5624"/>
                    <a:pt x="3888" y="5388"/>
                    <a:pt x="4078" y="5296"/>
                  </a:cubicBezTo>
                  <a:cubicBezTo>
                    <a:pt x="4272" y="5203"/>
                    <a:pt x="4515" y="5268"/>
                    <a:pt x="4681" y="5135"/>
                  </a:cubicBezTo>
                  <a:cubicBezTo>
                    <a:pt x="4830" y="5017"/>
                    <a:pt x="4854" y="4827"/>
                    <a:pt x="5002" y="4657"/>
                  </a:cubicBezTo>
                  <a:cubicBezTo>
                    <a:pt x="5014" y="4636"/>
                    <a:pt x="5027" y="4617"/>
                    <a:pt x="5041" y="4599"/>
                  </a:cubicBezTo>
                  <a:cubicBezTo>
                    <a:pt x="5173" y="4432"/>
                    <a:pt x="5436" y="4344"/>
                    <a:pt x="5529" y="4151"/>
                  </a:cubicBezTo>
                  <a:cubicBezTo>
                    <a:pt x="5621" y="3961"/>
                    <a:pt x="5528" y="3701"/>
                    <a:pt x="5577" y="3490"/>
                  </a:cubicBezTo>
                  <a:cubicBezTo>
                    <a:pt x="5623" y="3286"/>
                    <a:pt x="5820" y="3093"/>
                    <a:pt x="5820" y="2874"/>
                  </a:cubicBezTo>
                  <a:cubicBezTo>
                    <a:pt x="5820" y="2656"/>
                    <a:pt x="5623" y="2463"/>
                    <a:pt x="5578" y="2260"/>
                  </a:cubicBezTo>
                  <a:cubicBezTo>
                    <a:pt x="5529" y="2050"/>
                    <a:pt x="5624" y="1789"/>
                    <a:pt x="5531" y="1599"/>
                  </a:cubicBezTo>
                  <a:cubicBezTo>
                    <a:pt x="5439" y="1407"/>
                    <a:pt x="5175" y="1318"/>
                    <a:pt x="5043" y="1152"/>
                  </a:cubicBezTo>
                  <a:cubicBezTo>
                    <a:pt x="4909" y="985"/>
                    <a:pt x="4880" y="712"/>
                    <a:pt x="4714" y="578"/>
                  </a:cubicBezTo>
                  <a:cubicBezTo>
                    <a:pt x="4546" y="445"/>
                    <a:pt x="4273" y="478"/>
                    <a:pt x="4078" y="385"/>
                  </a:cubicBezTo>
                  <a:cubicBezTo>
                    <a:pt x="3888" y="293"/>
                    <a:pt x="3743" y="57"/>
                    <a:pt x="3532" y="9"/>
                  </a:cubicBezTo>
                  <a:cubicBezTo>
                    <a:pt x="3505" y="3"/>
                    <a:pt x="3477" y="0"/>
                    <a:pt x="3448" y="0"/>
                  </a:cubicBezTo>
                  <a:cubicBezTo>
                    <a:pt x="3265" y="0"/>
                    <a:pt x="3066" y="112"/>
                    <a:pt x="2876" y="112"/>
                  </a:cubicBezTo>
                  <a:cubicBezTo>
                    <a:pt x="2687" y="112"/>
                    <a:pt x="2488" y="0"/>
                    <a:pt x="2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3190200" y="2076750"/>
              <a:ext cx="126800" cy="114150"/>
            </a:xfrm>
            <a:custGeom>
              <a:avLst/>
              <a:gdLst/>
              <a:ahLst/>
              <a:cxnLst/>
              <a:rect l="l" t="t" r="r" b="b"/>
              <a:pathLst>
                <a:path w="5072" h="4566" extrusionOk="0">
                  <a:moveTo>
                    <a:pt x="749" y="1"/>
                  </a:moveTo>
                  <a:lnTo>
                    <a:pt x="749" y="1"/>
                  </a:lnTo>
                  <a:cubicBezTo>
                    <a:pt x="609" y="145"/>
                    <a:pt x="378" y="233"/>
                    <a:pt x="291" y="413"/>
                  </a:cubicBezTo>
                  <a:cubicBezTo>
                    <a:pt x="199" y="603"/>
                    <a:pt x="292" y="864"/>
                    <a:pt x="244" y="1074"/>
                  </a:cubicBezTo>
                  <a:cubicBezTo>
                    <a:pt x="198" y="1278"/>
                    <a:pt x="1" y="1471"/>
                    <a:pt x="1" y="1689"/>
                  </a:cubicBezTo>
                  <a:cubicBezTo>
                    <a:pt x="1" y="1908"/>
                    <a:pt x="198" y="2101"/>
                    <a:pt x="244" y="2305"/>
                  </a:cubicBezTo>
                  <a:cubicBezTo>
                    <a:pt x="292" y="2516"/>
                    <a:pt x="199" y="2776"/>
                    <a:pt x="291" y="2967"/>
                  </a:cubicBezTo>
                  <a:cubicBezTo>
                    <a:pt x="383" y="3159"/>
                    <a:pt x="646" y="3247"/>
                    <a:pt x="779" y="3414"/>
                  </a:cubicBezTo>
                  <a:cubicBezTo>
                    <a:pt x="913" y="3581"/>
                    <a:pt x="942" y="3854"/>
                    <a:pt x="1108" y="3988"/>
                  </a:cubicBezTo>
                  <a:cubicBezTo>
                    <a:pt x="1276" y="4121"/>
                    <a:pt x="1549" y="4088"/>
                    <a:pt x="1744" y="4181"/>
                  </a:cubicBezTo>
                  <a:cubicBezTo>
                    <a:pt x="1934" y="4273"/>
                    <a:pt x="2079" y="4509"/>
                    <a:pt x="2290" y="4557"/>
                  </a:cubicBezTo>
                  <a:cubicBezTo>
                    <a:pt x="2317" y="4563"/>
                    <a:pt x="2345" y="4566"/>
                    <a:pt x="2374" y="4566"/>
                  </a:cubicBezTo>
                  <a:cubicBezTo>
                    <a:pt x="2557" y="4566"/>
                    <a:pt x="2756" y="4454"/>
                    <a:pt x="2945" y="4454"/>
                  </a:cubicBezTo>
                  <a:cubicBezTo>
                    <a:pt x="3135" y="4454"/>
                    <a:pt x="3334" y="4566"/>
                    <a:pt x="3517" y="4566"/>
                  </a:cubicBezTo>
                  <a:cubicBezTo>
                    <a:pt x="3546" y="4566"/>
                    <a:pt x="3574" y="4563"/>
                    <a:pt x="3601" y="4557"/>
                  </a:cubicBezTo>
                  <a:cubicBezTo>
                    <a:pt x="3812" y="4509"/>
                    <a:pt x="3957" y="4273"/>
                    <a:pt x="4147" y="4181"/>
                  </a:cubicBezTo>
                  <a:cubicBezTo>
                    <a:pt x="4342" y="4088"/>
                    <a:pt x="4616" y="4121"/>
                    <a:pt x="4783" y="3988"/>
                  </a:cubicBezTo>
                  <a:cubicBezTo>
                    <a:pt x="4932" y="3869"/>
                    <a:pt x="4970" y="3637"/>
                    <a:pt x="5072" y="3471"/>
                  </a:cubicBezTo>
                  <a:lnTo>
                    <a:pt x="5072" y="3471"/>
                  </a:lnTo>
                  <a:cubicBezTo>
                    <a:pt x="4572" y="3931"/>
                    <a:pt x="3905" y="4213"/>
                    <a:pt x="3171" y="4213"/>
                  </a:cubicBezTo>
                  <a:cubicBezTo>
                    <a:pt x="1623" y="4213"/>
                    <a:pt x="369" y="2958"/>
                    <a:pt x="369" y="1411"/>
                  </a:cubicBezTo>
                  <a:cubicBezTo>
                    <a:pt x="369" y="897"/>
                    <a:pt x="508" y="414"/>
                    <a:pt x="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3207775" y="2062925"/>
              <a:ext cx="112100" cy="112125"/>
            </a:xfrm>
            <a:custGeom>
              <a:avLst/>
              <a:gdLst/>
              <a:ahLst/>
              <a:cxnLst/>
              <a:rect l="l" t="t" r="r" b="b"/>
              <a:pathLst>
                <a:path w="4484" h="4485" extrusionOk="0">
                  <a:moveTo>
                    <a:pt x="2242" y="0"/>
                  </a:moveTo>
                  <a:cubicBezTo>
                    <a:pt x="1004" y="0"/>
                    <a:pt x="0" y="1004"/>
                    <a:pt x="0" y="2242"/>
                  </a:cubicBezTo>
                  <a:cubicBezTo>
                    <a:pt x="0" y="3481"/>
                    <a:pt x="1004" y="4484"/>
                    <a:pt x="2242" y="4484"/>
                  </a:cubicBezTo>
                  <a:cubicBezTo>
                    <a:pt x="3480" y="4484"/>
                    <a:pt x="4484" y="3481"/>
                    <a:pt x="4484" y="2242"/>
                  </a:cubicBezTo>
                  <a:cubicBezTo>
                    <a:pt x="4484" y="1004"/>
                    <a:pt x="3480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3216950" y="2076100"/>
              <a:ext cx="94700" cy="85025"/>
            </a:xfrm>
            <a:custGeom>
              <a:avLst/>
              <a:gdLst/>
              <a:ahLst/>
              <a:cxnLst/>
              <a:rect l="l" t="t" r="r" b="b"/>
              <a:pathLst>
                <a:path w="3788" h="3401" extrusionOk="0">
                  <a:moveTo>
                    <a:pt x="1875" y="0"/>
                  </a:moveTo>
                  <a:cubicBezTo>
                    <a:pt x="1517" y="0"/>
                    <a:pt x="1160" y="112"/>
                    <a:pt x="862" y="331"/>
                  </a:cubicBezTo>
                  <a:cubicBezTo>
                    <a:pt x="862" y="331"/>
                    <a:pt x="700" y="535"/>
                    <a:pt x="609" y="643"/>
                  </a:cubicBezTo>
                  <a:cubicBezTo>
                    <a:pt x="0" y="1369"/>
                    <a:pt x="151" y="2367"/>
                    <a:pt x="876" y="2977"/>
                  </a:cubicBezTo>
                  <a:cubicBezTo>
                    <a:pt x="1212" y="3258"/>
                    <a:pt x="1596" y="3400"/>
                    <a:pt x="1972" y="3400"/>
                  </a:cubicBezTo>
                  <a:cubicBezTo>
                    <a:pt x="2410" y="3400"/>
                    <a:pt x="2837" y="3208"/>
                    <a:pt x="3164" y="2818"/>
                  </a:cubicBezTo>
                  <a:cubicBezTo>
                    <a:pt x="3186" y="2789"/>
                    <a:pt x="3257" y="2730"/>
                    <a:pt x="3257" y="2730"/>
                  </a:cubicBezTo>
                  <a:cubicBezTo>
                    <a:pt x="3788" y="2007"/>
                    <a:pt x="3674" y="987"/>
                    <a:pt x="2977" y="402"/>
                  </a:cubicBezTo>
                  <a:cubicBezTo>
                    <a:pt x="2656" y="132"/>
                    <a:pt x="2265" y="0"/>
                    <a:pt x="18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3215725" y="2084375"/>
              <a:ext cx="82675" cy="77500"/>
            </a:xfrm>
            <a:custGeom>
              <a:avLst/>
              <a:gdLst/>
              <a:ahLst/>
              <a:cxnLst/>
              <a:rect l="l" t="t" r="r" b="b"/>
              <a:pathLst>
                <a:path w="3307" h="3100" extrusionOk="0">
                  <a:moveTo>
                    <a:pt x="911" y="0"/>
                  </a:moveTo>
                  <a:cubicBezTo>
                    <a:pt x="802" y="80"/>
                    <a:pt x="700" y="174"/>
                    <a:pt x="611" y="282"/>
                  </a:cubicBezTo>
                  <a:cubicBezTo>
                    <a:pt x="1" y="1007"/>
                    <a:pt x="97" y="2089"/>
                    <a:pt x="822" y="2698"/>
                  </a:cubicBezTo>
                  <a:cubicBezTo>
                    <a:pt x="1143" y="2967"/>
                    <a:pt x="1534" y="3099"/>
                    <a:pt x="1923" y="3099"/>
                  </a:cubicBezTo>
                  <a:cubicBezTo>
                    <a:pt x="2412" y="3099"/>
                    <a:pt x="2898" y="2891"/>
                    <a:pt x="3237" y="2487"/>
                  </a:cubicBezTo>
                  <a:cubicBezTo>
                    <a:pt x="3261" y="2458"/>
                    <a:pt x="3285" y="2428"/>
                    <a:pt x="3306" y="2399"/>
                  </a:cubicBezTo>
                  <a:lnTo>
                    <a:pt x="3306" y="2399"/>
                  </a:lnTo>
                  <a:cubicBezTo>
                    <a:pt x="3008" y="2618"/>
                    <a:pt x="2651" y="2730"/>
                    <a:pt x="2293" y="2730"/>
                  </a:cubicBezTo>
                  <a:cubicBezTo>
                    <a:pt x="1904" y="2730"/>
                    <a:pt x="1513" y="2598"/>
                    <a:pt x="1192" y="2329"/>
                  </a:cubicBezTo>
                  <a:cubicBezTo>
                    <a:pt x="495" y="1743"/>
                    <a:pt x="380" y="723"/>
                    <a:pt x="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3250225" y="2091750"/>
              <a:ext cx="39625" cy="39625"/>
            </a:xfrm>
            <a:custGeom>
              <a:avLst/>
              <a:gdLst/>
              <a:ahLst/>
              <a:cxnLst/>
              <a:rect l="l" t="t" r="r" b="b"/>
              <a:pathLst>
                <a:path w="1585" h="1585" extrusionOk="0">
                  <a:moveTo>
                    <a:pt x="793" y="0"/>
                  </a:moveTo>
                  <a:cubicBezTo>
                    <a:pt x="355" y="0"/>
                    <a:pt x="1" y="355"/>
                    <a:pt x="1" y="792"/>
                  </a:cubicBezTo>
                  <a:cubicBezTo>
                    <a:pt x="1" y="1230"/>
                    <a:pt x="355" y="1584"/>
                    <a:pt x="793" y="1584"/>
                  </a:cubicBezTo>
                  <a:cubicBezTo>
                    <a:pt x="1230" y="1584"/>
                    <a:pt x="1585" y="1230"/>
                    <a:pt x="1585" y="792"/>
                  </a:cubicBezTo>
                  <a:cubicBezTo>
                    <a:pt x="1585" y="355"/>
                    <a:pt x="1230" y="0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3263425" y="2104950"/>
              <a:ext cx="13225" cy="13225"/>
            </a:xfrm>
            <a:custGeom>
              <a:avLst/>
              <a:gdLst/>
              <a:ahLst/>
              <a:cxnLst/>
              <a:rect l="l" t="t" r="r" b="b"/>
              <a:pathLst>
                <a:path w="529" h="529" extrusionOk="0">
                  <a:moveTo>
                    <a:pt x="265" y="1"/>
                  </a:moveTo>
                  <a:cubicBezTo>
                    <a:pt x="119" y="1"/>
                    <a:pt x="1" y="119"/>
                    <a:pt x="1" y="264"/>
                  </a:cubicBezTo>
                  <a:cubicBezTo>
                    <a:pt x="1" y="410"/>
                    <a:pt x="119" y="529"/>
                    <a:pt x="265" y="529"/>
                  </a:cubicBezTo>
                  <a:cubicBezTo>
                    <a:pt x="410" y="529"/>
                    <a:pt x="528" y="410"/>
                    <a:pt x="528" y="264"/>
                  </a:cubicBezTo>
                  <a:cubicBezTo>
                    <a:pt x="528" y="119"/>
                    <a:pt x="410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3181850" y="2174850"/>
              <a:ext cx="27725" cy="27175"/>
            </a:xfrm>
            <a:custGeom>
              <a:avLst/>
              <a:gdLst/>
              <a:ahLst/>
              <a:cxnLst/>
              <a:rect l="l" t="t" r="r" b="b"/>
              <a:pathLst>
                <a:path w="1109" h="1087" extrusionOk="0">
                  <a:moveTo>
                    <a:pt x="1108" y="0"/>
                  </a:moveTo>
                  <a:lnTo>
                    <a:pt x="651" y="42"/>
                  </a:lnTo>
                  <a:lnTo>
                    <a:pt x="117" y="577"/>
                  </a:lnTo>
                  <a:cubicBezTo>
                    <a:pt x="0" y="694"/>
                    <a:pt x="0" y="884"/>
                    <a:pt x="117" y="1000"/>
                  </a:cubicBezTo>
                  <a:cubicBezTo>
                    <a:pt x="175" y="1058"/>
                    <a:pt x="252" y="1087"/>
                    <a:pt x="328" y="1087"/>
                  </a:cubicBezTo>
                  <a:cubicBezTo>
                    <a:pt x="405" y="1087"/>
                    <a:pt x="481" y="1058"/>
                    <a:pt x="538" y="1000"/>
                  </a:cubicBezTo>
                  <a:lnTo>
                    <a:pt x="1073" y="465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3194725" y="2157450"/>
              <a:ext cx="32975" cy="31075"/>
            </a:xfrm>
            <a:custGeom>
              <a:avLst/>
              <a:gdLst/>
              <a:ahLst/>
              <a:cxnLst/>
              <a:rect l="l" t="t" r="r" b="b"/>
              <a:pathLst>
                <a:path w="1319" h="1243" extrusionOk="0">
                  <a:moveTo>
                    <a:pt x="1030" y="1"/>
                  </a:moveTo>
                  <a:cubicBezTo>
                    <a:pt x="997" y="1"/>
                    <a:pt x="963" y="7"/>
                    <a:pt x="931" y="19"/>
                  </a:cubicBezTo>
                  <a:lnTo>
                    <a:pt x="223" y="304"/>
                  </a:lnTo>
                  <a:cubicBezTo>
                    <a:pt x="47" y="374"/>
                    <a:pt x="1" y="601"/>
                    <a:pt x="134" y="736"/>
                  </a:cubicBezTo>
                  <a:lnTo>
                    <a:pt x="563" y="1165"/>
                  </a:lnTo>
                  <a:cubicBezTo>
                    <a:pt x="616" y="1218"/>
                    <a:pt x="683" y="1242"/>
                    <a:pt x="749" y="1242"/>
                  </a:cubicBezTo>
                  <a:cubicBezTo>
                    <a:pt x="852" y="1242"/>
                    <a:pt x="953" y="1183"/>
                    <a:pt x="995" y="1077"/>
                  </a:cubicBezTo>
                  <a:lnTo>
                    <a:pt x="1280" y="368"/>
                  </a:lnTo>
                  <a:cubicBezTo>
                    <a:pt x="1318" y="268"/>
                    <a:pt x="1293" y="155"/>
                    <a:pt x="1219" y="79"/>
                  </a:cubicBezTo>
                  <a:cubicBezTo>
                    <a:pt x="1168" y="28"/>
                    <a:pt x="1099" y="1"/>
                    <a:pt x="1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3177675" y="2124375"/>
              <a:ext cx="30125" cy="14550"/>
            </a:xfrm>
            <a:custGeom>
              <a:avLst/>
              <a:gdLst/>
              <a:ahLst/>
              <a:cxnLst/>
              <a:rect l="l" t="t" r="r" b="b"/>
              <a:pathLst>
                <a:path w="1205" h="582" extrusionOk="0">
                  <a:moveTo>
                    <a:pt x="934" y="0"/>
                  </a:moveTo>
                  <a:lnTo>
                    <a:pt x="260" y="49"/>
                  </a:lnTo>
                  <a:cubicBezTo>
                    <a:pt x="112" y="59"/>
                    <a:pt x="1" y="188"/>
                    <a:pt x="11" y="334"/>
                  </a:cubicBezTo>
                  <a:cubicBezTo>
                    <a:pt x="21" y="475"/>
                    <a:pt x="137" y="581"/>
                    <a:pt x="276" y="581"/>
                  </a:cubicBezTo>
                  <a:cubicBezTo>
                    <a:pt x="283" y="581"/>
                    <a:pt x="290" y="581"/>
                    <a:pt x="297" y="580"/>
                  </a:cubicBezTo>
                  <a:lnTo>
                    <a:pt x="971" y="533"/>
                  </a:lnTo>
                  <a:lnTo>
                    <a:pt x="1204" y="244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3200750" y="2118000"/>
              <a:ext cx="28325" cy="25350"/>
            </a:xfrm>
            <a:custGeom>
              <a:avLst/>
              <a:gdLst/>
              <a:ahLst/>
              <a:cxnLst/>
              <a:rect l="l" t="t" r="r" b="b"/>
              <a:pathLst>
                <a:path w="1133" h="1014" extrusionOk="0">
                  <a:moveTo>
                    <a:pt x="245" y="1"/>
                  </a:moveTo>
                  <a:cubicBezTo>
                    <a:pt x="114" y="1"/>
                    <a:pt x="0" y="112"/>
                    <a:pt x="11" y="253"/>
                  </a:cubicBezTo>
                  <a:lnTo>
                    <a:pt x="48" y="794"/>
                  </a:lnTo>
                  <a:cubicBezTo>
                    <a:pt x="56" y="924"/>
                    <a:pt x="165" y="1014"/>
                    <a:pt x="283" y="1014"/>
                  </a:cubicBezTo>
                  <a:cubicBezTo>
                    <a:pt x="319" y="1014"/>
                    <a:pt x="356" y="1006"/>
                    <a:pt x="391" y="988"/>
                  </a:cubicBezTo>
                  <a:lnTo>
                    <a:pt x="998" y="675"/>
                  </a:lnTo>
                  <a:cubicBezTo>
                    <a:pt x="1082" y="631"/>
                    <a:pt x="1133" y="541"/>
                    <a:pt x="1126" y="446"/>
                  </a:cubicBezTo>
                  <a:cubicBezTo>
                    <a:pt x="1119" y="351"/>
                    <a:pt x="1056" y="269"/>
                    <a:pt x="967" y="238"/>
                  </a:cubicBezTo>
                  <a:lnTo>
                    <a:pt x="322" y="14"/>
                  </a:lnTo>
                  <a:cubicBezTo>
                    <a:pt x="296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3250325" y="2176150"/>
              <a:ext cx="16700" cy="29600"/>
            </a:xfrm>
            <a:custGeom>
              <a:avLst/>
              <a:gdLst/>
              <a:ahLst/>
              <a:cxnLst/>
              <a:rect l="l" t="t" r="r" b="b"/>
              <a:pathLst>
                <a:path w="668" h="1184" extrusionOk="0">
                  <a:moveTo>
                    <a:pt x="445" y="1"/>
                  </a:moveTo>
                  <a:lnTo>
                    <a:pt x="142" y="204"/>
                  </a:lnTo>
                  <a:lnTo>
                    <a:pt x="25" y="870"/>
                  </a:lnTo>
                  <a:cubicBezTo>
                    <a:pt x="0" y="1015"/>
                    <a:pt x="97" y="1153"/>
                    <a:pt x="242" y="1179"/>
                  </a:cubicBezTo>
                  <a:cubicBezTo>
                    <a:pt x="258" y="1182"/>
                    <a:pt x="274" y="1183"/>
                    <a:pt x="289" y="1183"/>
                  </a:cubicBezTo>
                  <a:cubicBezTo>
                    <a:pt x="417" y="1183"/>
                    <a:pt x="529" y="1093"/>
                    <a:pt x="550" y="962"/>
                  </a:cubicBezTo>
                  <a:lnTo>
                    <a:pt x="668" y="29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3247575" y="2155250"/>
              <a:ext cx="27200" cy="28450"/>
            </a:xfrm>
            <a:custGeom>
              <a:avLst/>
              <a:gdLst/>
              <a:ahLst/>
              <a:cxnLst/>
              <a:rect l="l" t="t" r="r" b="b"/>
              <a:pathLst>
                <a:path w="1088" h="1138" extrusionOk="0">
                  <a:moveTo>
                    <a:pt x="666" y="0"/>
                  </a:moveTo>
                  <a:cubicBezTo>
                    <a:pt x="586" y="0"/>
                    <a:pt x="511" y="40"/>
                    <a:pt x="467" y="107"/>
                  </a:cubicBezTo>
                  <a:lnTo>
                    <a:pt x="93" y="678"/>
                  </a:lnTo>
                  <a:cubicBezTo>
                    <a:pt x="0" y="820"/>
                    <a:pt x="82" y="1010"/>
                    <a:pt x="249" y="1040"/>
                  </a:cubicBezTo>
                  <a:lnTo>
                    <a:pt x="783" y="1134"/>
                  </a:lnTo>
                  <a:cubicBezTo>
                    <a:pt x="797" y="1136"/>
                    <a:pt x="811" y="1138"/>
                    <a:pt x="825" y="1138"/>
                  </a:cubicBezTo>
                  <a:cubicBezTo>
                    <a:pt x="973" y="1138"/>
                    <a:pt x="1088" y="998"/>
                    <a:pt x="1053" y="848"/>
                  </a:cubicBezTo>
                  <a:lnTo>
                    <a:pt x="897" y="184"/>
                  </a:lnTo>
                  <a:cubicBezTo>
                    <a:pt x="875" y="91"/>
                    <a:pt x="801" y="20"/>
                    <a:pt x="707" y="4"/>
                  </a:cubicBezTo>
                  <a:cubicBezTo>
                    <a:pt x="693" y="1"/>
                    <a:pt x="679" y="0"/>
                    <a:pt x="6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42"/>
          <p:cNvGrpSpPr/>
          <p:nvPr/>
        </p:nvGrpSpPr>
        <p:grpSpPr>
          <a:xfrm>
            <a:off x="8148013" y="4584347"/>
            <a:ext cx="363605" cy="363605"/>
            <a:chOff x="4731200" y="3249375"/>
            <a:chExt cx="221400" cy="221400"/>
          </a:xfrm>
        </p:grpSpPr>
        <p:sp>
          <p:nvSpPr>
            <p:cNvPr id="861" name="Google Shape;861;p42"/>
            <p:cNvSpPr/>
            <p:nvPr/>
          </p:nvSpPr>
          <p:spPr>
            <a:xfrm>
              <a:off x="4731200" y="3249375"/>
              <a:ext cx="221400" cy="221400"/>
            </a:xfrm>
            <a:custGeom>
              <a:avLst/>
              <a:gdLst/>
              <a:ahLst/>
              <a:cxnLst/>
              <a:rect l="l" t="t" r="r" b="b"/>
              <a:pathLst>
                <a:path w="8856" h="8856" extrusionOk="0">
                  <a:moveTo>
                    <a:pt x="4428" y="1"/>
                  </a:moveTo>
                  <a:cubicBezTo>
                    <a:pt x="1982" y="1"/>
                    <a:pt x="0" y="1982"/>
                    <a:pt x="0" y="4428"/>
                  </a:cubicBezTo>
                  <a:cubicBezTo>
                    <a:pt x="0" y="6872"/>
                    <a:pt x="1982" y="8855"/>
                    <a:pt x="4428" y="8855"/>
                  </a:cubicBezTo>
                  <a:cubicBezTo>
                    <a:pt x="6873" y="8855"/>
                    <a:pt x="8855" y="6872"/>
                    <a:pt x="8855" y="4428"/>
                  </a:cubicBezTo>
                  <a:cubicBezTo>
                    <a:pt x="8855" y="1982"/>
                    <a:pt x="6873" y="1"/>
                    <a:pt x="4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4748050" y="3262750"/>
              <a:ext cx="191175" cy="191850"/>
            </a:xfrm>
            <a:custGeom>
              <a:avLst/>
              <a:gdLst/>
              <a:ahLst/>
              <a:cxnLst/>
              <a:rect l="l" t="t" r="r" b="b"/>
              <a:pathLst>
                <a:path w="7647" h="7674" extrusionOk="0">
                  <a:moveTo>
                    <a:pt x="3754" y="0"/>
                  </a:moveTo>
                  <a:cubicBezTo>
                    <a:pt x="2706" y="0"/>
                    <a:pt x="1755" y="414"/>
                    <a:pt x="1055" y="1087"/>
                  </a:cubicBezTo>
                  <a:cubicBezTo>
                    <a:pt x="1055" y="1087"/>
                    <a:pt x="882" y="1315"/>
                    <a:pt x="787" y="1432"/>
                  </a:cubicBezTo>
                  <a:cubicBezTo>
                    <a:pt x="232" y="2104"/>
                    <a:pt x="0" y="2954"/>
                    <a:pt x="0" y="3894"/>
                  </a:cubicBezTo>
                  <a:cubicBezTo>
                    <a:pt x="0" y="6043"/>
                    <a:pt x="1605" y="7673"/>
                    <a:pt x="3755" y="7673"/>
                  </a:cubicBezTo>
                  <a:cubicBezTo>
                    <a:pt x="4840" y="7673"/>
                    <a:pt x="5806" y="7326"/>
                    <a:pt x="6513" y="6611"/>
                  </a:cubicBezTo>
                  <a:cubicBezTo>
                    <a:pt x="6580" y="6543"/>
                    <a:pt x="6639" y="6492"/>
                    <a:pt x="6721" y="6416"/>
                  </a:cubicBezTo>
                  <a:cubicBezTo>
                    <a:pt x="7298" y="5735"/>
                    <a:pt x="7646" y="4854"/>
                    <a:pt x="7646" y="3893"/>
                  </a:cubicBezTo>
                  <a:cubicBezTo>
                    <a:pt x="7646" y="1743"/>
                    <a:pt x="5903" y="0"/>
                    <a:pt x="3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4744575" y="3288750"/>
              <a:ext cx="172000" cy="168675"/>
            </a:xfrm>
            <a:custGeom>
              <a:avLst/>
              <a:gdLst/>
              <a:ahLst/>
              <a:cxnLst/>
              <a:rect l="l" t="t" r="r" b="b"/>
              <a:pathLst>
                <a:path w="6880" h="6747" extrusionOk="0">
                  <a:moveTo>
                    <a:pt x="1246" y="0"/>
                  </a:moveTo>
                  <a:lnTo>
                    <a:pt x="1246" y="0"/>
                  </a:lnTo>
                  <a:cubicBezTo>
                    <a:pt x="479" y="711"/>
                    <a:pt x="0" y="1727"/>
                    <a:pt x="0" y="2854"/>
                  </a:cubicBezTo>
                  <a:cubicBezTo>
                    <a:pt x="0" y="5003"/>
                    <a:pt x="1743" y="6746"/>
                    <a:pt x="3893" y="6746"/>
                  </a:cubicBezTo>
                  <a:cubicBezTo>
                    <a:pt x="5092" y="6746"/>
                    <a:pt x="6166" y="6203"/>
                    <a:pt x="6879" y="5350"/>
                  </a:cubicBezTo>
                  <a:lnTo>
                    <a:pt x="6879" y="5350"/>
                  </a:lnTo>
                  <a:cubicBezTo>
                    <a:pt x="6185" y="5996"/>
                    <a:pt x="5254" y="6389"/>
                    <a:pt x="4232" y="6391"/>
                  </a:cubicBezTo>
                  <a:cubicBezTo>
                    <a:pt x="2083" y="6391"/>
                    <a:pt x="340" y="4647"/>
                    <a:pt x="340" y="2498"/>
                  </a:cubicBezTo>
                  <a:cubicBezTo>
                    <a:pt x="340" y="1547"/>
                    <a:pt x="680" y="676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4869875" y="3379075"/>
              <a:ext cx="34600" cy="32950"/>
            </a:xfrm>
            <a:custGeom>
              <a:avLst/>
              <a:gdLst/>
              <a:ahLst/>
              <a:cxnLst/>
              <a:rect l="l" t="t" r="r" b="b"/>
              <a:pathLst>
                <a:path w="1384" h="1318" extrusionOk="0">
                  <a:moveTo>
                    <a:pt x="692" y="1"/>
                  </a:moveTo>
                  <a:cubicBezTo>
                    <a:pt x="310" y="1"/>
                    <a:pt x="1" y="310"/>
                    <a:pt x="1" y="692"/>
                  </a:cubicBezTo>
                  <a:cubicBezTo>
                    <a:pt x="1" y="1074"/>
                    <a:pt x="310" y="1317"/>
                    <a:pt x="692" y="1317"/>
                  </a:cubicBezTo>
                  <a:cubicBezTo>
                    <a:pt x="805" y="1317"/>
                    <a:pt x="1008" y="1308"/>
                    <a:pt x="1008" y="1308"/>
                  </a:cubicBezTo>
                  <a:cubicBezTo>
                    <a:pt x="1231" y="1194"/>
                    <a:pt x="1384" y="960"/>
                    <a:pt x="1384" y="692"/>
                  </a:cubicBezTo>
                  <a:cubicBezTo>
                    <a:pt x="1384" y="310"/>
                    <a:pt x="1074" y="1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4765750" y="3356750"/>
              <a:ext cx="58150" cy="49000"/>
            </a:xfrm>
            <a:custGeom>
              <a:avLst/>
              <a:gdLst/>
              <a:ahLst/>
              <a:cxnLst/>
              <a:rect l="l" t="t" r="r" b="b"/>
              <a:pathLst>
                <a:path w="2326" h="1960" extrusionOk="0">
                  <a:moveTo>
                    <a:pt x="980" y="0"/>
                  </a:moveTo>
                  <a:cubicBezTo>
                    <a:pt x="439" y="0"/>
                    <a:pt x="1" y="438"/>
                    <a:pt x="1" y="979"/>
                  </a:cubicBezTo>
                  <a:cubicBezTo>
                    <a:pt x="1" y="1521"/>
                    <a:pt x="439" y="1959"/>
                    <a:pt x="980" y="1959"/>
                  </a:cubicBezTo>
                  <a:cubicBezTo>
                    <a:pt x="1522" y="1959"/>
                    <a:pt x="1960" y="1521"/>
                    <a:pt x="1960" y="979"/>
                  </a:cubicBezTo>
                  <a:cubicBezTo>
                    <a:pt x="1960" y="859"/>
                    <a:pt x="2326" y="613"/>
                    <a:pt x="2288" y="506"/>
                  </a:cubicBezTo>
                  <a:cubicBezTo>
                    <a:pt x="2283" y="494"/>
                    <a:pt x="2253" y="489"/>
                    <a:pt x="2210" y="489"/>
                  </a:cubicBezTo>
                  <a:cubicBezTo>
                    <a:pt x="2125" y="489"/>
                    <a:pt x="1991" y="506"/>
                    <a:pt x="1906" y="506"/>
                  </a:cubicBezTo>
                  <a:cubicBezTo>
                    <a:pt x="1866" y="506"/>
                    <a:pt x="1837" y="502"/>
                    <a:pt x="1830" y="491"/>
                  </a:cubicBezTo>
                  <a:cubicBezTo>
                    <a:pt x="1660" y="197"/>
                    <a:pt x="1343" y="0"/>
                    <a:pt x="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4767025" y="3295900"/>
              <a:ext cx="81125" cy="73750"/>
            </a:xfrm>
            <a:custGeom>
              <a:avLst/>
              <a:gdLst/>
              <a:ahLst/>
              <a:cxnLst/>
              <a:rect l="l" t="t" r="r" b="b"/>
              <a:pathLst>
                <a:path w="3245" h="2950" extrusionOk="0">
                  <a:moveTo>
                    <a:pt x="1439" y="1"/>
                  </a:moveTo>
                  <a:cubicBezTo>
                    <a:pt x="1255" y="1"/>
                    <a:pt x="1078" y="44"/>
                    <a:pt x="917" y="137"/>
                  </a:cubicBezTo>
                  <a:cubicBezTo>
                    <a:pt x="536" y="358"/>
                    <a:pt x="243" y="858"/>
                    <a:pt x="118" y="1711"/>
                  </a:cubicBezTo>
                  <a:cubicBezTo>
                    <a:pt x="0" y="2527"/>
                    <a:pt x="977" y="2949"/>
                    <a:pt x="1790" y="2949"/>
                  </a:cubicBezTo>
                  <a:cubicBezTo>
                    <a:pt x="2210" y="2949"/>
                    <a:pt x="2556" y="2829"/>
                    <a:pt x="2824" y="2543"/>
                  </a:cubicBezTo>
                  <a:cubicBezTo>
                    <a:pt x="2860" y="2505"/>
                    <a:pt x="2941" y="2440"/>
                    <a:pt x="2941" y="2440"/>
                  </a:cubicBezTo>
                  <a:cubicBezTo>
                    <a:pt x="3132" y="2189"/>
                    <a:pt x="3245" y="1876"/>
                    <a:pt x="3245" y="1535"/>
                  </a:cubicBezTo>
                  <a:cubicBezTo>
                    <a:pt x="3245" y="713"/>
                    <a:pt x="2561" y="246"/>
                    <a:pt x="1771" y="44"/>
                  </a:cubicBezTo>
                  <a:cubicBezTo>
                    <a:pt x="1659" y="16"/>
                    <a:pt x="1548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4764700" y="3299325"/>
              <a:ext cx="75875" cy="72225"/>
            </a:xfrm>
            <a:custGeom>
              <a:avLst/>
              <a:gdLst/>
              <a:ahLst/>
              <a:cxnLst/>
              <a:rect l="l" t="t" r="r" b="b"/>
              <a:pathLst>
                <a:path w="3035" h="2889" extrusionOk="0">
                  <a:moveTo>
                    <a:pt x="1009" y="1"/>
                  </a:moveTo>
                  <a:cubicBezTo>
                    <a:pt x="590" y="224"/>
                    <a:pt x="245" y="734"/>
                    <a:pt x="118" y="1605"/>
                  </a:cubicBezTo>
                  <a:cubicBezTo>
                    <a:pt x="0" y="2420"/>
                    <a:pt x="1049" y="2889"/>
                    <a:pt x="1863" y="2889"/>
                  </a:cubicBezTo>
                  <a:cubicBezTo>
                    <a:pt x="2341" y="2889"/>
                    <a:pt x="2765" y="2658"/>
                    <a:pt x="3034" y="2303"/>
                  </a:cubicBezTo>
                  <a:lnTo>
                    <a:pt x="3034" y="2303"/>
                  </a:lnTo>
                  <a:cubicBezTo>
                    <a:pt x="2819" y="2427"/>
                    <a:pt x="2573" y="2497"/>
                    <a:pt x="2307" y="2497"/>
                  </a:cubicBezTo>
                  <a:cubicBezTo>
                    <a:pt x="1494" y="2497"/>
                    <a:pt x="445" y="2027"/>
                    <a:pt x="563" y="1213"/>
                  </a:cubicBezTo>
                  <a:cubicBezTo>
                    <a:pt x="641" y="680"/>
                    <a:pt x="801" y="282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4847750" y="3317200"/>
              <a:ext cx="76000" cy="69550"/>
            </a:xfrm>
            <a:custGeom>
              <a:avLst/>
              <a:gdLst/>
              <a:ahLst/>
              <a:cxnLst/>
              <a:rect l="l" t="t" r="r" b="b"/>
              <a:pathLst>
                <a:path w="3040" h="2782" extrusionOk="0">
                  <a:moveTo>
                    <a:pt x="1528" y="1"/>
                  </a:moveTo>
                  <a:cubicBezTo>
                    <a:pt x="1496" y="1"/>
                    <a:pt x="1463" y="1"/>
                    <a:pt x="1430" y="3"/>
                  </a:cubicBezTo>
                  <a:cubicBezTo>
                    <a:pt x="998" y="15"/>
                    <a:pt x="669" y="87"/>
                    <a:pt x="434" y="221"/>
                  </a:cubicBezTo>
                  <a:cubicBezTo>
                    <a:pt x="434" y="221"/>
                    <a:pt x="325" y="335"/>
                    <a:pt x="270" y="389"/>
                  </a:cubicBezTo>
                  <a:cubicBezTo>
                    <a:pt x="32" y="623"/>
                    <a:pt x="0" y="980"/>
                    <a:pt x="75" y="1454"/>
                  </a:cubicBezTo>
                  <a:cubicBezTo>
                    <a:pt x="198" y="2228"/>
                    <a:pt x="648" y="2781"/>
                    <a:pt x="1432" y="2781"/>
                  </a:cubicBezTo>
                  <a:cubicBezTo>
                    <a:pt x="1884" y="2781"/>
                    <a:pt x="2245" y="2591"/>
                    <a:pt x="2491" y="2276"/>
                  </a:cubicBezTo>
                  <a:cubicBezTo>
                    <a:pt x="2671" y="2046"/>
                    <a:pt x="2784" y="1746"/>
                    <a:pt x="2850" y="1422"/>
                  </a:cubicBezTo>
                  <a:cubicBezTo>
                    <a:pt x="3039" y="489"/>
                    <a:pt x="2495" y="1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4845625" y="3322675"/>
              <a:ext cx="64425" cy="65525"/>
            </a:xfrm>
            <a:custGeom>
              <a:avLst/>
              <a:gdLst/>
              <a:ahLst/>
              <a:cxnLst/>
              <a:rect l="l" t="t" r="r" b="b"/>
              <a:pathLst>
                <a:path w="2577" h="2621" extrusionOk="0">
                  <a:moveTo>
                    <a:pt x="519" y="1"/>
                  </a:moveTo>
                  <a:lnTo>
                    <a:pt x="519" y="1"/>
                  </a:lnTo>
                  <a:cubicBezTo>
                    <a:pt x="127" y="223"/>
                    <a:pt x="1" y="616"/>
                    <a:pt x="93" y="1201"/>
                  </a:cubicBezTo>
                  <a:cubicBezTo>
                    <a:pt x="217" y="1976"/>
                    <a:pt x="730" y="2621"/>
                    <a:pt x="1515" y="2621"/>
                  </a:cubicBezTo>
                  <a:cubicBezTo>
                    <a:pt x="1974" y="2621"/>
                    <a:pt x="2329" y="2398"/>
                    <a:pt x="2576" y="2057"/>
                  </a:cubicBezTo>
                  <a:lnTo>
                    <a:pt x="2576" y="2057"/>
                  </a:lnTo>
                  <a:cubicBezTo>
                    <a:pt x="2376" y="2198"/>
                    <a:pt x="2135" y="2281"/>
                    <a:pt x="1855" y="2281"/>
                  </a:cubicBezTo>
                  <a:cubicBezTo>
                    <a:pt x="1070" y="2281"/>
                    <a:pt x="558" y="1636"/>
                    <a:pt x="435" y="860"/>
                  </a:cubicBezTo>
                  <a:cubicBezTo>
                    <a:pt x="378" y="504"/>
                    <a:pt x="402" y="22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4861325" y="3380025"/>
              <a:ext cx="33750" cy="33700"/>
            </a:xfrm>
            <a:custGeom>
              <a:avLst/>
              <a:gdLst/>
              <a:ahLst/>
              <a:cxnLst/>
              <a:rect l="l" t="t" r="r" b="b"/>
              <a:pathLst>
                <a:path w="1350" h="1348" extrusionOk="0">
                  <a:moveTo>
                    <a:pt x="131" y="0"/>
                  </a:moveTo>
                  <a:cubicBezTo>
                    <a:pt x="97" y="0"/>
                    <a:pt x="72" y="7"/>
                    <a:pt x="62" y="25"/>
                  </a:cubicBezTo>
                  <a:cubicBezTo>
                    <a:pt x="0" y="127"/>
                    <a:pt x="343" y="525"/>
                    <a:pt x="343" y="655"/>
                  </a:cubicBezTo>
                  <a:cubicBezTo>
                    <a:pt x="343" y="1038"/>
                    <a:pt x="652" y="1347"/>
                    <a:pt x="1034" y="1347"/>
                  </a:cubicBezTo>
                  <a:cubicBezTo>
                    <a:pt x="1147" y="1347"/>
                    <a:pt x="1255" y="1320"/>
                    <a:pt x="1350" y="1271"/>
                  </a:cubicBezTo>
                  <a:cubicBezTo>
                    <a:pt x="1334" y="1177"/>
                    <a:pt x="1306" y="1081"/>
                    <a:pt x="1269" y="984"/>
                  </a:cubicBezTo>
                  <a:cubicBezTo>
                    <a:pt x="1159" y="690"/>
                    <a:pt x="957" y="390"/>
                    <a:pt x="672" y="91"/>
                  </a:cubicBezTo>
                  <a:lnTo>
                    <a:pt x="656" y="76"/>
                  </a:lnTo>
                  <a:cubicBezTo>
                    <a:pt x="645" y="83"/>
                    <a:pt x="627" y="87"/>
                    <a:pt x="605" y="87"/>
                  </a:cubicBezTo>
                  <a:cubicBezTo>
                    <a:pt x="490" y="87"/>
                    <a:pt x="253" y="0"/>
                    <a:pt x="131" y="0"/>
                  </a:cubicBezTo>
                  <a:close/>
                </a:path>
              </a:pathLst>
            </a:custGeom>
            <a:solidFill>
              <a:srgbClr val="F77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4796925" y="3367150"/>
              <a:ext cx="92125" cy="70200"/>
            </a:xfrm>
            <a:custGeom>
              <a:avLst/>
              <a:gdLst/>
              <a:ahLst/>
              <a:cxnLst/>
              <a:rect l="l" t="t" r="r" b="b"/>
              <a:pathLst>
                <a:path w="3685" h="2808" extrusionOk="0">
                  <a:moveTo>
                    <a:pt x="1489" y="0"/>
                  </a:moveTo>
                  <a:cubicBezTo>
                    <a:pt x="1321" y="0"/>
                    <a:pt x="1148" y="37"/>
                    <a:pt x="970" y="120"/>
                  </a:cubicBezTo>
                  <a:cubicBezTo>
                    <a:pt x="915" y="146"/>
                    <a:pt x="863" y="172"/>
                    <a:pt x="815" y="203"/>
                  </a:cubicBezTo>
                  <a:cubicBezTo>
                    <a:pt x="251" y="607"/>
                    <a:pt x="0" y="1426"/>
                    <a:pt x="327" y="2126"/>
                  </a:cubicBezTo>
                  <a:cubicBezTo>
                    <a:pt x="606" y="2724"/>
                    <a:pt x="1149" y="2807"/>
                    <a:pt x="1776" y="2807"/>
                  </a:cubicBezTo>
                  <a:cubicBezTo>
                    <a:pt x="1941" y="2807"/>
                    <a:pt x="2112" y="2802"/>
                    <a:pt x="2285" y="2798"/>
                  </a:cubicBezTo>
                  <a:cubicBezTo>
                    <a:pt x="2831" y="2787"/>
                    <a:pt x="3147" y="2684"/>
                    <a:pt x="3355" y="2471"/>
                  </a:cubicBezTo>
                  <a:cubicBezTo>
                    <a:pt x="3409" y="2416"/>
                    <a:pt x="3502" y="2311"/>
                    <a:pt x="3502" y="2311"/>
                  </a:cubicBezTo>
                  <a:cubicBezTo>
                    <a:pt x="3685" y="1933"/>
                    <a:pt x="3500" y="1400"/>
                    <a:pt x="2972" y="849"/>
                  </a:cubicBezTo>
                  <a:cubicBezTo>
                    <a:pt x="2533" y="389"/>
                    <a:pt x="2036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4794800" y="3372250"/>
              <a:ext cx="89675" cy="66325"/>
            </a:xfrm>
            <a:custGeom>
              <a:avLst/>
              <a:gdLst/>
              <a:ahLst/>
              <a:cxnLst/>
              <a:rect l="l" t="t" r="r" b="b"/>
              <a:pathLst>
                <a:path w="3587" h="2653" extrusionOk="0">
                  <a:moveTo>
                    <a:pt x="901" y="0"/>
                  </a:moveTo>
                  <a:lnTo>
                    <a:pt x="901" y="0"/>
                  </a:lnTo>
                  <a:cubicBezTo>
                    <a:pt x="259" y="395"/>
                    <a:pt x="1" y="1220"/>
                    <a:pt x="327" y="1919"/>
                  </a:cubicBezTo>
                  <a:cubicBezTo>
                    <a:pt x="629" y="2566"/>
                    <a:pt x="1274" y="2653"/>
                    <a:pt x="1976" y="2653"/>
                  </a:cubicBezTo>
                  <a:cubicBezTo>
                    <a:pt x="2093" y="2653"/>
                    <a:pt x="2211" y="2650"/>
                    <a:pt x="2330" y="2647"/>
                  </a:cubicBezTo>
                  <a:cubicBezTo>
                    <a:pt x="3019" y="2631"/>
                    <a:pt x="3433" y="2424"/>
                    <a:pt x="3587" y="2107"/>
                  </a:cubicBezTo>
                  <a:lnTo>
                    <a:pt x="3587" y="2107"/>
                  </a:lnTo>
                  <a:cubicBezTo>
                    <a:pt x="3376" y="2204"/>
                    <a:pt x="3095" y="2262"/>
                    <a:pt x="2742" y="2271"/>
                  </a:cubicBezTo>
                  <a:cubicBezTo>
                    <a:pt x="2626" y="2274"/>
                    <a:pt x="2509" y="2276"/>
                    <a:pt x="2394" y="2276"/>
                  </a:cubicBezTo>
                  <a:cubicBezTo>
                    <a:pt x="1690" y="2276"/>
                    <a:pt x="1042" y="2191"/>
                    <a:pt x="740" y="1542"/>
                  </a:cubicBezTo>
                  <a:cubicBezTo>
                    <a:pt x="496" y="1021"/>
                    <a:pt x="578" y="431"/>
                    <a:pt x="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4791975" y="3312450"/>
              <a:ext cx="21500" cy="21475"/>
            </a:xfrm>
            <a:custGeom>
              <a:avLst/>
              <a:gdLst/>
              <a:ahLst/>
              <a:cxnLst/>
              <a:rect l="l" t="t" r="r" b="b"/>
              <a:pathLst>
                <a:path w="860" h="859" extrusionOk="0">
                  <a:moveTo>
                    <a:pt x="429" y="0"/>
                  </a:moveTo>
                  <a:cubicBezTo>
                    <a:pt x="193" y="0"/>
                    <a:pt x="1" y="193"/>
                    <a:pt x="1" y="430"/>
                  </a:cubicBezTo>
                  <a:cubicBezTo>
                    <a:pt x="1" y="667"/>
                    <a:pt x="193" y="859"/>
                    <a:pt x="429" y="859"/>
                  </a:cubicBezTo>
                  <a:cubicBezTo>
                    <a:pt x="667" y="859"/>
                    <a:pt x="859" y="667"/>
                    <a:pt x="859" y="430"/>
                  </a:cubicBezTo>
                  <a:cubicBezTo>
                    <a:pt x="859" y="193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4869375" y="3348800"/>
              <a:ext cx="21675" cy="21700"/>
            </a:xfrm>
            <a:custGeom>
              <a:avLst/>
              <a:gdLst/>
              <a:ahLst/>
              <a:cxnLst/>
              <a:rect l="l" t="t" r="r" b="b"/>
              <a:pathLst>
                <a:path w="867" h="868" extrusionOk="0">
                  <a:moveTo>
                    <a:pt x="433" y="0"/>
                  </a:moveTo>
                  <a:cubicBezTo>
                    <a:pt x="193" y="0"/>
                    <a:pt x="0" y="195"/>
                    <a:pt x="0" y="433"/>
                  </a:cubicBezTo>
                  <a:cubicBezTo>
                    <a:pt x="0" y="673"/>
                    <a:pt x="193" y="867"/>
                    <a:pt x="433" y="867"/>
                  </a:cubicBezTo>
                  <a:cubicBezTo>
                    <a:pt x="673" y="867"/>
                    <a:pt x="866" y="673"/>
                    <a:pt x="866" y="433"/>
                  </a:cubicBezTo>
                  <a:cubicBezTo>
                    <a:pt x="866" y="195"/>
                    <a:pt x="673" y="0"/>
                    <a:pt x="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4850125" y="3279625"/>
              <a:ext cx="21500" cy="21500"/>
            </a:xfrm>
            <a:custGeom>
              <a:avLst/>
              <a:gdLst/>
              <a:ahLst/>
              <a:cxnLst/>
              <a:rect l="l" t="t" r="r" b="b"/>
              <a:pathLst>
                <a:path w="860" h="860" extrusionOk="0">
                  <a:moveTo>
                    <a:pt x="431" y="1"/>
                  </a:moveTo>
                  <a:cubicBezTo>
                    <a:pt x="193" y="1"/>
                    <a:pt x="1" y="193"/>
                    <a:pt x="1" y="431"/>
                  </a:cubicBezTo>
                  <a:cubicBezTo>
                    <a:pt x="1" y="667"/>
                    <a:pt x="193" y="860"/>
                    <a:pt x="431" y="860"/>
                  </a:cubicBezTo>
                  <a:cubicBezTo>
                    <a:pt x="667" y="860"/>
                    <a:pt x="860" y="667"/>
                    <a:pt x="860" y="431"/>
                  </a:cubicBezTo>
                  <a:cubicBezTo>
                    <a:pt x="860" y="193"/>
                    <a:pt x="667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4814900" y="3390350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5" y="0"/>
                  </a:moveTo>
                  <a:cubicBezTo>
                    <a:pt x="195" y="0"/>
                    <a:pt x="1" y="195"/>
                    <a:pt x="1" y="434"/>
                  </a:cubicBezTo>
                  <a:cubicBezTo>
                    <a:pt x="1" y="673"/>
                    <a:pt x="195" y="867"/>
                    <a:pt x="435" y="867"/>
                  </a:cubicBezTo>
                  <a:cubicBezTo>
                    <a:pt x="674" y="867"/>
                    <a:pt x="868" y="673"/>
                    <a:pt x="868" y="434"/>
                  </a:cubicBezTo>
                  <a:cubicBezTo>
                    <a:pt x="868" y="195"/>
                    <a:pt x="674" y="0"/>
                    <a:pt x="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4783625" y="3417950"/>
              <a:ext cx="6700" cy="6725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34" y="1"/>
                  </a:moveTo>
                  <a:cubicBezTo>
                    <a:pt x="59" y="1"/>
                    <a:pt x="0" y="62"/>
                    <a:pt x="0" y="135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7" y="268"/>
                    <a:pt x="268" y="208"/>
                    <a:pt x="268" y="135"/>
                  </a:cubicBezTo>
                  <a:cubicBezTo>
                    <a:pt x="268" y="62"/>
                    <a:pt x="207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4834900" y="3274050"/>
              <a:ext cx="6700" cy="6725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34" y="1"/>
                  </a:moveTo>
                  <a:cubicBezTo>
                    <a:pt x="60" y="1"/>
                    <a:pt x="0" y="60"/>
                    <a:pt x="0" y="135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7" y="268"/>
                    <a:pt x="267" y="208"/>
                    <a:pt x="267" y="135"/>
                  </a:cubicBezTo>
                  <a:cubicBezTo>
                    <a:pt x="267" y="60"/>
                    <a:pt x="207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4830250" y="3286175"/>
              <a:ext cx="6725" cy="6700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35" y="0"/>
                  </a:moveTo>
                  <a:cubicBezTo>
                    <a:pt x="61" y="0"/>
                    <a:pt x="1" y="61"/>
                    <a:pt x="1" y="134"/>
                  </a:cubicBezTo>
                  <a:cubicBezTo>
                    <a:pt x="1" y="207"/>
                    <a:pt x="61" y="268"/>
                    <a:pt x="135" y="268"/>
                  </a:cubicBezTo>
                  <a:cubicBezTo>
                    <a:pt x="208" y="268"/>
                    <a:pt x="268" y="207"/>
                    <a:pt x="268" y="134"/>
                  </a:cubicBezTo>
                  <a:cubicBezTo>
                    <a:pt x="268" y="61"/>
                    <a:pt x="208" y="0"/>
                    <a:pt x="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4821725" y="327637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1" y="0"/>
                    <a:pt x="0" y="60"/>
                    <a:pt x="0" y="134"/>
                  </a:cubicBezTo>
                  <a:cubicBezTo>
                    <a:pt x="0" y="207"/>
                    <a:pt x="61" y="268"/>
                    <a:pt x="134" y="268"/>
                  </a:cubicBezTo>
                  <a:cubicBezTo>
                    <a:pt x="208" y="268"/>
                    <a:pt x="268" y="208"/>
                    <a:pt x="268" y="134"/>
                  </a:cubicBezTo>
                  <a:cubicBezTo>
                    <a:pt x="268" y="60"/>
                    <a:pt x="208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4919725" y="3376925"/>
              <a:ext cx="6725" cy="6700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34" y="1"/>
                  </a:moveTo>
                  <a:cubicBezTo>
                    <a:pt x="60" y="1"/>
                    <a:pt x="1" y="61"/>
                    <a:pt x="1" y="134"/>
                  </a:cubicBezTo>
                  <a:cubicBezTo>
                    <a:pt x="1" y="207"/>
                    <a:pt x="60" y="268"/>
                    <a:pt x="134" y="268"/>
                  </a:cubicBezTo>
                  <a:cubicBezTo>
                    <a:pt x="207" y="268"/>
                    <a:pt x="268" y="208"/>
                    <a:pt x="268" y="134"/>
                  </a:cubicBezTo>
                  <a:cubicBezTo>
                    <a:pt x="268" y="61"/>
                    <a:pt x="207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4915050" y="3389025"/>
              <a:ext cx="6700" cy="6725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34" y="1"/>
                  </a:moveTo>
                  <a:cubicBezTo>
                    <a:pt x="61" y="1"/>
                    <a:pt x="1" y="62"/>
                    <a:pt x="1" y="135"/>
                  </a:cubicBezTo>
                  <a:cubicBezTo>
                    <a:pt x="1" y="210"/>
                    <a:pt x="61" y="268"/>
                    <a:pt x="134" y="268"/>
                  </a:cubicBezTo>
                  <a:cubicBezTo>
                    <a:pt x="208" y="268"/>
                    <a:pt x="268" y="208"/>
                    <a:pt x="268" y="135"/>
                  </a:cubicBezTo>
                  <a:cubicBezTo>
                    <a:pt x="268" y="62"/>
                    <a:pt x="208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2"/>
          <p:cNvGrpSpPr/>
          <p:nvPr/>
        </p:nvGrpSpPr>
        <p:grpSpPr>
          <a:xfrm>
            <a:off x="7266241" y="4583997"/>
            <a:ext cx="363605" cy="363665"/>
            <a:chOff x="4314425" y="3249350"/>
            <a:chExt cx="221400" cy="221450"/>
          </a:xfrm>
        </p:grpSpPr>
        <p:sp>
          <p:nvSpPr>
            <p:cNvPr id="884" name="Google Shape;884;p42"/>
            <p:cNvSpPr/>
            <p:nvPr/>
          </p:nvSpPr>
          <p:spPr>
            <a:xfrm>
              <a:off x="4335600" y="3287975"/>
              <a:ext cx="180850" cy="182825"/>
            </a:xfrm>
            <a:custGeom>
              <a:avLst/>
              <a:gdLst/>
              <a:ahLst/>
              <a:cxnLst/>
              <a:rect l="l" t="t" r="r" b="b"/>
              <a:pathLst>
                <a:path w="7234" h="7313" extrusionOk="0">
                  <a:moveTo>
                    <a:pt x="3341" y="0"/>
                  </a:moveTo>
                  <a:lnTo>
                    <a:pt x="0" y="328"/>
                  </a:lnTo>
                  <a:lnTo>
                    <a:pt x="268" y="2438"/>
                  </a:lnTo>
                  <a:cubicBezTo>
                    <a:pt x="430" y="3729"/>
                    <a:pt x="1302" y="4741"/>
                    <a:pt x="2537" y="5153"/>
                  </a:cubicBezTo>
                  <a:cubicBezTo>
                    <a:pt x="2927" y="5282"/>
                    <a:pt x="3189" y="5646"/>
                    <a:pt x="3189" y="6058"/>
                  </a:cubicBezTo>
                  <a:lnTo>
                    <a:pt x="3196" y="6800"/>
                  </a:lnTo>
                  <a:cubicBezTo>
                    <a:pt x="3196" y="7046"/>
                    <a:pt x="3335" y="7267"/>
                    <a:pt x="3581" y="7267"/>
                  </a:cubicBezTo>
                  <a:cubicBezTo>
                    <a:pt x="3581" y="7267"/>
                    <a:pt x="3593" y="7312"/>
                    <a:pt x="3600" y="7312"/>
                  </a:cubicBezTo>
                  <a:cubicBezTo>
                    <a:pt x="3837" y="7303"/>
                    <a:pt x="4028" y="7108"/>
                    <a:pt x="4028" y="6867"/>
                  </a:cubicBezTo>
                  <a:lnTo>
                    <a:pt x="4028" y="6130"/>
                  </a:lnTo>
                  <a:cubicBezTo>
                    <a:pt x="4028" y="5719"/>
                    <a:pt x="4290" y="5354"/>
                    <a:pt x="4680" y="5225"/>
                  </a:cubicBezTo>
                  <a:cubicBezTo>
                    <a:pt x="5356" y="4998"/>
                    <a:pt x="5930" y="4570"/>
                    <a:pt x="6337" y="4016"/>
                  </a:cubicBezTo>
                  <a:lnTo>
                    <a:pt x="6333" y="3590"/>
                  </a:lnTo>
                  <a:lnTo>
                    <a:pt x="6738" y="3302"/>
                  </a:lnTo>
                  <a:cubicBezTo>
                    <a:pt x="6852" y="3029"/>
                    <a:pt x="6929" y="2738"/>
                    <a:pt x="6968" y="2438"/>
                  </a:cubicBezTo>
                  <a:lnTo>
                    <a:pt x="7233" y="328"/>
                  </a:lnTo>
                  <a:lnTo>
                    <a:pt x="3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4333850" y="3290475"/>
              <a:ext cx="91750" cy="180300"/>
            </a:xfrm>
            <a:custGeom>
              <a:avLst/>
              <a:gdLst/>
              <a:ahLst/>
              <a:cxnLst/>
              <a:rect l="l" t="t" r="r" b="b"/>
              <a:pathLst>
                <a:path w="3670" h="7212" extrusionOk="0">
                  <a:moveTo>
                    <a:pt x="243" y="1"/>
                  </a:moveTo>
                  <a:lnTo>
                    <a:pt x="0" y="228"/>
                  </a:lnTo>
                  <a:lnTo>
                    <a:pt x="268" y="2338"/>
                  </a:lnTo>
                  <a:cubicBezTo>
                    <a:pt x="305" y="2640"/>
                    <a:pt x="384" y="2930"/>
                    <a:pt x="497" y="3203"/>
                  </a:cubicBezTo>
                  <a:lnTo>
                    <a:pt x="883" y="3558"/>
                  </a:lnTo>
                  <a:lnTo>
                    <a:pt x="896" y="3915"/>
                  </a:lnTo>
                  <a:cubicBezTo>
                    <a:pt x="1304" y="4468"/>
                    <a:pt x="1877" y="4897"/>
                    <a:pt x="2555" y="5124"/>
                  </a:cubicBezTo>
                  <a:cubicBezTo>
                    <a:pt x="2749" y="5187"/>
                    <a:pt x="2912" y="5312"/>
                    <a:pt x="3027" y="5470"/>
                  </a:cubicBezTo>
                  <a:cubicBezTo>
                    <a:pt x="3141" y="5629"/>
                    <a:pt x="3207" y="5823"/>
                    <a:pt x="3207" y="6029"/>
                  </a:cubicBezTo>
                  <a:lnTo>
                    <a:pt x="3207" y="6766"/>
                  </a:lnTo>
                  <a:cubicBezTo>
                    <a:pt x="3207" y="7012"/>
                    <a:pt x="3405" y="7211"/>
                    <a:pt x="3651" y="7211"/>
                  </a:cubicBezTo>
                  <a:lnTo>
                    <a:pt x="3670" y="7211"/>
                  </a:lnTo>
                  <a:lnTo>
                    <a:pt x="3670" y="5526"/>
                  </a:lnTo>
                  <a:cubicBezTo>
                    <a:pt x="3670" y="5191"/>
                    <a:pt x="3456" y="4895"/>
                    <a:pt x="3141" y="4788"/>
                  </a:cubicBezTo>
                  <a:lnTo>
                    <a:pt x="2912" y="4713"/>
                  </a:lnTo>
                  <a:cubicBezTo>
                    <a:pt x="1743" y="4323"/>
                    <a:pt x="899" y="3298"/>
                    <a:pt x="745" y="2074"/>
                  </a:cubicBezTo>
                  <a:lnTo>
                    <a:pt x="510" y="228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4326125" y="3256050"/>
              <a:ext cx="199250" cy="40150"/>
            </a:xfrm>
            <a:custGeom>
              <a:avLst/>
              <a:gdLst/>
              <a:ahLst/>
              <a:cxnLst/>
              <a:rect l="l" t="t" r="r" b="b"/>
              <a:pathLst>
                <a:path w="7970" h="1606" extrusionOk="0">
                  <a:moveTo>
                    <a:pt x="1" y="1"/>
                  </a:moveTo>
                  <a:lnTo>
                    <a:pt x="79" y="1339"/>
                  </a:lnTo>
                  <a:cubicBezTo>
                    <a:pt x="79" y="1438"/>
                    <a:pt x="159" y="1518"/>
                    <a:pt x="258" y="1518"/>
                  </a:cubicBezTo>
                  <a:lnTo>
                    <a:pt x="819" y="1605"/>
                  </a:lnTo>
                  <a:lnTo>
                    <a:pt x="7791" y="1605"/>
                  </a:lnTo>
                  <a:cubicBezTo>
                    <a:pt x="7890" y="1605"/>
                    <a:pt x="7970" y="1524"/>
                    <a:pt x="7968" y="1426"/>
                  </a:cubicBezTo>
                  <a:lnTo>
                    <a:pt x="79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4353875" y="3370525"/>
              <a:ext cx="150200" cy="17825"/>
            </a:xfrm>
            <a:custGeom>
              <a:avLst/>
              <a:gdLst/>
              <a:ahLst/>
              <a:cxnLst/>
              <a:rect l="l" t="t" r="r" b="b"/>
              <a:pathLst>
                <a:path w="6008" h="713" extrusionOk="0">
                  <a:moveTo>
                    <a:pt x="1" y="0"/>
                  </a:moveTo>
                  <a:cubicBezTo>
                    <a:pt x="94" y="269"/>
                    <a:pt x="242" y="524"/>
                    <a:pt x="443" y="712"/>
                  </a:cubicBezTo>
                  <a:lnTo>
                    <a:pt x="5606" y="712"/>
                  </a:lnTo>
                  <a:cubicBezTo>
                    <a:pt x="5767" y="494"/>
                    <a:pt x="5903" y="255"/>
                    <a:pt x="6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4346275" y="3370525"/>
              <a:ext cx="28450" cy="17850"/>
            </a:xfrm>
            <a:custGeom>
              <a:avLst/>
              <a:gdLst/>
              <a:ahLst/>
              <a:cxnLst/>
              <a:rect l="l" t="t" r="r" b="b"/>
              <a:pathLst>
                <a:path w="1138" h="714" extrusionOk="0">
                  <a:moveTo>
                    <a:pt x="612" y="0"/>
                  </a:moveTo>
                  <a:lnTo>
                    <a:pt x="0" y="1"/>
                  </a:lnTo>
                  <a:cubicBezTo>
                    <a:pt x="104" y="255"/>
                    <a:pt x="239" y="494"/>
                    <a:pt x="399" y="713"/>
                  </a:cubicBezTo>
                  <a:lnTo>
                    <a:pt x="1138" y="713"/>
                  </a:lnTo>
                  <a:cubicBezTo>
                    <a:pt x="930" y="501"/>
                    <a:pt x="753" y="262"/>
                    <a:pt x="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4324925" y="3256050"/>
              <a:ext cx="21700" cy="40150"/>
            </a:xfrm>
            <a:custGeom>
              <a:avLst/>
              <a:gdLst/>
              <a:ahLst/>
              <a:cxnLst/>
              <a:rect l="l" t="t" r="r" b="b"/>
              <a:pathLst>
                <a:path w="868" h="1606" extrusionOk="0">
                  <a:moveTo>
                    <a:pt x="1" y="1"/>
                  </a:moveTo>
                  <a:lnTo>
                    <a:pt x="1" y="1426"/>
                  </a:lnTo>
                  <a:cubicBezTo>
                    <a:pt x="1" y="1525"/>
                    <a:pt x="81" y="1605"/>
                    <a:pt x="178" y="1605"/>
                  </a:cubicBezTo>
                  <a:lnTo>
                    <a:pt x="867" y="1605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4315700" y="3249350"/>
              <a:ext cx="220125" cy="13425"/>
            </a:xfrm>
            <a:custGeom>
              <a:avLst/>
              <a:gdLst/>
              <a:ahLst/>
              <a:cxnLst/>
              <a:rect l="l" t="t" r="r" b="b"/>
              <a:pathLst>
                <a:path w="8805" h="537" extrusionOk="0">
                  <a:moveTo>
                    <a:pt x="1210" y="1"/>
                  </a:moveTo>
                  <a:lnTo>
                    <a:pt x="269" y="33"/>
                  </a:lnTo>
                  <a:cubicBezTo>
                    <a:pt x="122" y="33"/>
                    <a:pt x="0" y="121"/>
                    <a:pt x="0" y="268"/>
                  </a:cubicBezTo>
                  <a:cubicBezTo>
                    <a:pt x="0" y="416"/>
                    <a:pt x="124" y="514"/>
                    <a:pt x="272" y="514"/>
                  </a:cubicBezTo>
                  <a:lnTo>
                    <a:pt x="1220" y="536"/>
                  </a:lnTo>
                  <a:lnTo>
                    <a:pt x="8537" y="536"/>
                  </a:lnTo>
                  <a:cubicBezTo>
                    <a:pt x="8685" y="536"/>
                    <a:pt x="8805" y="416"/>
                    <a:pt x="8805" y="268"/>
                  </a:cubicBezTo>
                  <a:cubicBezTo>
                    <a:pt x="8805" y="121"/>
                    <a:pt x="8685" y="1"/>
                    <a:pt x="8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4314425" y="3249350"/>
              <a:ext cx="33450" cy="13425"/>
            </a:xfrm>
            <a:custGeom>
              <a:avLst/>
              <a:gdLst/>
              <a:ahLst/>
              <a:cxnLst/>
              <a:rect l="l" t="t" r="r" b="b"/>
              <a:pathLst>
                <a:path w="1338" h="537" extrusionOk="0">
                  <a:moveTo>
                    <a:pt x="268" y="1"/>
                  </a:moveTo>
                  <a:cubicBezTo>
                    <a:pt x="195" y="1"/>
                    <a:pt x="128" y="30"/>
                    <a:pt x="79" y="80"/>
                  </a:cubicBezTo>
                  <a:cubicBezTo>
                    <a:pt x="31" y="128"/>
                    <a:pt x="1" y="195"/>
                    <a:pt x="1" y="269"/>
                  </a:cubicBezTo>
                  <a:cubicBezTo>
                    <a:pt x="1" y="416"/>
                    <a:pt x="120" y="536"/>
                    <a:pt x="268" y="536"/>
                  </a:cubicBezTo>
                  <a:lnTo>
                    <a:pt x="1338" y="536"/>
                  </a:lnTo>
                  <a:cubicBezTo>
                    <a:pt x="1190" y="536"/>
                    <a:pt x="1070" y="416"/>
                    <a:pt x="1070" y="269"/>
                  </a:cubicBezTo>
                  <a:cubicBezTo>
                    <a:pt x="1070" y="195"/>
                    <a:pt x="1100" y="128"/>
                    <a:pt x="1149" y="80"/>
                  </a:cubicBezTo>
                  <a:cubicBezTo>
                    <a:pt x="1198" y="30"/>
                    <a:pt x="1265" y="1"/>
                    <a:pt x="1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4331750" y="3338475"/>
              <a:ext cx="189175" cy="13375"/>
            </a:xfrm>
            <a:custGeom>
              <a:avLst/>
              <a:gdLst/>
              <a:ahLst/>
              <a:cxnLst/>
              <a:rect l="l" t="t" r="r" b="b"/>
              <a:pathLst>
                <a:path w="7567" h="535" extrusionOk="0">
                  <a:moveTo>
                    <a:pt x="808" y="0"/>
                  </a:moveTo>
                  <a:lnTo>
                    <a:pt x="196" y="73"/>
                  </a:lnTo>
                  <a:cubicBezTo>
                    <a:pt x="48" y="73"/>
                    <a:pt x="0" y="119"/>
                    <a:pt x="0" y="267"/>
                  </a:cubicBezTo>
                  <a:cubicBezTo>
                    <a:pt x="0" y="414"/>
                    <a:pt x="54" y="491"/>
                    <a:pt x="202" y="491"/>
                  </a:cubicBezTo>
                  <a:lnTo>
                    <a:pt x="900" y="535"/>
                  </a:lnTo>
                  <a:lnTo>
                    <a:pt x="7299" y="535"/>
                  </a:lnTo>
                  <a:cubicBezTo>
                    <a:pt x="7447" y="535"/>
                    <a:pt x="7566" y="414"/>
                    <a:pt x="7566" y="266"/>
                  </a:cubicBezTo>
                  <a:cubicBezTo>
                    <a:pt x="7566" y="119"/>
                    <a:pt x="7447" y="0"/>
                    <a:pt x="7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4329375" y="3338475"/>
              <a:ext cx="24875" cy="13375"/>
            </a:xfrm>
            <a:custGeom>
              <a:avLst/>
              <a:gdLst/>
              <a:ahLst/>
              <a:cxnLst/>
              <a:rect l="l" t="t" r="r" b="b"/>
              <a:pathLst>
                <a:path w="995" h="535" extrusionOk="0">
                  <a:moveTo>
                    <a:pt x="268" y="0"/>
                  </a:moveTo>
                  <a:cubicBezTo>
                    <a:pt x="195" y="0"/>
                    <a:pt x="128" y="29"/>
                    <a:pt x="80" y="78"/>
                  </a:cubicBezTo>
                  <a:cubicBezTo>
                    <a:pt x="30" y="126"/>
                    <a:pt x="0" y="193"/>
                    <a:pt x="0" y="267"/>
                  </a:cubicBezTo>
                  <a:cubicBezTo>
                    <a:pt x="0" y="414"/>
                    <a:pt x="121" y="535"/>
                    <a:pt x="268" y="535"/>
                  </a:cubicBezTo>
                  <a:lnTo>
                    <a:pt x="995" y="535"/>
                  </a:lnTo>
                  <a:cubicBezTo>
                    <a:pt x="963" y="409"/>
                    <a:pt x="939" y="283"/>
                    <a:pt x="924" y="154"/>
                  </a:cubicBez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2"/>
          <p:cNvGrpSpPr/>
          <p:nvPr/>
        </p:nvGrpSpPr>
        <p:grpSpPr>
          <a:xfrm>
            <a:off x="6473182" y="4584307"/>
            <a:ext cx="231400" cy="363646"/>
            <a:chOff x="3951675" y="3249350"/>
            <a:chExt cx="140900" cy="221425"/>
          </a:xfrm>
        </p:grpSpPr>
        <p:sp>
          <p:nvSpPr>
            <p:cNvPr id="895" name="Google Shape;895;p42"/>
            <p:cNvSpPr/>
            <p:nvPr/>
          </p:nvSpPr>
          <p:spPr>
            <a:xfrm>
              <a:off x="3954850" y="3422200"/>
              <a:ext cx="47450" cy="45900"/>
            </a:xfrm>
            <a:custGeom>
              <a:avLst/>
              <a:gdLst/>
              <a:ahLst/>
              <a:cxnLst/>
              <a:rect l="l" t="t" r="r" b="b"/>
              <a:pathLst>
                <a:path w="1898" h="1836" extrusionOk="0">
                  <a:moveTo>
                    <a:pt x="1069" y="1"/>
                  </a:moveTo>
                  <a:cubicBezTo>
                    <a:pt x="479" y="1"/>
                    <a:pt x="1" y="479"/>
                    <a:pt x="1" y="1069"/>
                  </a:cubicBezTo>
                  <a:cubicBezTo>
                    <a:pt x="1" y="1193"/>
                    <a:pt x="21" y="1313"/>
                    <a:pt x="61" y="1425"/>
                  </a:cubicBezTo>
                  <a:lnTo>
                    <a:pt x="246" y="1593"/>
                  </a:lnTo>
                  <a:lnTo>
                    <a:pt x="330" y="1835"/>
                  </a:lnTo>
                  <a:lnTo>
                    <a:pt x="1898" y="1579"/>
                  </a:lnTo>
                  <a:lnTo>
                    <a:pt x="1693" y="125"/>
                  </a:lnTo>
                  <a:cubicBezTo>
                    <a:pt x="1602" y="87"/>
                    <a:pt x="1510" y="95"/>
                    <a:pt x="1411" y="75"/>
                  </a:cubicBezTo>
                  <a:cubicBezTo>
                    <a:pt x="1348" y="62"/>
                    <a:pt x="1214" y="7"/>
                    <a:pt x="1214" y="7"/>
                  </a:cubicBezTo>
                  <a:cubicBezTo>
                    <a:pt x="1167" y="3"/>
                    <a:pt x="1117" y="1"/>
                    <a:pt x="1069" y="1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3956375" y="3422350"/>
              <a:ext cx="45925" cy="45750"/>
            </a:xfrm>
            <a:custGeom>
              <a:avLst/>
              <a:gdLst/>
              <a:ahLst/>
              <a:cxnLst/>
              <a:rect l="l" t="t" r="r" b="b"/>
              <a:pathLst>
                <a:path w="1837" h="1830" extrusionOk="0">
                  <a:moveTo>
                    <a:pt x="1153" y="1"/>
                  </a:moveTo>
                  <a:cubicBezTo>
                    <a:pt x="1158" y="112"/>
                    <a:pt x="1165" y="221"/>
                    <a:pt x="1175" y="332"/>
                  </a:cubicBezTo>
                  <a:lnTo>
                    <a:pt x="1225" y="959"/>
                  </a:lnTo>
                  <a:cubicBezTo>
                    <a:pt x="1230" y="1027"/>
                    <a:pt x="1186" y="1090"/>
                    <a:pt x="1121" y="1108"/>
                  </a:cubicBezTo>
                  <a:lnTo>
                    <a:pt x="0" y="1419"/>
                  </a:lnTo>
                  <a:cubicBezTo>
                    <a:pt x="47" y="1548"/>
                    <a:pt x="115" y="1667"/>
                    <a:pt x="204" y="1769"/>
                  </a:cubicBezTo>
                  <a:lnTo>
                    <a:pt x="269" y="1829"/>
                  </a:lnTo>
                  <a:lnTo>
                    <a:pt x="1837" y="1573"/>
                  </a:lnTo>
                  <a:lnTo>
                    <a:pt x="1632" y="119"/>
                  </a:lnTo>
                  <a:cubicBezTo>
                    <a:pt x="1536" y="80"/>
                    <a:pt x="1436" y="49"/>
                    <a:pt x="1332" y="26"/>
                  </a:cubicBezTo>
                  <a:cubicBezTo>
                    <a:pt x="1273" y="15"/>
                    <a:pt x="1214" y="6"/>
                    <a:pt x="1153" y="1"/>
                  </a:cubicBez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4041975" y="3422200"/>
              <a:ext cx="47475" cy="45900"/>
            </a:xfrm>
            <a:custGeom>
              <a:avLst/>
              <a:gdLst/>
              <a:ahLst/>
              <a:cxnLst/>
              <a:rect l="l" t="t" r="r" b="b"/>
              <a:pathLst>
                <a:path w="1899" h="1836" extrusionOk="0">
                  <a:moveTo>
                    <a:pt x="830" y="1"/>
                  </a:moveTo>
                  <a:cubicBezTo>
                    <a:pt x="780" y="1"/>
                    <a:pt x="732" y="3"/>
                    <a:pt x="685" y="7"/>
                  </a:cubicBezTo>
                  <a:cubicBezTo>
                    <a:pt x="685" y="7"/>
                    <a:pt x="551" y="62"/>
                    <a:pt x="487" y="75"/>
                  </a:cubicBezTo>
                  <a:cubicBezTo>
                    <a:pt x="388" y="95"/>
                    <a:pt x="296" y="87"/>
                    <a:pt x="205" y="125"/>
                  </a:cubicBezTo>
                  <a:lnTo>
                    <a:pt x="1" y="1579"/>
                  </a:lnTo>
                  <a:lnTo>
                    <a:pt x="1569" y="1835"/>
                  </a:lnTo>
                  <a:lnTo>
                    <a:pt x="1653" y="1593"/>
                  </a:lnTo>
                  <a:lnTo>
                    <a:pt x="1838" y="1425"/>
                  </a:lnTo>
                  <a:cubicBezTo>
                    <a:pt x="1878" y="1313"/>
                    <a:pt x="1898" y="1193"/>
                    <a:pt x="1898" y="1069"/>
                  </a:cubicBezTo>
                  <a:cubicBezTo>
                    <a:pt x="1898" y="479"/>
                    <a:pt x="1420" y="1"/>
                    <a:pt x="830" y="1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4041975" y="3422350"/>
              <a:ext cx="45950" cy="45750"/>
            </a:xfrm>
            <a:custGeom>
              <a:avLst/>
              <a:gdLst/>
              <a:ahLst/>
              <a:cxnLst/>
              <a:rect l="l" t="t" r="r" b="b"/>
              <a:pathLst>
                <a:path w="1838" h="1830" extrusionOk="0">
                  <a:moveTo>
                    <a:pt x="684" y="1"/>
                  </a:moveTo>
                  <a:cubicBezTo>
                    <a:pt x="624" y="6"/>
                    <a:pt x="563" y="15"/>
                    <a:pt x="506" y="26"/>
                  </a:cubicBezTo>
                  <a:cubicBezTo>
                    <a:pt x="401" y="49"/>
                    <a:pt x="301" y="80"/>
                    <a:pt x="205" y="119"/>
                  </a:cubicBezTo>
                  <a:lnTo>
                    <a:pt x="1" y="1573"/>
                  </a:lnTo>
                  <a:lnTo>
                    <a:pt x="1569" y="1829"/>
                  </a:lnTo>
                  <a:lnTo>
                    <a:pt x="1633" y="1769"/>
                  </a:lnTo>
                  <a:cubicBezTo>
                    <a:pt x="1721" y="1667"/>
                    <a:pt x="1791" y="1548"/>
                    <a:pt x="1838" y="1419"/>
                  </a:cubicBezTo>
                  <a:lnTo>
                    <a:pt x="717" y="1108"/>
                  </a:lnTo>
                  <a:cubicBezTo>
                    <a:pt x="651" y="1090"/>
                    <a:pt x="607" y="1027"/>
                    <a:pt x="612" y="959"/>
                  </a:cubicBezTo>
                  <a:lnTo>
                    <a:pt x="662" y="332"/>
                  </a:lnTo>
                  <a:cubicBezTo>
                    <a:pt x="671" y="221"/>
                    <a:pt x="680" y="112"/>
                    <a:pt x="684" y="1"/>
                  </a:cubicBez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3963900" y="3365775"/>
              <a:ext cx="128675" cy="104950"/>
            </a:xfrm>
            <a:custGeom>
              <a:avLst/>
              <a:gdLst/>
              <a:ahLst/>
              <a:cxnLst/>
              <a:rect l="l" t="t" r="r" b="b"/>
              <a:pathLst>
                <a:path w="5147" h="4198" extrusionOk="0">
                  <a:moveTo>
                    <a:pt x="1751" y="0"/>
                  </a:moveTo>
                  <a:lnTo>
                    <a:pt x="1384" y="298"/>
                  </a:lnTo>
                  <a:cubicBezTo>
                    <a:pt x="1290" y="1060"/>
                    <a:pt x="1275" y="1831"/>
                    <a:pt x="1337" y="2597"/>
                  </a:cubicBezTo>
                  <a:lnTo>
                    <a:pt x="1387" y="3224"/>
                  </a:lnTo>
                  <a:cubicBezTo>
                    <a:pt x="1407" y="3480"/>
                    <a:pt x="1244" y="3713"/>
                    <a:pt x="997" y="3783"/>
                  </a:cubicBezTo>
                  <a:lnTo>
                    <a:pt x="41" y="4061"/>
                  </a:lnTo>
                  <a:cubicBezTo>
                    <a:pt x="1" y="4073"/>
                    <a:pt x="9" y="4130"/>
                    <a:pt x="50" y="4130"/>
                  </a:cubicBezTo>
                  <a:lnTo>
                    <a:pt x="682" y="4197"/>
                  </a:lnTo>
                  <a:lnTo>
                    <a:pt x="5098" y="4197"/>
                  </a:lnTo>
                  <a:cubicBezTo>
                    <a:pt x="5099" y="4197"/>
                    <a:pt x="5100" y="4197"/>
                    <a:pt x="5100" y="4197"/>
                  </a:cubicBezTo>
                  <a:cubicBezTo>
                    <a:pt x="5140" y="4197"/>
                    <a:pt x="5146" y="4139"/>
                    <a:pt x="5107" y="4129"/>
                  </a:cubicBezTo>
                  <a:lnTo>
                    <a:pt x="3734" y="3748"/>
                  </a:lnTo>
                  <a:cubicBezTo>
                    <a:pt x="3487" y="3680"/>
                    <a:pt x="3324" y="3445"/>
                    <a:pt x="3345" y="3189"/>
                  </a:cubicBezTo>
                  <a:lnTo>
                    <a:pt x="3394" y="2562"/>
                  </a:lnTo>
                  <a:cubicBezTo>
                    <a:pt x="3456" y="1796"/>
                    <a:pt x="3440" y="1027"/>
                    <a:pt x="3347" y="263"/>
                  </a:cubicBezTo>
                  <a:lnTo>
                    <a:pt x="3001" y="5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4A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3951675" y="3366550"/>
              <a:ext cx="54925" cy="104225"/>
            </a:xfrm>
            <a:custGeom>
              <a:avLst/>
              <a:gdLst/>
              <a:ahLst/>
              <a:cxnLst/>
              <a:rect l="l" t="t" r="r" b="b"/>
              <a:pathLst>
                <a:path w="2197" h="4169" extrusionOk="0">
                  <a:moveTo>
                    <a:pt x="2190" y="0"/>
                  </a:moveTo>
                  <a:lnTo>
                    <a:pt x="1801" y="232"/>
                  </a:lnTo>
                  <a:cubicBezTo>
                    <a:pt x="1708" y="996"/>
                    <a:pt x="1692" y="1765"/>
                    <a:pt x="1754" y="2531"/>
                  </a:cubicBezTo>
                  <a:lnTo>
                    <a:pt x="1804" y="3158"/>
                  </a:lnTo>
                  <a:cubicBezTo>
                    <a:pt x="1824" y="3414"/>
                    <a:pt x="1661" y="3649"/>
                    <a:pt x="1414" y="3717"/>
                  </a:cubicBezTo>
                  <a:lnTo>
                    <a:pt x="41" y="4098"/>
                  </a:lnTo>
                  <a:cubicBezTo>
                    <a:pt x="0" y="4109"/>
                    <a:pt x="9" y="4168"/>
                    <a:pt x="50" y="4168"/>
                  </a:cubicBezTo>
                  <a:lnTo>
                    <a:pt x="1170" y="4168"/>
                  </a:lnTo>
                  <a:lnTo>
                    <a:pt x="1770" y="4001"/>
                  </a:lnTo>
                  <a:cubicBezTo>
                    <a:pt x="2017" y="3932"/>
                    <a:pt x="2180" y="3697"/>
                    <a:pt x="2160" y="3443"/>
                  </a:cubicBezTo>
                  <a:lnTo>
                    <a:pt x="2109" y="2817"/>
                  </a:lnTo>
                  <a:cubicBezTo>
                    <a:pt x="2048" y="2051"/>
                    <a:pt x="2103" y="855"/>
                    <a:pt x="2197" y="93"/>
                  </a:cubicBezTo>
                  <a:lnTo>
                    <a:pt x="2190" y="0"/>
                  </a:ln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4012050" y="3249350"/>
              <a:ext cx="20575" cy="34550"/>
            </a:xfrm>
            <a:custGeom>
              <a:avLst/>
              <a:gdLst/>
              <a:ahLst/>
              <a:cxnLst/>
              <a:rect l="l" t="t" r="r" b="b"/>
              <a:pathLst>
                <a:path w="823" h="1382" extrusionOk="0">
                  <a:moveTo>
                    <a:pt x="403" y="1"/>
                  </a:moveTo>
                  <a:cubicBezTo>
                    <a:pt x="392" y="1"/>
                    <a:pt x="380" y="1"/>
                    <a:pt x="368" y="3"/>
                  </a:cubicBezTo>
                  <a:cubicBezTo>
                    <a:pt x="368" y="3"/>
                    <a:pt x="214" y="65"/>
                    <a:pt x="150" y="122"/>
                  </a:cubicBezTo>
                  <a:cubicBezTo>
                    <a:pt x="45" y="214"/>
                    <a:pt x="1" y="342"/>
                    <a:pt x="19" y="493"/>
                  </a:cubicBezTo>
                  <a:cubicBezTo>
                    <a:pt x="34" y="599"/>
                    <a:pt x="93" y="681"/>
                    <a:pt x="146" y="756"/>
                  </a:cubicBezTo>
                  <a:cubicBezTo>
                    <a:pt x="286" y="959"/>
                    <a:pt x="398" y="1367"/>
                    <a:pt x="398" y="1367"/>
                  </a:cubicBezTo>
                  <a:cubicBezTo>
                    <a:pt x="400" y="1381"/>
                    <a:pt x="403" y="1382"/>
                    <a:pt x="403" y="1382"/>
                  </a:cubicBezTo>
                  <a:cubicBezTo>
                    <a:pt x="438" y="1208"/>
                    <a:pt x="510" y="1094"/>
                    <a:pt x="594" y="940"/>
                  </a:cubicBezTo>
                  <a:cubicBezTo>
                    <a:pt x="625" y="886"/>
                    <a:pt x="659" y="833"/>
                    <a:pt x="695" y="783"/>
                  </a:cubicBezTo>
                  <a:cubicBezTo>
                    <a:pt x="767" y="688"/>
                    <a:pt x="823" y="565"/>
                    <a:pt x="823" y="420"/>
                  </a:cubicBezTo>
                  <a:cubicBezTo>
                    <a:pt x="823" y="189"/>
                    <a:pt x="634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4010975" y="3249375"/>
              <a:ext cx="15975" cy="36150"/>
            </a:xfrm>
            <a:custGeom>
              <a:avLst/>
              <a:gdLst/>
              <a:ahLst/>
              <a:cxnLst/>
              <a:rect l="l" t="t" r="r" b="b"/>
              <a:pathLst>
                <a:path w="639" h="1446" extrusionOk="0">
                  <a:moveTo>
                    <a:pt x="411" y="1"/>
                  </a:moveTo>
                  <a:cubicBezTo>
                    <a:pt x="172" y="21"/>
                    <a:pt x="1" y="248"/>
                    <a:pt x="34" y="492"/>
                  </a:cubicBezTo>
                  <a:cubicBezTo>
                    <a:pt x="47" y="598"/>
                    <a:pt x="90" y="691"/>
                    <a:pt x="143" y="767"/>
                  </a:cubicBezTo>
                  <a:cubicBezTo>
                    <a:pt x="282" y="968"/>
                    <a:pt x="385" y="1192"/>
                    <a:pt x="435" y="1433"/>
                  </a:cubicBezTo>
                  <a:lnTo>
                    <a:pt x="435" y="1436"/>
                  </a:lnTo>
                  <a:cubicBezTo>
                    <a:pt x="436" y="1442"/>
                    <a:pt x="441" y="1445"/>
                    <a:pt x="446" y="1445"/>
                  </a:cubicBezTo>
                  <a:cubicBezTo>
                    <a:pt x="452" y="1445"/>
                    <a:pt x="457" y="1442"/>
                    <a:pt x="458" y="1436"/>
                  </a:cubicBezTo>
                  <a:cubicBezTo>
                    <a:pt x="493" y="1262"/>
                    <a:pt x="553" y="1096"/>
                    <a:pt x="638" y="942"/>
                  </a:cubicBezTo>
                  <a:cubicBezTo>
                    <a:pt x="587" y="818"/>
                    <a:pt x="522" y="701"/>
                    <a:pt x="445" y="588"/>
                  </a:cubicBezTo>
                  <a:cubicBezTo>
                    <a:pt x="391" y="512"/>
                    <a:pt x="349" y="419"/>
                    <a:pt x="335" y="314"/>
                  </a:cubicBezTo>
                  <a:cubicBezTo>
                    <a:pt x="319" y="199"/>
                    <a:pt x="350" y="88"/>
                    <a:pt x="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3991800" y="3350500"/>
              <a:ext cx="61750" cy="26550"/>
            </a:xfrm>
            <a:custGeom>
              <a:avLst/>
              <a:gdLst/>
              <a:ahLst/>
              <a:cxnLst/>
              <a:rect l="l" t="t" r="r" b="b"/>
              <a:pathLst>
                <a:path w="2470" h="1062" extrusionOk="0">
                  <a:moveTo>
                    <a:pt x="1228" y="0"/>
                  </a:moveTo>
                  <a:lnTo>
                    <a:pt x="442" y="411"/>
                  </a:lnTo>
                  <a:lnTo>
                    <a:pt x="328" y="410"/>
                  </a:lnTo>
                  <a:cubicBezTo>
                    <a:pt x="160" y="410"/>
                    <a:pt x="0" y="526"/>
                    <a:pt x="0" y="694"/>
                  </a:cubicBezTo>
                  <a:cubicBezTo>
                    <a:pt x="0" y="847"/>
                    <a:pt x="103" y="958"/>
                    <a:pt x="253" y="978"/>
                  </a:cubicBezTo>
                  <a:cubicBezTo>
                    <a:pt x="340" y="991"/>
                    <a:pt x="462" y="1018"/>
                    <a:pt x="559" y="1033"/>
                  </a:cubicBezTo>
                  <a:cubicBezTo>
                    <a:pt x="626" y="1038"/>
                    <a:pt x="708" y="1044"/>
                    <a:pt x="708" y="1044"/>
                  </a:cubicBezTo>
                  <a:cubicBezTo>
                    <a:pt x="878" y="1056"/>
                    <a:pt x="1049" y="1062"/>
                    <a:pt x="1220" y="1062"/>
                  </a:cubicBezTo>
                  <a:cubicBezTo>
                    <a:pt x="1549" y="1062"/>
                    <a:pt x="1878" y="1040"/>
                    <a:pt x="2206" y="996"/>
                  </a:cubicBezTo>
                  <a:cubicBezTo>
                    <a:pt x="2357" y="976"/>
                    <a:pt x="2470" y="847"/>
                    <a:pt x="2470" y="694"/>
                  </a:cubicBezTo>
                  <a:cubicBezTo>
                    <a:pt x="2470" y="667"/>
                    <a:pt x="2467" y="638"/>
                    <a:pt x="2458" y="611"/>
                  </a:cubicBezTo>
                  <a:cubicBezTo>
                    <a:pt x="2376" y="490"/>
                    <a:pt x="2226" y="416"/>
                    <a:pt x="2087" y="416"/>
                  </a:cubicBezTo>
                  <a:lnTo>
                    <a:pt x="2000" y="391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3990775" y="3350550"/>
              <a:ext cx="62475" cy="25850"/>
            </a:xfrm>
            <a:custGeom>
              <a:avLst/>
              <a:gdLst/>
              <a:ahLst/>
              <a:cxnLst/>
              <a:rect l="l" t="t" r="r" b="b"/>
              <a:pathLst>
                <a:path w="2499" h="1034" extrusionOk="0">
                  <a:moveTo>
                    <a:pt x="1270" y="0"/>
                  </a:moveTo>
                  <a:lnTo>
                    <a:pt x="628" y="294"/>
                  </a:lnTo>
                  <a:lnTo>
                    <a:pt x="417" y="391"/>
                  </a:lnTo>
                  <a:lnTo>
                    <a:pt x="304" y="391"/>
                  </a:lnTo>
                  <a:cubicBezTo>
                    <a:pt x="220" y="391"/>
                    <a:pt x="144" y="424"/>
                    <a:pt x="90" y="480"/>
                  </a:cubicBezTo>
                  <a:cubicBezTo>
                    <a:pt x="16" y="551"/>
                    <a:pt x="3" y="639"/>
                    <a:pt x="0" y="695"/>
                  </a:cubicBezTo>
                  <a:cubicBezTo>
                    <a:pt x="0" y="770"/>
                    <a:pt x="28" y="841"/>
                    <a:pt x="75" y="895"/>
                  </a:cubicBezTo>
                  <a:cubicBezTo>
                    <a:pt x="122" y="949"/>
                    <a:pt x="187" y="986"/>
                    <a:pt x="263" y="996"/>
                  </a:cubicBezTo>
                  <a:cubicBezTo>
                    <a:pt x="425" y="1018"/>
                    <a:pt x="601" y="1034"/>
                    <a:pt x="601" y="1034"/>
                  </a:cubicBezTo>
                  <a:cubicBezTo>
                    <a:pt x="579" y="1014"/>
                    <a:pt x="558" y="975"/>
                    <a:pt x="538" y="932"/>
                  </a:cubicBezTo>
                  <a:cubicBezTo>
                    <a:pt x="502" y="847"/>
                    <a:pt x="558" y="749"/>
                    <a:pt x="648" y="737"/>
                  </a:cubicBezTo>
                  <a:cubicBezTo>
                    <a:pt x="864" y="705"/>
                    <a:pt x="1079" y="623"/>
                    <a:pt x="1226" y="554"/>
                  </a:cubicBezTo>
                  <a:cubicBezTo>
                    <a:pt x="1235" y="550"/>
                    <a:pt x="1245" y="547"/>
                    <a:pt x="1255" y="547"/>
                  </a:cubicBezTo>
                  <a:cubicBezTo>
                    <a:pt x="1265" y="547"/>
                    <a:pt x="1275" y="550"/>
                    <a:pt x="1285" y="554"/>
                  </a:cubicBezTo>
                  <a:cubicBezTo>
                    <a:pt x="1469" y="640"/>
                    <a:pt x="1742" y="741"/>
                    <a:pt x="2015" y="741"/>
                  </a:cubicBezTo>
                  <a:cubicBezTo>
                    <a:pt x="2198" y="741"/>
                    <a:pt x="2363" y="696"/>
                    <a:pt x="2498" y="609"/>
                  </a:cubicBezTo>
                  <a:cubicBezTo>
                    <a:pt x="2463" y="483"/>
                    <a:pt x="2348" y="391"/>
                    <a:pt x="2213" y="391"/>
                  </a:cubicBezTo>
                  <a:cubicBezTo>
                    <a:pt x="2211" y="391"/>
                    <a:pt x="2210" y="391"/>
                    <a:pt x="2208" y="391"/>
                  </a:cubicBezTo>
                  <a:lnTo>
                    <a:pt x="2042" y="391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3990750" y="3301175"/>
              <a:ext cx="64800" cy="59425"/>
            </a:xfrm>
            <a:custGeom>
              <a:avLst/>
              <a:gdLst/>
              <a:ahLst/>
              <a:cxnLst/>
              <a:rect l="l" t="t" r="r" b="b"/>
              <a:pathLst>
                <a:path w="2592" h="2377" extrusionOk="0">
                  <a:moveTo>
                    <a:pt x="1122" y="1"/>
                  </a:moveTo>
                  <a:cubicBezTo>
                    <a:pt x="1077" y="6"/>
                    <a:pt x="1035" y="12"/>
                    <a:pt x="993" y="19"/>
                  </a:cubicBezTo>
                  <a:cubicBezTo>
                    <a:pt x="993" y="19"/>
                    <a:pt x="819" y="89"/>
                    <a:pt x="738" y="126"/>
                  </a:cubicBezTo>
                  <a:cubicBezTo>
                    <a:pt x="139" y="403"/>
                    <a:pt x="0" y="1100"/>
                    <a:pt x="0" y="1572"/>
                  </a:cubicBezTo>
                  <a:cubicBezTo>
                    <a:pt x="0" y="2184"/>
                    <a:pt x="236" y="2344"/>
                    <a:pt x="505" y="2344"/>
                  </a:cubicBezTo>
                  <a:cubicBezTo>
                    <a:pt x="595" y="2344"/>
                    <a:pt x="688" y="2326"/>
                    <a:pt x="778" y="2301"/>
                  </a:cubicBezTo>
                  <a:cubicBezTo>
                    <a:pt x="963" y="2251"/>
                    <a:pt x="1214" y="2155"/>
                    <a:pt x="1220" y="2152"/>
                  </a:cubicBezTo>
                  <a:cubicBezTo>
                    <a:pt x="1231" y="2147"/>
                    <a:pt x="1243" y="2144"/>
                    <a:pt x="1255" y="2144"/>
                  </a:cubicBezTo>
                  <a:cubicBezTo>
                    <a:pt x="1268" y="2144"/>
                    <a:pt x="1280" y="2147"/>
                    <a:pt x="1291" y="2152"/>
                  </a:cubicBezTo>
                  <a:cubicBezTo>
                    <a:pt x="1395" y="2211"/>
                    <a:pt x="1718" y="2377"/>
                    <a:pt x="2016" y="2377"/>
                  </a:cubicBezTo>
                  <a:cubicBezTo>
                    <a:pt x="2317" y="2377"/>
                    <a:pt x="2592" y="2208"/>
                    <a:pt x="2592" y="1590"/>
                  </a:cubicBezTo>
                  <a:cubicBezTo>
                    <a:pt x="2592" y="1026"/>
                    <a:pt x="2292" y="86"/>
                    <a:pt x="1390" y="1"/>
                  </a:cubicBezTo>
                  <a:lnTo>
                    <a:pt x="1256" y="69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rgbClr val="F4A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3988725" y="3301650"/>
              <a:ext cx="32500" cy="58950"/>
            </a:xfrm>
            <a:custGeom>
              <a:avLst/>
              <a:gdLst/>
              <a:ahLst/>
              <a:cxnLst/>
              <a:rect l="l" t="t" r="r" b="b"/>
              <a:pathLst>
                <a:path w="1300" h="23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272" y="160"/>
                    <a:pt x="0" y="1036"/>
                    <a:pt x="0" y="1571"/>
                  </a:cubicBezTo>
                  <a:cubicBezTo>
                    <a:pt x="0" y="2189"/>
                    <a:pt x="275" y="2358"/>
                    <a:pt x="576" y="2358"/>
                  </a:cubicBezTo>
                  <a:cubicBezTo>
                    <a:pt x="872" y="2358"/>
                    <a:pt x="1192" y="2194"/>
                    <a:pt x="1300" y="2134"/>
                  </a:cubicBezTo>
                  <a:lnTo>
                    <a:pt x="1300" y="2134"/>
                  </a:lnTo>
                  <a:cubicBezTo>
                    <a:pt x="1204" y="2161"/>
                    <a:pt x="1103" y="2179"/>
                    <a:pt x="1004" y="2179"/>
                  </a:cubicBezTo>
                  <a:cubicBezTo>
                    <a:pt x="703" y="2179"/>
                    <a:pt x="428" y="2011"/>
                    <a:pt x="427" y="1392"/>
                  </a:cubicBezTo>
                  <a:cubicBezTo>
                    <a:pt x="427" y="966"/>
                    <a:pt x="600" y="324"/>
                    <a:pt x="1073" y="0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4031050" y="3271825"/>
              <a:ext cx="25350" cy="21675"/>
            </a:xfrm>
            <a:custGeom>
              <a:avLst/>
              <a:gdLst/>
              <a:ahLst/>
              <a:cxnLst/>
              <a:rect l="l" t="t" r="r" b="b"/>
              <a:pathLst>
                <a:path w="1014" h="867" extrusionOk="0">
                  <a:moveTo>
                    <a:pt x="870" y="0"/>
                  </a:moveTo>
                  <a:cubicBezTo>
                    <a:pt x="466" y="0"/>
                    <a:pt x="132" y="271"/>
                    <a:pt x="21" y="691"/>
                  </a:cubicBezTo>
                  <a:cubicBezTo>
                    <a:pt x="1" y="760"/>
                    <a:pt x="35" y="835"/>
                    <a:pt x="102" y="858"/>
                  </a:cubicBezTo>
                  <a:cubicBezTo>
                    <a:pt x="117" y="863"/>
                    <a:pt x="131" y="866"/>
                    <a:pt x="147" y="866"/>
                  </a:cubicBezTo>
                  <a:cubicBezTo>
                    <a:pt x="206" y="866"/>
                    <a:pt x="260" y="826"/>
                    <a:pt x="276" y="765"/>
                  </a:cubicBezTo>
                  <a:cubicBezTo>
                    <a:pt x="372" y="401"/>
                    <a:pt x="640" y="271"/>
                    <a:pt x="865" y="268"/>
                  </a:cubicBezTo>
                  <a:cubicBezTo>
                    <a:pt x="932" y="268"/>
                    <a:pt x="993" y="220"/>
                    <a:pt x="1001" y="154"/>
                  </a:cubicBezTo>
                  <a:cubicBezTo>
                    <a:pt x="1014" y="71"/>
                    <a:pt x="950" y="0"/>
                    <a:pt x="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4040175" y="3257825"/>
              <a:ext cx="13950" cy="10275"/>
            </a:xfrm>
            <a:custGeom>
              <a:avLst/>
              <a:gdLst/>
              <a:ahLst/>
              <a:cxnLst/>
              <a:rect l="l" t="t" r="r" b="b"/>
              <a:pathLst>
                <a:path w="558" h="411" extrusionOk="0">
                  <a:moveTo>
                    <a:pt x="412" y="1"/>
                  </a:moveTo>
                  <a:cubicBezTo>
                    <a:pt x="399" y="1"/>
                    <a:pt x="386" y="3"/>
                    <a:pt x="373" y="7"/>
                  </a:cubicBezTo>
                  <a:cubicBezTo>
                    <a:pt x="265" y="39"/>
                    <a:pt x="162" y="94"/>
                    <a:pt x="70" y="170"/>
                  </a:cubicBezTo>
                  <a:cubicBezTo>
                    <a:pt x="16" y="214"/>
                    <a:pt x="1" y="292"/>
                    <a:pt x="39" y="350"/>
                  </a:cubicBezTo>
                  <a:cubicBezTo>
                    <a:pt x="65" y="390"/>
                    <a:pt x="107" y="410"/>
                    <a:pt x="151" y="410"/>
                  </a:cubicBezTo>
                  <a:cubicBezTo>
                    <a:pt x="182" y="410"/>
                    <a:pt x="212" y="400"/>
                    <a:pt x="237" y="379"/>
                  </a:cubicBezTo>
                  <a:cubicBezTo>
                    <a:pt x="302" y="324"/>
                    <a:pt x="371" y="287"/>
                    <a:pt x="445" y="264"/>
                  </a:cubicBezTo>
                  <a:cubicBezTo>
                    <a:pt x="512" y="244"/>
                    <a:pt x="557" y="177"/>
                    <a:pt x="542" y="107"/>
                  </a:cubicBezTo>
                  <a:cubicBezTo>
                    <a:pt x="528" y="43"/>
                    <a:pt x="472" y="1"/>
                    <a:pt x="4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3987900" y="3271900"/>
              <a:ext cx="25375" cy="21625"/>
            </a:xfrm>
            <a:custGeom>
              <a:avLst/>
              <a:gdLst/>
              <a:ahLst/>
              <a:cxnLst/>
              <a:rect l="l" t="t" r="r" b="b"/>
              <a:pathLst>
                <a:path w="1015" h="865" extrusionOk="0">
                  <a:moveTo>
                    <a:pt x="144" y="0"/>
                  </a:moveTo>
                  <a:cubicBezTo>
                    <a:pt x="64" y="0"/>
                    <a:pt x="0" y="71"/>
                    <a:pt x="11" y="153"/>
                  </a:cubicBezTo>
                  <a:cubicBezTo>
                    <a:pt x="22" y="218"/>
                    <a:pt x="82" y="267"/>
                    <a:pt x="150" y="267"/>
                  </a:cubicBezTo>
                  <a:cubicBezTo>
                    <a:pt x="372" y="269"/>
                    <a:pt x="643" y="400"/>
                    <a:pt x="737" y="764"/>
                  </a:cubicBezTo>
                  <a:cubicBezTo>
                    <a:pt x="753" y="824"/>
                    <a:pt x="807" y="864"/>
                    <a:pt x="866" y="864"/>
                  </a:cubicBezTo>
                  <a:cubicBezTo>
                    <a:pt x="878" y="864"/>
                    <a:pt x="890" y="863"/>
                    <a:pt x="900" y="860"/>
                  </a:cubicBezTo>
                  <a:cubicBezTo>
                    <a:pt x="972" y="843"/>
                    <a:pt x="1014" y="769"/>
                    <a:pt x="995" y="697"/>
                  </a:cubicBezTo>
                  <a:cubicBezTo>
                    <a:pt x="885" y="274"/>
                    <a:pt x="550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3990200" y="3257825"/>
              <a:ext cx="13900" cy="10275"/>
            </a:xfrm>
            <a:custGeom>
              <a:avLst/>
              <a:gdLst/>
              <a:ahLst/>
              <a:cxnLst/>
              <a:rect l="l" t="t" r="r" b="b"/>
              <a:pathLst>
                <a:path w="556" h="411" extrusionOk="0">
                  <a:moveTo>
                    <a:pt x="145" y="1"/>
                  </a:moveTo>
                  <a:cubicBezTo>
                    <a:pt x="84" y="1"/>
                    <a:pt x="28" y="43"/>
                    <a:pt x="15" y="107"/>
                  </a:cubicBezTo>
                  <a:cubicBezTo>
                    <a:pt x="1" y="176"/>
                    <a:pt x="44" y="244"/>
                    <a:pt x="111" y="264"/>
                  </a:cubicBezTo>
                  <a:cubicBezTo>
                    <a:pt x="186" y="287"/>
                    <a:pt x="254" y="324"/>
                    <a:pt x="319" y="379"/>
                  </a:cubicBezTo>
                  <a:cubicBezTo>
                    <a:pt x="344" y="400"/>
                    <a:pt x="375" y="410"/>
                    <a:pt x="406" y="410"/>
                  </a:cubicBezTo>
                  <a:cubicBezTo>
                    <a:pt x="448" y="410"/>
                    <a:pt x="490" y="390"/>
                    <a:pt x="517" y="350"/>
                  </a:cubicBezTo>
                  <a:cubicBezTo>
                    <a:pt x="556" y="292"/>
                    <a:pt x="541" y="214"/>
                    <a:pt x="486" y="170"/>
                  </a:cubicBezTo>
                  <a:cubicBezTo>
                    <a:pt x="394" y="92"/>
                    <a:pt x="293" y="39"/>
                    <a:pt x="183" y="6"/>
                  </a:cubicBezTo>
                  <a:cubicBezTo>
                    <a:pt x="170" y="2"/>
                    <a:pt x="158" y="1"/>
                    <a:pt x="1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2"/>
          <p:cNvGrpSpPr/>
          <p:nvPr/>
        </p:nvGrpSpPr>
        <p:grpSpPr>
          <a:xfrm>
            <a:off x="8146736" y="3591496"/>
            <a:ext cx="366356" cy="363605"/>
            <a:chOff x="4730425" y="2644825"/>
            <a:chExt cx="223075" cy="221400"/>
          </a:xfrm>
        </p:grpSpPr>
        <p:sp>
          <p:nvSpPr>
            <p:cNvPr id="912" name="Google Shape;912;p42"/>
            <p:cNvSpPr/>
            <p:nvPr/>
          </p:nvSpPr>
          <p:spPr>
            <a:xfrm>
              <a:off x="4895325" y="2645350"/>
              <a:ext cx="58175" cy="57275"/>
            </a:xfrm>
            <a:custGeom>
              <a:avLst/>
              <a:gdLst/>
              <a:ahLst/>
              <a:cxnLst/>
              <a:rect l="l" t="t" r="r" b="b"/>
              <a:pathLst>
                <a:path w="2327" h="2291" extrusionOk="0">
                  <a:moveTo>
                    <a:pt x="1081" y="0"/>
                  </a:moveTo>
                  <a:cubicBezTo>
                    <a:pt x="971" y="0"/>
                    <a:pt x="853" y="56"/>
                    <a:pt x="768" y="140"/>
                  </a:cubicBezTo>
                  <a:lnTo>
                    <a:pt x="1" y="902"/>
                  </a:lnTo>
                  <a:lnTo>
                    <a:pt x="434" y="1759"/>
                  </a:lnTo>
                  <a:lnTo>
                    <a:pt x="1389" y="2290"/>
                  </a:lnTo>
                  <a:lnTo>
                    <a:pt x="2185" y="1496"/>
                  </a:lnTo>
                  <a:cubicBezTo>
                    <a:pt x="2326" y="1354"/>
                    <a:pt x="2326" y="1125"/>
                    <a:pt x="2183" y="982"/>
                  </a:cubicBezTo>
                  <a:lnTo>
                    <a:pt x="1286" y="84"/>
                  </a:lnTo>
                  <a:cubicBezTo>
                    <a:pt x="1280" y="78"/>
                    <a:pt x="1275" y="73"/>
                    <a:pt x="1268" y="68"/>
                  </a:cubicBezTo>
                  <a:cubicBezTo>
                    <a:pt x="1214" y="21"/>
                    <a:pt x="1149" y="0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4750650" y="2669100"/>
              <a:ext cx="179450" cy="178750"/>
            </a:xfrm>
            <a:custGeom>
              <a:avLst/>
              <a:gdLst/>
              <a:ahLst/>
              <a:cxnLst/>
              <a:rect l="l" t="t" r="r" b="b"/>
              <a:pathLst>
                <a:path w="7178" h="7150" extrusionOk="0">
                  <a:moveTo>
                    <a:pt x="5814" y="0"/>
                  </a:moveTo>
                  <a:lnTo>
                    <a:pt x="2692" y="3080"/>
                  </a:lnTo>
                  <a:cubicBezTo>
                    <a:pt x="2433" y="3339"/>
                    <a:pt x="2211" y="3629"/>
                    <a:pt x="2029" y="3944"/>
                  </a:cubicBezTo>
                  <a:lnTo>
                    <a:pt x="1693" y="4525"/>
                  </a:lnTo>
                  <a:cubicBezTo>
                    <a:pt x="1227" y="5334"/>
                    <a:pt x="662" y="6083"/>
                    <a:pt x="1" y="6744"/>
                  </a:cubicBezTo>
                  <a:lnTo>
                    <a:pt x="101" y="6974"/>
                  </a:lnTo>
                  <a:lnTo>
                    <a:pt x="406" y="7150"/>
                  </a:lnTo>
                  <a:cubicBezTo>
                    <a:pt x="1067" y="6490"/>
                    <a:pt x="1811" y="5919"/>
                    <a:pt x="2620" y="5452"/>
                  </a:cubicBezTo>
                  <a:lnTo>
                    <a:pt x="3201" y="5117"/>
                  </a:lnTo>
                  <a:cubicBezTo>
                    <a:pt x="3517" y="4934"/>
                    <a:pt x="3807" y="4710"/>
                    <a:pt x="4065" y="4453"/>
                  </a:cubicBezTo>
                  <a:lnTo>
                    <a:pt x="7177" y="1340"/>
                  </a:lnTo>
                  <a:lnTo>
                    <a:pt x="6006" y="170"/>
                  </a:lnTo>
                  <a:lnTo>
                    <a:pt x="58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4731300" y="2838725"/>
              <a:ext cx="29500" cy="27500"/>
            </a:xfrm>
            <a:custGeom>
              <a:avLst/>
              <a:gdLst/>
              <a:ahLst/>
              <a:cxnLst/>
              <a:rect l="l" t="t" r="r" b="b"/>
              <a:pathLst>
                <a:path w="1180" h="1100" extrusionOk="0">
                  <a:moveTo>
                    <a:pt x="728" y="1"/>
                  </a:moveTo>
                  <a:lnTo>
                    <a:pt x="147" y="557"/>
                  </a:lnTo>
                  <a:cubicBezTo>
                    <a:pt x="23" y="681"/>
                    <a:pt x="1" y="855"/>
                    <a:pt x="124" y="979"/>
                  </a:cubicBezTo>
                  <a:cubicBezTo>
                    <a:pt x="129" y="984"/>
                    <a:pt x="103" y="1020"/>
                    <a:pt x="103" y="1020"/>
                  </a:cubicBezTo>
                  <a:cubicBezTo>
                    <a:pt x="164" y="1073"/>
                    <a:pt x="238" y="1099"/>
                    <a:pt x="313" y="1099"/>
                  </a:cubicBezTo>
                  <a:cubicBezTo>
                    <a:pt x="395" y="1099"/>
                    <a:pt x="476" y="1068"/>
                    <a:pt x="537" y="1007"/>
                  </a:cubicBezTo>
                  <a:lnTo>
                    <a:pt x="1179" y="365"/>
                  </a:lnTo>
                  <a:lnTo>
                    <a:pt x="967" y="15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4894800" y="2644825"/>
              <a:ext cx="32275" cy="28550"/>
            </a:xfrm>
            <a:custGeom>
              <a:avLst/>
              <a:gdLst/>
              <a:ahLst/>
              <a:cxnLst/>
              <a:rect l="l" t="t" r="r" b="b"/>
              <a:pathLst>
                <a:path w="1291" h="1142" extrusionOk="0">
                  <a:moveTo>
                    <a:pt x="1051" y="0"/>
                  </a:moveTo>
                  <a:cubicBezTo>
                    <a:pt x="959" y="0"/>
                    <a:pt x="866" y="35"/>
                    <a:pt x="795" y="105"/>
                  </a:cubicBezTo>
                  <a:lnTo>
                    <a:pt x="0" y="900"/>
                  </a:lnTo>
                  <a:lnTo>
                    <a:pt x="2" y="1076"/>
                  </a:lnTo>
                  <a:lnTo>
                    <a:pt x="239" y="1141"/>
                  </a:lnTo>
                  <a:lnTo>
                    <a:pt x="1291" y="90"/>
                  </a:lnTo>
                  <a:cubicBezTo>
                    <a:pt x="1222" y="30"/>
                    <a:pt x="1137" y="0"/>
                    <a:pt x="1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4749550" y="2667350"/>
              <a:ext cx="151225" cy="175275"/>
            </a:xfrm>
            <a:custGeom>
              <a:avLst/>
              <a:gdLst/>
              <a:ahLst/>
              <a:cxnLst/>
              <a:rect l="l" t="t" r="r" b="b"/>
              <a:pathLst>
                <a:path w="6049" h="7011" extrusionOk="0">
                  <a:moveTo>
                    <a:pt x="5810" y="0"/>
                  </a:moveTo>
                  <a:lnTo>
                    <a:pt x="2697" y="3112"/>
                  </a:lnTo>
                  <a:cubicBezTo>
                    <a:pt x="2439" y="3372"/>
                    <a:pt x="2217" y="3662"/>
                    <a:pt x="2034" y="3976"/>
                  </a:cubicBezTo>
                  <a:lnTo>
                    <a:pt x="1699" y="4557"/>
                  </a:lnTo>
                  <a:cubicBezTo>
                    <a:pt x="1232" y="5367"/>
                    <a:pt x="661" y="6110"/>
                    <a:pt x="1" y="6771"/>
                  </a:cubicBezTo>
                  <a:lnTo>
                    <a:pt x="47" y="6964"/>
                  </a:lnTo>
                  <a:lnTo>
                    <a:pt x="239" y="7010"/>
                  </a:lnTo>
                  <a:lnTo>
                    <a:pt x="265" y="6984"/>
                  </a:lnTo>
                  <a:cubicBezTo>
                    <a:pt x="926" y="6325"/>
                    <a:pt x="1497" y="5581"/>
                    <a:pt x="1962" y="4772"/>
                  </a:cubicBezTo>
                  <a:lnTo>
                    <a:pt x="2298" y="4191"/>
                  </a:lnTo>
                  <a:cubicBezTo>
                    <a:pt x="2480" y="3875"/>
                    <a:pt x="2702" y="3584"/>
                    <a:pt x="2962" y="3327"/>
                  </a:cubicBezTo>
                  <a:lnTo>
                    <a:pt x="6049" y="240"/>
                  </a:lnTo>
                  <a:lnTo>
                    <a:pt x="58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4730425" y="2836625"/>
              <a:ext cx="25125" cy="27625"/>
            </a:xfrm>
            <a:custGeom>
              <a:avLst/>
              <a:gdLst/>
              <a:ahLst/>
              <a:cxnLst/>
              <a:rect l="l" t="t" r="r" b="b"/>
              <a:pathLst>
                <a:path w="1005" h="1105" extrusionOk="0">
                  <a:moveTo>
                    <a:pt x="766" y="0"/>
                  </a:moveTo>
                  <a:lnTo>
                    <a:pt x="124" y="642"/>
                  </a:lnTo>
                  <a:cubicBezTo>
                    <a:pt x="1" y="766"/>
                    <a:pt x="1" y="967"/>
                    <a:pt x="124" y="1091"/>
                  </a:cubicBezTo>
                  <a:cubicBezTo>
                    <a:pt x="129" y="1096"/>
                    <a:pt x="134" y="1100"/>
                    <a:pt x="139" y="1105"/>
                  </a:cubicBezTo>
                  <a:lnTo>
                    <a:pt x="1004" y="239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4886200" y="26930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63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63"/>
                    <a:pt x="163" y="726"/>
                    <a:pt x="363" y="726"/>
                  </a:cubicBezTo>
                  <a:cubicBezTo>
                    <a:pt x="563" y="726"/>
                    <a:pt x="726" y="563"/>
                    <a:pt x="726" y="364"/>
                  </a:cubicBezTo>
                  <a:cubicBezTo>
                    <a:pt x="726" y="163"/>
                    <a:pt x="563" y="1"/>
                    <a:pt x="3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4834525" y="2711950"/>
              <a:ext cx="51175" cy="50800"/>
            </a:xfrm>
            <a:custGeom>
              <a:avLst/>
              <a:gdLst/>
              <a:ahLst/>
              <a:cxnLst/>
              <a:rect l="l" t="t" r="r" b="b"/>
              <a:pathLst>
                <a:path w="2047" h="2032" extrusionOk="0">
                  <a:moveTo>
                    <a:pt x="1428" y="0"/>
                  </a:moveTo>
                  <a:cubicBezTo>
                    <a:pt x="1410" y="0"/>
                    <a:pt x="1392" y="7"/>
                    <a:pt x="1378" y="21"/>
                  </a:cubicBezTo>
                  <a:lnTo>
                    <a:pt x="28" y="1369"/>
                  </a:lnTo>
                  <a:cubicBezTo>
                    <a:pt x="1" y="1397"/>
                    <a:pt x="1" y="1441"/>
                    <a:pt x="28" y="1470"/>
                  </a:cubicBezTo>
                  <a:lnTo>
                    <a:pt x="568" y="2010"/>
                  </a:lnTo>
                  <a:cubicBezTo>
                    <a:pt x="582" y="2024"/>
                    <a:pt x="600" y="2031"/>
                    <a:pt x="618" y="2031"/>
                  </a:cubicBezTo>
                  <a:cubicBezTo>
                    <a:pt x="636" y="2031"/>
                    <a:pt x="655" y="2024"/>
                    <a:pt x="669" y="2010"/>
                  </a:cubicBezTo>
                  <a:lnTo>
                    <a:pt x="2017" y="662"/>
                  </a:lnTo>
                  <a:cubicBezTo>
                    <a:pt x="2046" y="633"/>
                    <a:pt x="2046" y="588"/>
                    <a:pt x="2017" y="561"/>
                  </a:cubicBezTo>
                  <a:lnTo>
                    <a:pt x="1477" y="21"/>
                  </a:lnTo>
                  <a:cubicBezTo>
                    <a:pt x="1464" y="7"/>
                    <a:pt x="1446" y="0"/>
                    <a:pt x="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4814150" y="2762950"/>
              <a:ext cx="20975" cy="19700"/>
            </a:xfrm>
            <a:custGeom>
              <a:avLst/>
              <a:gdLst/>
              <a:ahLst/>
              <a:cxnLst/>
              <a:rect l="l" t="t" r="r" b="b"/>
              <a:pathLst>
                <a:path w="839" h="788" extrusionOk="0">
                  <a:moveTo>
                    <a:pt x="546" y="0"/>
                  </a:moveTo>
                  <a:cubicBezTo>
                    <a:pt x="477" y="0"/>
                    <a:pt x="409" y="26"/>
                    <a:pt x="357" y="78"/>
                  </a:cubicBezTo>
                  <a:lnTo>
                    <a:pt x="105" y="330"/>
                  </a:lnTo>
                  <a:cubicBezTo>
                    <a:pt x="0" y="434"/>
                    <a:pt x="0" y="604"/>
                    <a:pt x="105" y="708"/>
                  </a:cubicBezTo>
                  <a:cubicBezTo>
                    <a:pt x="157" y="761"/>
                    <a:pt x="225" y="787"/>
                    <a:pt x="294" y="787"/>
                  </a:cubicBezTo>
                  <a:cubicBezTo>
                    <a:pt x="362" y="787"/>
                    <a:pt x="430" y="761"/>
                    <a:pt x="482" y="708"/>
                  </a:cubicBezTo>
                  <a:lnTo>
                    <a:pt x="734" y="456"/>
                  </a:lnTo>
                  <a:cubicBezTo>
                    <a:pt x="838" y="352"/>
                    <a:pt x="838" y="182"/>
                    <a:pt x="734" y="78"/>
                  </a:cubicBezTo>
                  <a:cubicBezTo>
                    <a:pt x="682" y="26"/>
                    <a:pt x="614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42"/>
          <p:cNvGrpSpPr/>
          <p:nvPr/>
        </p:nvGrpSpPr>
        <p:grpSpPr>
          <a:xfrm>
            <a:off x="4707394" y="4584306"/>
            <a:ext cx="363605" cy="363605"/>
            <a:chOff x="3116750" y="3249350"/>
            <a:chExt cx="221400" cy="221400"/>
          </a:xfrm>
        </p:grpSpPr>
        <p:sp>
          <p:nvSpPr>
            <p:cNvPr id="922" name="Google Shape;922;p42"/>
            <p:cNvSpPr/>
            <p:nvPr/>
          </p:nvSpPr>
          <p:spPr>
            <a:xfrm>
              <a:off x="3124025" y="3256625"/>
              <a:ext cx="206875" cy="206875"/>
            </a:xfrm>
            <a:custGeom>
              <a:avLst/>
              <a:gdLst/>
              <a:ahLst/>
              <a:cxnLst/>
              <a:rect l="l" t="t" r="r" b="b"/>
              <a:pathLst>
                <a:path w="8275" h="8275" extrusionOk="0">
                  <a:moveTo>
                    <a:pt x="4137" y="1"/>
                  </a:moveTo>
                  <a:cubicBezTo>
                    <a:pt x="1853" y="1"/>
                    <a:pt x="1" y="1853"/>
                    <a:pt x="1" y="4138"/>
                  </a:cubicBezTo>
                  <a:cubicBezTo>
                    <a:pt x="1" y="6422"/>
                    <a:pt x="1853" y="8274"/>
                    <a:pt x="4137" y="8274"/>
                  </a:cubicBezTo>
                  <a:cubicBezTo>
                    <a:pt x="6422" y="8274"/>
                    <a:pt x="8274" y="6422"/>
                    <a:pt x="8274" y="4138"/>
                  </a:cubicBezTo>
                  <a:cubicBezTo>
                    <a:pt x="8274" y="1853"/>
                    <a:pt x="6422" y="1"/>
                    <a:pt x="4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3124025" y="3283175"/>
              <a:ext cx="186425" cy="180350"/>
            </a:xfrm>
            <a:custGeom>
              <a:avLst/>
              <a:gdLst/>
              <a:ahLst/>
              <a:cxnLst/>
              <a:rect l="l" t="t" r="r" b="b"/>
              <a:pathLst>
                <a:path w="7457" h="7214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529" y="758"/>
                    <a:pt x="1" y="1855"/>
                    <a:pt x="1" y="3077"/>
                  </a:cubicBezTo>
                  <a:cubicBezTo>
                    <a:pt x="1" y="5361"/>
                    <a:pt x="1853" y="7213"/>
                    <a:pt x="4137" y="7213"/>
                  </a:cubicBezTo>
                  <a:cubicBezTo>
                    <a:pt x="5496" y="7213"/>
                    <a:pt x="6702" y="6558"/>
                    <a:pt x="7457" y="5546"/>
                  </a:cubicBezTo>
                  <a:lnTo>
                    <a:pt x="7457" y="5546"/>
                  </a:lnTo>
                  <a:cubicBezTo>
                    <a:pt x="6723" y="6205"/>
                    <a:pt x="5753" y="6606"/>
                    <a:pt x="4690" y="6606"/>
                  </a:cubicBezTo>
                  <a:cubicBezTo>
                    <a:pt x="2406" y="6606"/>
                    <a:pt x="553" y="4754"/>
                    <a:pt x="553" y="2470"/>
                  </a:cubicBezTo>
                  <a:cubicBezTo>
                    <a:pt x="553" y="1545"/>
                    <a:pt x="856" y="690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3116750" y="3249350"/>
              <a:ext cx="221400" cy="221400"/>
            </a:xfrm>
            <a:custGeom>
              <a:avLst/>
              <a:gdLst/>
              <a:ahLst/>
              <a:cxnLst/>
              <a:rect l="l" t="t" r="r" b="b"/>
              <a:pathLst>
                <a:path w="8856" h="8856" extrusionOk="0">
                  <a:moveTo>
                    <a:pt x="4428" y="511"/>
                  </a:moveTo>
                  <a:cubicBezTo>
                    <a:pt x="4434" y="511"/>
                    <a:pt x="4440" y="511"/>
                    <a:pt x="4445" y="511"/>
                  </a:cubicBezTo>
                  <a:cubicBezTo>
                    <a:pt x="5269" y="514"/>
                    <a:pt x="6031" y="771"/>
                    <a:pt x="6660" y="1208"/>
                  </a:cubicBezTo>
                  <a:cubicBezTo>
                    <a:pt x="6873" y="1355"/>
                    <a:pt x="6800" y="1682"/>
                    <a:pt x="6545" y="1726"/>
                  </a:cubicBezTo>
                  <a:cubicBezTo>
                    <a:pt x="6543" y="1726"/>
                    <a:pt x="6540" y="1727"/>
                    <a:pt x="6537" y="1727"/>
                  </a:cubicBezTo>
                  <a:cubicBezTo>
                    <a:pt x="6145" y="1798"/>
                    <a:pt x="5838" y="2042"/>
                    <a:pt x="5650" y="2433"/>
                  </a:cubicBezTo>
                  <a:cubicBezTo>
                    <a:pt x="5531" y="2677"/>
                    <a:pt x="5500" y="2940"/>
                    <a:pt x="5475" y="3171"/>
                  </a:cubicBezTo>
                  <a:cubicBezTo>
                    <a:pt x="5421" y="3634"/>
                    <a:pt x="5385" y="3939"/>
                    <a:pt x="4771" y="4097"/>
                  </a:cubicBezTo>
                  <a:cubicBezTo>
                    <a:pt x="4717" y="4111"/>
                    <a:pt x="4663" y="4118"/>
                    <a:pt x="4613" y="4122"/>
                  </a:cubicBezTo>
                  <a:cubicBezTo>
                    <a:pt x="4613" y="4122"/>
                    <a:pt x="4490" y="4155"/>
                    <a:pt x="4436" y="4155"/>
                  </a:cubicBezTo>
                  <a:cubicBezTo>
                    <a:pt x="4433" y="4155"/>
                    <a:pt x="4430" y="4155"/>
                    <a:pt x="4428" y="4154"/>
                  </a:cubicBezTo>
                  <a:cubicBezTo>
                    <a:pt x="4254" y="4139"/>
                    <a:pt x="4160" y="4047"/>
                    <a:pt x="4127" y="4031"/>
                  </a:cubicBezTo>
                  <a:lnTo>
                    <a:pt x="3887" y="3914"/>
                  </a:lnTo>
                  <a:lnTo>
                    <a:pt x="3652" y="4395"/>
                  </a:lnTo>
                  <a:lnTo>
                    <a:pt x="3893" y="4512"/>
                  </a:lnTo>
                  <a:cubicBezTo>
                    <a:pt x="3978" y="4553"/>
                    <a:pt x="4472" y="4589"/>
                    <a:pt x="4472" y="4589"/>
                  </a:cubicBezTo>
                  <a:lnTo>
                    <a:pt x="4609" y="4658"/>
                  </a:lnTo>
                  <a:cubicBezTo>
                    <a:pt x="4703" y="4654"/>
                    <a:pt x="4802" y="4642"/>
                    <a:pt x="4905" y="4616"/>
                  </a:cubicBezTo>
                  <a:cubicBezTo>
                    <a:pt x="5333" y="4507"/>
                    <a:pt x="5625" y="4313"/>
                    <a:pt x="5797" y="4021"/>
                  </a:cubicBezTo>
                  <a:cubicBezTo>
                    <a:pt x="5945" y="3769"/>
                    <a:pt x="5977" y="3496"/>
                    <a:pt x="6006" y="3234"/>
                  </a:cubicBezTo>
                  <a:cubicBezTo>
                    <a:pt x="6031" y="3027"/>
                    <a:pt x="6053" y="2831"/>
                    <a:pt x="6131" y="2668"/>
                  </a:cubicBezTo>
                  <a:cubicBezTo>
                    <a:pt x="6237" y="2450"/>
                    <a:pt x="6383" y="2318"/>
                    <a:pt x="6578" y="2268"/>
                  </a:cubicBezTo>
                  <a:cubicBezTo>
                    <a:pt x="6657" y="2249"/>
                    <a:pt x="6737" y="2240"/>
                    <a:pt x="6816" y="2240"/>
                  </a:cubicBezTo>
                  <a:cubicBezTo>
                    <a:pt x="6898" y="2240"/>
                    <a:pt x="6980" y="2249"/>
                    <a:pt x="7060" y="2265"/>
                  </a:cubicBezTo>
                  <a:cubicBezTo>
                    <a:pt x="7591" y="2369"/>
                    <a:pt x="8018" y="2766"/>
                    <a:pt x="8176" y="3284"/>
                  </a:cubicBezTo>
                  <a:cubicBezTo>
                    <a:pt x="8288" y="3648"/>
                    <a:pt x="8347" y="4035"/>
                    <a:pt x="8347" y="4436"/>
                  </a:cubicBezTo>
                  <a:cubicBezTo>
                    <a:pt x="8346" y="6504"/>
                    <a:pt x="6626" y="8281"/>
                    <a:pt x="4554" y="8347"/>
                  </a:cubicBezTo>
                  <a:cubicBezTo>
                    <a:pt x="4512" y="8348"/>
                    <a:pt x="4471" y="8349"/>
                    <a:pt x="4429" y="8349"/>
                  </a:cubicBezTo>
                  <a:cubicBezTo>
                    <a:pt x="2241" y="8349"/>
                    <a:pt x="473" y="6558"/>
                    <a:pt x="510" y="4363"/>
                  </a:cubicBezTo>
                  <a:cubicBezTo>
                    <a:pt x="544" y="2230"/>
                    <a:pt x="2298" y="511"/>
                    <a:pt x="4428" y="511"/>
                  </a:cubicBezTo>
                  <a:close/>
                  <a:moveTo>
                    <a:pt x="4428" y="1"/>
                  </a:moveTo>
                  <a:cubicBezTo>
                    <a:pt x="1983" y="1"/>
                    <a:pt x="0" y="1983"/>
                    <a:pt x="0" y="4428"/>
                  </a:cubicBezTo>
                  <a:cubicBezTo>
                    <a:pt x="0" y="6873"/>
                    <a:pt x="1983" y="8855"/>
                    <a:pt x="4428" y="8855"/>
                  </a:cubicBezTo>
                  <a:cubicBezTo>
                    <a:pt x="6873" y="8855"/>
                    <a:pt x="8855" y="6873"/>
                    <a:pt x="8855" y="4428"/>
                  </a:cubicBezTo>
                  <a:cubicBezTo>
                    <a:pt x="8855" y="1983"/>
                    <a:pt x="6873" y="1"/>
                    <a:pt x="4428" y="1"/>
                  </a:cubicBezTo>
                  <a:close/>
                </a:path>
              </a:pathLst>
            </a:custGeom>
            <a:solidFill>
              <a:srgbClr val="F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3208100" y="3347150"/>
              <a:ext cx="24025" cy="18675"/>
            </a:xfrm>
            <a:custGeom>
              <a:avLst/>
              <a:gdLst/>
              <a:ahLst/>
              <a:cxnLst/>
              <a:rect l="l" t="t" r="r" b="b"/>
              <a:pathLst>
                <a:path w="961" h="747" extrusionOk="0">
                  <a:moveTo>
                    <a:pt x="234" y="1"/>
                  </a:moveTo>
                  <a:lnTo>
                    <a:pt x="0" y="482"/>
                  </a:lnTo>
                  <a:lnTo>
                    <a:pt x="241" y="599"/>
                  </a:lnTo>
                  <a:cubicBezTo>
                    <a:pt x="325" y="641"/>
                    <a:pt x="576" y="746"/>
                    <a:pt x="899" y="746"/>
                  </a:cubicBezTo>
                  <a:cubicBezTo>
                    <a:pt x="917" y="746"/>
                    <a:pt x="936" y="746"/>
                    <a:pt x="956" y="745"/>
                  </a:cubicBezTo>
                  <a:cubicBezTo>
                    <a:pt x="899" y="644"/>
                    <a:pt x="839" y="550"/>
                    <a:pt x="773" y="459"/>
                  </a:cubicBezTo>
                  <a:cubicBezTo>
                    <a:pt x="761" y="445"/>
                    <a:pt x="764" y="425"/>
                    <a:pt x="778" y="412"/>
                  </a:cubicBezTo>
                  <a:cubicBezTo>
                    <a:pt x="820" y="374"/>
                    <a:pt x="861" y="333"/>
                    <a:pt x="899" y="288"/>
                  </a:cubicBezTo>
                  <a:cubicBezTo>
                    <a:pt x="921" y="262"/>
                    <a:pt x="941" y="236"/>
                    <a:pt x="961" y="209"/>
                  </a:cubicBezTo>
                  <a:lnTo>
                    <a:pt x="961" y="209"/>
                  </a:lnTo>
                  <a:cubicBezTo>
                    <a:pt x="940" y="211"/>
                    <a:pt x="919" y="211"/>
                    <a:pt x="899" y="211"/>
                  </a:cubicBezTo>
                  <a:cubicBezTo>
                    <a:pt x="682" y="211"/>
                    <a:pt x="513" y="137"/>
                    <a:pt x="475" y="118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3182250" y="3310425"/>
              <a:ext cx="90700" cy="97350"/>
            </a:xfrm>
            <a:custGeom>
              <a:avLst/>
              <a:gdLst/>
              <a:ahLst/>
              <a:cxnLst/>
              <a:rect l="l" t="t" r="r" b="b"/>
              <a:pathLst>
                <a:path w="3628" h="3894" extrusionOk="0">
                  <a:moveTo>
                    <a:pt x="948" y="0"/>
                  </a:moveTo>
                  <a:cubicBezTo>
                    <a:pt x="866" y="0"/>
                    <a:pt x="784" y="11"/>
                    <a:pt x="704" y="33"/>
                  </a:cubicBezTo>
                  <a:cubicBezTo>
                    <a:pt x="555" y="112"/>
                    <a:pt x="481" y="192"/>
                    <a:pt x="365" y="309"/>
                  </a:cubicBezTo>
                  <a:cubicBezTo>
                    <a:pt x="73" y="601"/>
                    <a:pt x="1" y="1003"/>
                    <a:pt x="183" y="1350"/>
                  </a:cubicBezTo>
                  <a:cubicBezTo>
                    <a:pt x="264" y="1504"/>
                    <a:pt x="279" y="1680"/>
                    <a:pt x="219" y="1843"/>
                  </a:cubicBezTo>
                  <a:cubicBezTo>
                    <a:pt x="109" y="2146"/>
                    <a:pt x="29" y="2605"/>
                    <a:pt x="411" y="3085"/>
                  </a:cubicBezTo>
                  <a:cubicBezTo>
                    <a:pt x="649" y="3383"/>
                    <a:pt x="937" y="3579"/>
                    <a:pt x="1249" y="3757"/>
                  </a:cubicBezTo>
                  <a:cubicBezTo>
                    <a:pt x="1401" y="3843"/>
                    <a:pt x="1570" y="3893"/>
                    <a:pt x="1734" y="3893"/>
                  </a:cubicBezTo>
                  <a:cubicBezTo>
                    <a:pt x="1903" y="3893"/>
                    <a:pt x="2065" y="3839"/>
                    <a:pt x="2196" y="3715"/>
                  </a:cubicBezTo>
                  <a:lnTo>
                    <a:pt x="2355" y="3623"/>
                  </a:lnTo>
                  <a:lnTo>
                    <a:pt x="2576" y="3409"/>
                  </a:lnTo>
                  <a:cubicBezTo>
                    <a:pt x="2611" y="3377"/>
                    <a:pt x="2656" y="3359"/>
                    <a:pt x="2702" y="3359"/>
                  </a:cubicBezTo>
                  <a:cubicBezTo>
                    <a:pt x="2724" y="3359"/>
                    <a:pt x="2747" y="3363"/>
                    <a:pt x="2769" y="3372"/>
                  </a:cubicBezTo>
                  <a:lnTo>
                    <a:pt x="3224" y="3553"/>
                  </a:lnTo>
                  <a:cubicBezTo>
                    <a:pt x="3256" y="3566"/>
                    <a:pt x="3290" y="3572"/>
                    <a:pt x="3323" y="3572"/>
                  </a:cubicBezTo>
                  <a:cubicBezTo>
                    <a:pt x="3422" y="3572"/>
                    <a:pt x="3517" y="3517"/>
                    <a:pt x="3564" y="3424"/>
                  </a:cubicBezTo>
                  <a:cubicBezTo>
                    <a:pt x="3627" y="3298"/>
                    <a:pt x="3582" y="3146"/>
                    <a:pt x="3463" y="3073"/>
                  </a:cubicBezTo>
                  <a:lnTo>
                    <a:pt x="2882" y="2722"/>
                  </a:lnTo>
                  <a:cubicBezTo>
                    <a:pt x="2792" y="2668"/>
                    <a:pt x="2692" y="2641"/>
                    <a:pt x="2591" y="2641"/>
                  </a:cubicBezTo>
                  <a:cubicBezTo>
                    <a:pt x="2468" y="2641"/>
                    <a:pt x="2345" y="2681"/>
                    <a:pt x="2244" y="2761"/>
                  </a:cubicBezTo>
                  <a:lnTo>
                    <a:pt x="1972" y="2976"/>
                  </a:lnTo>
                  <a:cubicBezTo>
                    <a:pt x="1962" y="2984"/>
                    <a:pt x="1951" y="2988"/>
                    <a:pt x="1940" y="2988"/>
                  </a:cubicBezTo>
                  <a:cubicBezTo>
                    <a:pt x="1916" y="2988"/>
                    <a:pt x="1894" y="2972"/>
                    <a:pt x="1888" y="2946"/>
                  </a:cubicBezTo>
                  <a:cubicBezTo>
                    <a:pt x="1843" y="2772"/>
                    <a:pt x="1771" y="2590"/>
                    <a:pt x="1672" y="2410"/>
                  </a:cubicBezTo>
                  <a:cubicBezTo>
                    <a:pt x="1558" y="2204"/>
                    <a:pt x="1421" y="2025"/>
                    <a:pt x="1277" y="1885"/>
                  </a:cubicBezTo>
                  <a:cubicBezTo>
                    <a:pt x="1240" y="1849"/>
                    <a:pt x="1251" y="1787"/>
                    <a:pt x="1299" y="1768"/>
                  </a:cubicBezTo>
                  <a:cubicBezTo>
                    <a:pt x="1430" y="1714"/>
                    <a:pt x="1550" y="1629"/>
                    <a:pt x="1648" y="1514"/>
                  </a:cubicBezTo>
                  <a:cubicBezTo>
                    <a:pt x="1940" y="1170"/>
                    <a:pt x="1939" y="660"/>
                    <a:pt x="1645" y="319"/>
                  </a:cubicBezTo>
                  <a:cubicBezTo>
                    <a:pt x="1461" y="107"/>
                    <a:pt x="1205" y="0"/>
                    <a:pt x="948" y="0"/>
                  </a:cubicBezTo>
                  <a:close/>
                </a:path>
              </a:pathLst>
            </a:custGeom>
            <a:solidFill>
              <a:srgbClr val="F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3180975" y="3311225"/>
              <a:ext cx="60075" cy="98475"/>
            </a:xfrm>
            <a:custGeom>
              <a:avLst/>
              <a:gdLst/>
              <a:ahLst/>
              <a:cxnLst/>
              <a:rect l="l" t="t" r="r" b="b"/>
              <a:pathLst>
                <a:path w="2403" h="3939" extrusionOk="0">
                  <a:moveTo>
                    <a:pt x="753" y="1"/>
                  </a:moveTo>
                  <a:lnTo>
                    <a:pt x="753" y="1"/>
                  </a:lnTo>
                  <a:cubicBezTo>
                    <a:pt x="606" y="42"/>
                    <a:pt x="464" y="120"/>
                    <a:pt x="347" y="237"/>
                  </a:cubicBezTo>
                  <a:cubicBezTo>
                    <a:pt x="56" y="530"/>
                    <a:pt x="0" y="968"/>
                    <a:pt x="182" y="1314"/>
                  </a:cubicBezTo>
                  <a:cubicBezTo>
                    <a:pt x="264" y="1467"/>
                    <a:pt x="278" y="1644"/>
                    <a:pt x="218" y="1807"/>
                  </a:cubicBezTo>
                  <a:cubicBezTo>
                    <a:pt x="107" y="2111"/>
                    <a:pt x="18" y="2625"/>
                    <a:pt x="401" y="3107"/>
                  </a:cubicBezTo>
                  <a:cubicBezTo>
                    <a:pt x="637" y="3405"/>
                    <a:pt x="1012" y="3658"/>
                    <a:pt x="1324" y="3834"/>
                  </a:cubicBezTo>
                  <a:cubicBezTo>
                    <a:pt x="1448" y="3905"/>
                    <a:pt x="1584" y="3939"/>
                    <a:pt x="1719" y="3939"/>
                  </a:cubicBezTo>
                  <a:cubicBezTo>
                    <a:pt x="1922" y="3939"/>
                    <a:pt x="2122" y="3862"/>
                    <a:pt x="2275" y="3715"/>
                  </a:cubicBezTo>
                  <a:lnTo>
                    <a:pt x="2403" y="3592"/>
                  </a:lnTo>
                  <a:lnTo>
                    <a:pt x="2403" y="3592"/>
                  </a:lnTo>
                  <a:cubicBezTo>
                    <a:pt x="2337" y="3609"/>
                    <a:pt x="2269" y="3618"/>
                    <a:pt x="2201" y="3618"/>
                  </a:cubicBezTo>
                  <a:cubicBezTo>
                    <a:pt x="2066" y="3618"/>
                    <a:pt x="1929" y="3584"/>
                    <a:pt x="1805" y="3514"/>
                  </a:cubicBezTo>
                  <a:cubicBezTo>
                    <a:pt x="1493" y="3338"/>
                    <a:pt x="1117" y="3085"/>
                    <a:pt x="881" y="2787"/>
                  </a:cubicBezTo>
                  <a:cubicBezTo>
                    <a:pt x="499" y="2305"/>
                    <a:pt x="588" y="1790"/>
                    <a:pt x="700" y="1487"/>
                  </a:cubicBezTo>
                  <a:cubicBezTo>
                    <a:pt x="758" y="1324"/>
                    <a:pt x="743" y="1148"/>
                    <a:pt x="664" y="994"/>
                  </a:cubicBezTo>
                  <a:cubicBezTo>
                    <a:pt x="499" y="680"/>
                    <a:pt x="529" y="289"/>
                    <a:pt x="753" y="1"/>
                  </a:cubicBezTo>
                  <a:close/>
                </a:path>
              </a:pathLst>
            </a:custGeom>
            <a:solidFill>
              <a:srgbClr val="FF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3281475" y="3333125"/>
              <a:ext cx="25725" cy="25625"/>
            </a:xfrm>
            <a:custGeom>
              <a:avLst/>
              <a:gdLst/>
              <a:ahLst/>
              <a:cxnLst/>
              <a:rect l="l" t="t" r="r" b="b"/>
              <a:pathLst>
                <a:path w="1029" h="1025" extrusionOk="0">
                  <a:moveTo>
                    <a:pt x="495" y="0"/>
                  </a:moveTo>
                  <a:cubicBezTo>
                    <a:pt x="440" y="0"/>
                    <a:pt x="386" y="9"/>
                    <a:pt x="336" y="25"/>
                  </a:cubicBezTo>
                  <a:cubicBezTo>
                    <a:pt x="336" y="25"/>
                    <a:pt x="273" y="82"/>
                    <a:pt x="232" y="109"/>
                  </a:cubicBezTo>
                  <a:cubicBezTo>
                    <a:pt x="86" y="205"/>
                    <a:pt x="1" y="349"/>
                    <a:pt x="1" y="535"/>
                  </a:cubicBezTo>
                  <a:cubicBezTo>
                    <a:pt x="1" y="829"/>
                    <a:pt x="197" y="1024"/>
                    <a:pt x="492" y="1024"/>
                  </a:cubicBezTo>
                  <a:cubicBezTo>
                    <a:pt x="734" y="1024"/>
                    <a:pt x="890" y="903"/>
                    <a:pt x="1005" y="690"/>
                  </a:cubicBezTo>
                  <a:cubicBezTo>
                    <a:pt x="1021" y="642"/>
                    <a:pt x="1029" y="589"/>
                    <a:pt x="1029" y="535"/>
                  </a:cubicBezTo>
                  <a:cubicBezTo>
                    <a:pt x="1029" y="240"/>
                    <a:pt x="789" y="0"/>
                    <a:pt x="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3280425" y="3333675"/>
              <a:ext cx="26200" cy="26175"/>
            </a:xfrm>
            <a:custGeom>
              <a:avLst/>
              <a:gdLst/>
              <a:ahLst/>
              <a:cxnLst/>
              <a:rect l="l" t="t" r="r" b="b"/>
              <a:pathLst>
                <a:path w="1048" h="1047" extrusionOk="0">
                  <a:moveTo>
                    <a:pt x="376" y="1"/>
                  </a:moveTo>
                  <a:lnTo>
                    <a:pt x="376" y="1"/>
                  </a:lnTo>
                  <a:cubicBezTo>
                    <a:pt x="157" y="69"/>
                    <a:pt x="0" y="270"/>
                    <a:pt x="0" y="512"/>
                  </a:cubicBezTo>
                  <a:cubicBezTo>
                    <a:pt x="0" y="807"/>
                    <a:pt x="240" y="1047"/>
                    <a:pt x="536" y="1047"/>
                  </a:cubicBezTo>
                  <a:cubicBezTo>
                    <a:pt x="778" y="1047"/>
                    <a:pt x="980" y="887"/>
                    <a:pt x="1047" y="667"/>
                  </a:cubicBezTo>
                  <a:lnTo>
                    <a:pt x="1047" y="667"/>
                  </a:lnTo>
                  <a:cubicBezTo>
                    <a:pt x="999" y="683"/>
                    <a:pt x="945" y="690"/>
                    <a:pt x="892" y="690"/>
                  </a:cubicBezTo>
                  <a:cubicBezTo>
                    <a:pt x="596" y="690"/>
                    <a:pt x="357" y="451"/>
                    <a:pt x="357" y="155"/>
                  </a:cubicBezTo>
                  <a:cubicBezTo>
                    <a:pt x="357" y="102"/>
                    <a:pt x="360" y="50"/>
                    <a:pt x="376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3145625" y="3340200"/>
              <a:ext cx="25725" cy="25675"/>
            </a:xfrm>
            <a:custGeom>
              <a:avLst/>
              <a:gdLst/>
              <a:ahLst/>
              <a:cxnLst/>
              <a:rect l="l" t="t" r="r" b="b"/>
              <a:pathLst>
                <a:path w="1029" h="1027" extrusionOk="0">
                  <a:moveTo>
                    <a:pt x="495" y="1"/>
                  </a:moveTo>
                  <a:cubicBezTo>
                    <a:pt x="440" y="1"/>
                    <a:pt x="386" y="10"/>
                    <a:pt x="336" y="26"/>
                  </a:cubicBezTo>
                  <a:cubicBezTo>
                    <a:pt x="336" y="26"/>
                    <a:pt x="273" y="83"/>
                    <a:pt x="232" y="111"/>
                  </a:cubicBezTo>
                  <a:cubicBezTo>
                    <a:pt x="87" y="206"/>
                    <a:pt x="0" y="350"/>
                    <a:pt x="0" y="536"/>
                  </a:cubicBezTo>
                  <a:cubicBezTo>
                    <a:pt x="0" y="831"/>
                    <a:pt x="197" y="1026"/>
                    <a:pt x="493" y="1026"/>
                  </a:cubicBezTo>
                  <a:cubicBezTo>
                    <a:pt x="735" y="1026"/>
                    <a:pt x="890" y="904"/>
                    <a:pt x="1005" y="692"/>
                  </a:cubicBezTo>
                  <a:cubicBezTo>
                    <a:pt x="1021" y="643"/>
                    <a:pt x="1029" y="590"/>
                    <a:pt x="1029" y="536"/>
                  </a:cubicBezTo>
                  <a:cubicBezTo>
                    <a:pt x="1029" y="242"/>
                    <a:pt x="789" y="3"/>
                    <a:pt x="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3144600" y="3340825"/>
              <a:ext cx="26175" cy="26150"/>
            </a:xfrm>
            <a:custGeom>
              <a:avLst/>
              <a:gdLst/>
              <a:ahLst/>
              <a:cxnLst/>
              <a:rect l="l" t="t" r="r" b="b"/>
              <a:pathLst>
                <a:path w="1047" h="1046" extrusionOk="0">
                  <a:moveTo>
                    <a:pt x="376" y="1"/>
                  </a:moveTo>
                  <a:lnTo>
                    <a:pt x="376" y="1"/>
                  </a:lnTo>
                  <a:cubicBezTo>
                    <a:pt x="156" y="67"/>
                    <a:pt x="0" y="269"/>
                    <a:pt x="0" y="511"/>
                  </a:cubicBezTo>
                  <a:cubicBezTo>
                    <a:pt x="0" y="807"/>
                    <a:pt x="239" y="1045"/>
                    <a:pt x="535" y="1045"/>
                  </a:cubicBezTo>
                  <a:cubicBezTo>
                    <a:pt x="777" y="1045"/>
                    <a:pt x="979" y="886"/>
                    <a:pt x="1046" y="667"/>
                  </a:cubicBezTo>
                  <a:lnTo>
                    <a:pt x="1046" y="667"/>
                  </a:lnTo>
                  <a:cubicBezTo>
                    <a:pt x="998" y="682"/>
                    <a:pt x="946" y="690"/>
                    <a:pt x="891" y="690"/>
                  </a:cubicBezTo>
                  <a:cubicBezTo>
                    <a:pt x="596" y="690"/>
                    <a:pt x="356" y="451"/>
                    <a:pt x="356" y="155"/>
                  </a:cubicBezTo>
                  <a:cubicBezTo>
                    <a:pt x="356" y="100"/>
                    <a:pt x="360" y="49"/>
                    <a:pt x="376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3220800" y="327680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55" y="1"/>
                  </a:moveTo>
                  <a:cubicBezTo>
                    <a:pt x="454" y="1"/>
                    <a:pt x="454" y="1"/>
                    <a:pt x="453" y="1"/>
                  </a:cubicBezTo>
                  <a:cubicBezTo>
                    <a:pt x="403" y="1"/>
                    <a:pt x="353" y="9"/>
                    <a:pt x="307" y="22"/>
                  </a:cubicBezTo>
                  <a:cubicBezTo>
                    <a:pt x="307" y="22"/>
                    <a:pt x="249" y="77"/>
                    <a:pt x="212" y="102"/>
                  </a:cubicBezTo>
                  <a:cubicBezTo>
                    <a:pt x="80" y="189"/>
                    <a:pt x="0" y="320"/>
                    <a:pt x="0" y="490"/>
                  </a:cubicBezTo>
                  <a:cubicBezTo>
                    <a:pt x="0" y="761"/>
                    <a:pt x="182" y="940"/>
                    <a:pt x="453" y="940"/>
                  </a:cubicBezTo>
                  <a:cubicBezTo>
                    <a:pt x="674" y="940"/>
                    <a:pt x="818" y="827"/>
                    <a:pt x="923" y="632"/>
                  </a:cubicBezTo>
                  <a:cubicBezTo>
                    <a:pt x="936" y="587"/>
                    <a:pt x="944" y="539"/>
                    <a:pt x="944" y="489"/>
                  </a:cubicBezTo>
                  <a:cubicBezTo>
                    <a:pt x="944" y="219"/>
                    <a:pt x="724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3219900" y="32773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345" y="0"/>
                  </a:moveTo>
                  <a:cubicBezTo>
                    <a:pt x="142" y="61"/>
                    <a:pt x="0" y="247"/>
                    <a:pt x="0" y="468"/>
                  </a:cubicBezTo>
                  <a:cubicBezTo>
                    <a:pt x="0" y="738"/>
                    <a:pt x="218" y="958"/>
                    <a:pt x="490" y="958"/>
                  </a:cubicBezTo>
                  <a:cubicBezTo>
                    <a:pt x="711" y="958"/>
                    <a:pt x="898" y="813"/>
                    <a:pt x="959" y="611"/>
                  </a:cubicBezTo>
                  <a:lnTo>
                    <a:pt x="959" y="611"/>
                  </a:lnTo>
                  <a:cubicBezTo>
                    <a:pt x="916" y="624"/>
                    <a:pt x="871" y="632"/>
                    <a:pt x="824" y="632"/>
                  </a:cubicBezTo>
                  <a:cubicBezTo>
                    <a:pt x="822" y="632"/>
                    <a:pt x="819" y="632"/>
                    <a:pt x="816" y="632"/>
                  </a:cubicBezTo>
                  <a:cubicBezTo>
                    <a:pt x="547" y="632"/>
                    <a:pt x="326" y="412"/>
                    <a:pt x="326" y="141"/>
                  </a:cubicBezTo>
                  <a:cubicBezTo>
                    <a:pt x="326" y="92"/>
                    <a:pt x="331" y="46"/>
                    <a:pt x="345" y="0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3245500" y="3416175"/>
              <a:ext cx="17625" cy="17525"/>
            </a:xfrm>
            <a:custGeom>
              <a:avLst/>
              <a:gdLst/>
              <a:ahLst/>
              <a:cxnLst/>
              <a:rect l="l" t="t" r="r" b="b"/>
              <a:pathLst>
                <a:path w="705" h="701" extrusionOk="0">
                  <a:moveTo>
                    <a:pt x="339" y="1"/>
                  </a:moveTo>
                  <a:cubicBezTo>
                    <a:pt x="338" y="1"/>
                    <a:pt x="338" y="1"/>
                    <a:pt x="337" y="1"/>
                  </a:cubicBezTo>
                  <a:cubicBezTo>
                    <a:pt x="300" y="1"/>
                    <a:pt x="264" y="8"/>
                    <a:pt x="229" y="17"/>
                  </a:cubicBezTo>
                  <a:cubicBezTo>
                    <a:pt x="229" y="17"/>
                    <a:pt x="187" y="57"/>
                    <a:pt x="159" y="76"/>
                  </a:cubicBezTo>
                  <a:cubicBezTo>
                    <a:pt x="59" y="141"/>
                    <a:pt x="1" y="239"/>
                    <a:pt x="1" y="366"/>
                  </a:cubicBezTo>
                  <a:cubicBezTo>
                    <a:pt x="1" y="567"/>
                    <a:pt x="135" y="700"/>
                    <a:pt x="337" y="700"/>
                  </a:cubicBezTo>
                  <a:cubicBezTo>
                    <a:pt x="504" y="700"/>
                    <a:pt x="610" y="617"/>
                    <a:pt x="689" y="472"/>
                  </a:cubicBezTo>
                  <a:cubicBezTo>
                    <a:pt x="699" y="438"/>
                    <a:pt x="704" y="403"/>
                    <a:pt x="704" y="366"/>
                  </a:cubicBezTo>
                  <a:cubicBezTo>
                    <a:pt x="704" y="165"/>
                    <a:pt x="542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3244850" y="3416625"/>
              <a:ext cx="17875" cy="17850"/>
            </a:xfrm>
            <a:custGeom>
              <a:avLst/>
              <a:gdLst/>
              <a:ahLst/>
              <a:cxnLst/>
              <a:rect l="l" t="t" r="r" b="b"/>
              <a:pathLst>
                <a:path w="715" h="714" extrusionOk="0">
                  <a:moveTo>
                    <a:pt x="257" y="0"/>
                  </a:moveTo>
                  <a:lnTo>
                    <a:pt x="257" y="0"/>
                  </a:lnTo>
                  <a:cubicBezTo>
                    <a:pt x="106" y="45"/>
                    <a:pt x="0" y="183"/>
                    <a:pt x="0" y="348"/>
                  </a:cubicBezTo>
                  <a:cubicBezTo>
                    <a:pt x="0" y="551"/>
                    <a:pt x="163" y="713"/>
                    <a:pt x="365" y="713"/>
                  </a:cubicBezTo>
                  <a:cubicBezTo>
                    <a:pt x="530" y="713"/>
                    <a:pt x="670" y="604"/>
                    <a:pt x="715" y="454"/>
                  </a:cubicBezTo>
                  <a:lnTo>
                    <a:pt x="715" y="454"/>
                  </a:lnTo>
                  <a:cubicBezTo>
                    <a:pt x="681" y="464"/>
                    <a:pt x="645" y="469"/>
                    <a:pt x="609" y="470"/>
                  </a:cubicBezTo>
                  <a:cubicBezTo>
                    <a:pt x="407" y="470"/>
                    <a:pt x="244" y="307"/>
                    <a:pt x="244" y="105"/>
                  </a:cubicBezTo>
                  <a:cubicBezTo>
                    <a:pt x="244" y="68"/>
                    <a:pt x="247" y="33"/>
                    <a:pt x="257" y="0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3287325" y="337852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0"/>
                  </a:moveTo>
                  <a:cubicBezTo>
                    <a:pt x="121" y="0"/>
                    <a:pt x="1" y="121"/>
                    <a:pt x="1" y="268"/>
                  </a:cubicBezTo>
                  <a:cubicBezTo>
                    <a:pt x="1" y="416"/>
                    <a:pt x="121" y="535"/>
                    <a:pt x="268" y="535"/>
                  </a:cubicBezTo>
                  <a:cubicBezTo>
                    <a:pt x="416" y="535"/>
                    <a:pt x="536" y="416"/>
                    <a:pt x="536" y="268"/>
                  </a:cubicBezTo>
                  <a:cubicBezTo>
                    <a:pt x="536" y="121"/>
                    <a:pt x="416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3184925" y="3416400"/>
              <a:ext cx="13400" cy="13375"/>
            </a:xfrm>
            <a:custGeom>
              <a:avLst/>
              <a:gdLst/>
              <a:ahLst/>
              <a:cxnLst/>
              <a:rect l="l" t="t" r="r" b="b"/>
              <a:pathLst>
                <a:path w="536" h="535" extrusionOk="0">
                  <a:moveTo>
                    <a:pt x="268" y="0"/>
                  </a:moveTo>
                  <a:cubicBezTo>
                    <a:pt x="120" y="0"/>
                    <a:pt x="1" y="119"/>
                    <a:pt x="1" y="268"/>
                  </a:cubicBezTo>
                  <a:cubicBezTo>
                    <a:pt x="1" y="415"/>
                    <a:pt x="120" y="535"/>
                    <a:pt x="268" y="535"/>
                  </a:cubicBezTo>
                  <a:cubicBezTo>
                    <a:pt x="415" y="535"/>
                    <a:pt x="536" y="415"/>
                    <a:pt x="536" y="268"/>
                  </a:cubicBezTo>
                  <a:cubicBezTo>
                    <a:pt x="536" y="119"/>
                    <a:pt x="415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3150400" y="3380125"/>
              <a:ext cx="6725" cy="6700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34" y="0"/>
                  </a:moveTo>
                  <a:cubicBezTo>
                    <a:pt x="60" y="0"/>
                    <a:pt x="1" y="60"/>
                    <a:pt x="1" y="134"/>
                  </a:cubicBezTo>
                  <a:cubicBezTo>
                    <a:pt x="1" y="207"/>
                    <a:pt x="61" y="267"/>
                    <a:pt x="134" y="267"/>
                  </a:cubicBezTo>
                  <a:cubicBezTo>
                    <a:pt x="207" y="267"/>
                    <a:pt x="268" y="207"/>
                    <a:pt x="268" y="134"/>
                  </a:cubicBezTo>
                  <a:cubicBezTo>
                    <a:pt x="268" y="59"/>
                    <a:pt x="207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3163775" y="338012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1" y="0"/>
                    <a:pt x="0" y="60"/>
                    <a:pt x="0" y="134"/>
                  </a:cubicBezTo>
                  <a:cubicBezTo>
                    <a:pt x="0" y="207"/>
                    <a:pt x="60" y="267"/>
                    <a:pt x="134" y="267"/>
                  </a:cubicBezTo>
                  <a:cubicBezTo>
                    <a:pt x="207" y="267"/>
                    <a:pt x="268" y="207"/>
                    <a:pt x="268" y="134"/>
                  </a:cubicBezTo>
                  <a:cubicBezTo>
                    <a:pt x="268" y="60"/>
                    <a:pt x="207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3157100" y="339122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1" y="0"/>
                    <a:pt x="0" y="61"/>
                    <a:pt x="0" y="134"/>
                  </a:cubicBezTo>
                  <a:cubicBezTo>
                    <a:pt x="0" y="209"/>
                    <a:pt x="60" y="268"/>
                    <a:pt x="134" y="268"/>
                  </a:cubicBezTo>
                  <a:cubicBezTo>
                    <a:pt x="207" y="268"/>
                    <a:pt x="267" y="207"/>
                    <a:pt x="267" y="134"/>
                  </a:cubicBezTo>
                  <a:cubicBezTo>
                    <a:pt x="267" y="61"/>
                    <a:pt x="207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3191150" y="3283850"/>
              <a:ext cx="6725" cy="6725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34" y="1"/>
                  </a:moveTo>
                  <a:cubicBezTo>
                    <a:pt x="61" y="1"/>
                    <a:pt x="1" y="61"/>
                    <a:pt x="1" y="134"/>
                  </a:cubicBezTo>
                  <a:cubicBezTo>
                    <a:pt x="1" y="207"/>
                    <a:pt x="61" y="268"/>
                    <a:pt x="134" y="268"/>
                  </a:cubicBezTo>
                  <a:cubicBezTo>
                    <a:pt x="209" y="268"/>
                    <a:pt x="268" y="208"/>
                    <a:pt x="268" y="134"/>
                  </a:cubicBezTo>
                  <a:cubicBezTo>
                    <a:pt x="268" y="60"/>
                    <a:pt x="207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3202725" y="327717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1" y="0"/>
                    <a:pt x="0" y="61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7" y="268"/>
                    <a:pt x="268" y="207"/>
                    <a:pt x="268" y="134"/>
                  </a:cubicBezTo>
                  <a:cubicBezTo>
                    <a:pt x="268" y="61"/>
                    <a:pt x="207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3202500" y="3290150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1" y="1"/>
                    <a:pt x="0" y="61"/>
                    <a:pt x="0" y="134"/>
                  </a:cubicBezTo>
                  <a:cubicBezTo>
                    <a:pt x="0" y="207"/>
                    <a:pt x="61" y="268"/>
                    <a:pt x="134" y="268"/>
                  </a:cubicBezTo>
                  <a:cubicBezTo>
                    <a:pt x="208" y="268"/>
                    <a:pt x="268" y="207"/>
                    <a:pt x="268" y="134"/>
                  </a:cubicBezTo>
                  <a:cubicBezTo>
                    <a:pt x="268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3276850" y="3415225"/>
              <a:ext cx="6700" cy="6725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34" y="1"/>
                  </a:moveTo>
                  <a:cubicBezTo>
                    <a:pt x="60" y="1"/>
                    <a:pt x="0" y="62"/>
                    <a:pt x="0" y="135"/>
                  </a:cubicBezTo>
                  <a:cubicBezTo>
                    <a:pt x="0" y="209"/>
                    <a:pt x="59" y="268"/>
                    <a:pt x="134" y="268"/>
                  </a:cubicBezTo>
                  <a:cubicBezTo>
                    <a:pt x="207" y="268"/>
                    <a:pt x="268" y="208"/>
                    <a:pt x="268" y="135"/>
                  </a:cubicBezTo>
                  <a:cubicBezTo>
                    <a:pt x="268" y="62"/>
                    <a:pt x="207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3285400" y="3405000"/>
              <a:ext cx="6725" cy="6700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35" y="1"/>
                  </a:moveTo>
                  <a:cubicBezTo>
                    <a:pt x="62" y="1"/>
                    <a:pt x="1" y="61"/>
                    <a:pt x="1" y="134"/>
                  </a:cubicBezTo>
                  <a:cubicBezTo>
                    <a:pt x="1" y="207"/>
                    <a:pt x="62" y="268"/>
                    <a:pt x="135" y="268"/>
                  </a:cubicBezTo>
                  <a:cubicBezTo>
                    <a:pt x="209" y="268"/>
                    <a:pt x="268" y="207"/>
                    <a:pt x="268" y="134"/>
                  </a:cubicBezTo>
                  <a:cubicBezTo>
                    <a:pt x="268" y="61"/>
                    <a:pt x="210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42"/>
          <p:cNvGrpSpPr/>
          <p:nvPr/>
        </p:nvGrpSpPr>
        <p:grpSpPr>
          <a:xfrm>
            <a:off x="3799754" y="4596297"/>
            <a:ext cx="364221" cy="339669"/>
            <a:chOff x="2684225" y="3256650"/>
            <a:chExt cx="221775" cy="206825"/>
          </a:xfrm>
        </p:grpSpPr>
        <p:sp>
          <p:nvSpPr>
            <p:cNvPr id="947" name="Google Shape;947;p42"/>
            <p:cNvSpPr/>
            <p:nvPr/>
          </p:nvSpPr>
          <p:spPr>
            <a:xfrm>
              <a:off x="2830175" y="3317725"/>
              <a:ext cx="24425" cy="16675"/>
            </a:xfrm>
            <a:custGeom>
              <a:avLst/>
              <a:gdLst/>
              <a:ahLst/>
              <a:cxnLst/>
              <a:rect l="l" t="t" r="r" b="b"/>
              <a:pathLst>
                <a:path w="977" h="667" extrusionOk="0">
                  <a:moveTo>
                    <a:pt x="69" y="0"/>
                  </a:moveTo>
                  <a:lnTo>
                    <a:pt x="1" y="546"/>
                  </a:lnTo>
                  <a:cubicBezTo>
                    <a:pt x="105" y="581"/>
                    <a:pt x="229" y="612"/>
                    <a:pt x="347" y="633"/>
                  </a:cubicBezTo>
                  <a:cubicBezTo>
                    <a:pt x="380" y="639"/>
                    <a:pt x="412" y="645"/>
                    <a:pt x="445" y="648"/>
                  </a:cubicBezTo>
                  <a:cubicBezTo>
                    <a:pt x="544" y="661"/>
                    <a:pt x="649" y="667"/>
                    <a:pt x="750" y="667"/>
                  </a:cubicBezTo>
                  <a:cubicBezTo>
                    <a:pt x="830" y="667"/>
                    <a:pt x="907" y="663"/>
                    <a:pt x="977" y="657"/>
                  </a:cubicBezTo>
                  <a:lnTo>
                    <a:pt x="848" y="132"/>
                  </a:lnTo>
                  <a:cubicBezTo>
                    <a:pt x="833" y="132"/>
                    <a:pt x="817" y="132"/>
                    <a:pt x="800" y="132"/>
                  </a:cubicBezTo>
                  <a:cubicBezTo>
                    <a:pt x="712" y="132"/>
                    <a:pt x="601" y="128"/>
                    <a:pt x="517" y="117"/>
                  </a:cubicBezTo>
                  <a:cubicBezTo>
                    <a:pt x="363" y="97"/>
                    <a:pt x="192" y="49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2735500" y="3317725"/>
              <a:ext cx="24425" cy="16675"/>
            </a:xfrm>
            <a:custGeom>
              <a:avLst/>
              <a:gdLst/>
              <a:ahLst/>
              <a:cxnLst/>
              <a:rect l="l" t="t" r="r" b="b"/>
              <a:pathLst>
                <a:path w="977" h="667" extrusionOk="0">
                  <a:moveTo>
                    <a:pt x="908" y="0"/>
                  </a:moveTo>
                  <a:cubicBezTo>
                    <a:pt x="785" y="49"/>
                    <a:pt x="614" y="97"/>
                    <a:pt x="460" y="117"/>
                  </a:cubicBezTo>
                  <a:cubicBezTo>
                    <a:pt x="377" y="128"/>
                    <a:pt x="265" y="132"/>
                    <a:pt x="177" y="132"/>
                  </a:cubicBezTo>
                  <a:cubicBezTo>
                    <a:pt x="160" y="132"/>
                    <a:pt x="144" y="132"/>
                    <a:pt x="130" y="132"/>
                  </a:cubicBezTo>
                  <a:lnTo>
                    <a:pt x="0" y="657"/>
                  </a:lnTo>
                  <a:cubicBezTo>
                    <a:pt x="70" y="663"/>
                    <a:pt x="147" y="667"/>
                    <a:pt x="227" y="667"/>
                  </a:cubicBezTo>
                  <a:cubicBezTo>
                    <a:pt x="328" y="667"/>
                    <a:pt x="433" y="661"/>
                    <a:pt x="532" y="648"/>
                  </a:cubicBezTo>
                  <a:cubicBezTo>
                    <a:pt x="565" y="645"/>
                    <a:pt x="598" y="639"/>
                    <a:pt x="630" y="633"/>
                  </a:cubicBezTo>
                  <a:cubicBezTo>
                    <a:pt x="748" y="612"/>
                    <a:pt x="872" y="581"/>
                    <a:pt x="976" y="546"/>
                  </a:cubicBezTo>
                  <a:lnTo>
                    <a:pt x="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2751000" y="3256650"/>
              <a:ext cx="88400" cy="21550"/>
            </a:xfrm>
            <a:custGeom>
              <a:avLst/>
              <a:gdLst/>
              <a:ahLst/>
              <a:cxnLst/>
              <a:rect l="l" t="t" r="r" b="b"/>
              <a:pathLst>
                <a:path w="3536" h="862" extrusionOk="0">
                  <a:moveTo>
                    <a:pt x="1763" y="1"/>
                  </a:moveTo>
                  <a:cubicBezTo>
                    <a:pt x="1032" y="1"/>
                    <a:pt x="386" y="185"/>
                    <a:pt x="0" y="465"/>
                  </a:cubicBezTo>
                  <a:lnTo>
                    <a:pt x="555" y="861"/>
                  </a:lnTo>
                  <a:lnTo>
                    <a:pt x="3076" y="861"/>
                  </a:lnTo>
                  <a:lnTo>
                    <a:pt x="3536" y="473"/>
                  </a:lnTo>
                  <a:cubicBezTo>
                    <a:pt x="3151" y="188"/>
                    <a:pt x="2500" y="1"/>
                    <a:pt x="1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2684225" y="3258025"/>
              <a:ext cx="221775" cy="205425"/>
            </a:xfrm>
            <a:custGeom>
              <a:avLst/>
              <a:gdLst/>
              <a:ahLst/>
              <a:cxnLst/>
              <a:rect l="l" t="t" r="r" b="b"/>
              <a:pathLst>
                <a:path w="8871" h="8217" extrusionOk="0">
                  <a:moveTo>
                    <a:pt x="1298" y="0"/>
                  </a:moveTo>
                  <a:cubicBezTo>
                    <a:pt x="1180" y="0"/>
                    <a:pt x="1064" y="16"/>
                    <a:pt x="954" y="50"/>
                  </a:cubicBezTo>
                  <a:cubicBezTo>
                    <a:pt x="808" y="97"/>
                    <a:pt x="587" y="186"/>
                    <a:pt x="393" y="371"/>
                  </a:cubicBezTo>
                  <a:cubicBezTo>
                    <a:pt x="330" y="432"/>
                    <a:pt x="271" y="500"/>
                    <a:pt x="220" y="575"/>
                  </a:cubicBezTo>
                  <a:cubicBezTo>
                    <a:pt x="74" y="788"/>
                    <a:pt x="1" y="1039"/>
                    <a:pt x="9" y="1298"/>
                  </a:cubicBezTo>
                  <a:cubicBezTo>
                    <a:pt x="18" y="1558"/>
                    <a:pt x="110" y="1802"/>
                    <a:pt x="271" y="2006"/>
                  </a:cubicBezTo>
                  <a:cubicBezTo>
                    <a:pt x="316" y="2063"/>
                    <a:pt x="368" y="2118"/>
                    <a:pt x="423" y="2167"/>
                  </a:cubicBezTo>
                  <a:lnTo>
                    <a:pt x="559" y="2282"/>
                  </a:lnTo>
                  <a:lnTo>
                    <a:pt x="787" y="1774"/>
                  </a:lnTo>
                  <a:cubicBezTo>
                    <a:pt x="764" y="1754"/>
                    <a:pt x="716" y="1706"/>
                    <a:pt x="697" y="1683"/>
                  </a:cubicBezTo>
                  <a:cubicBezTo>
                    <a:pt x="516" y="1466"/>
                    <a:pt x="496" y="1161"/>
                    <a:pt x="636" y="915"/>
                  </a:cubicBezTo>
                  <a:cubicBezTo>
                    <a:pt x="764" y="691"/>
                    <a:pt x="999" y="584"/>
                    <a:pt x="1241" y="584"/>
                  </a:cubicBezTo>
                  <a:cubicBezTo>
                    <a:pt x="1298" y="584"/>
                    <a:pt x="1356" y="590"/>
                    <a:pt x="1413" y="602"/>
                  </a:cubicBezTo>
                  <a:cubicBezTo>
                    <a:pt x="1574" y="612"/>
                    <a:pt x="1716" y="639"/>
                    <a:pt x="1831" y="753"/>
                  </a:cubicBezTo>
                  <a:cubicBezTo>
                    <a:pt x="1950" y="873"/>
                    <a:pt x="2326" y="1182"/>
                    <a:pt x="2568" y="1431"/>
                  </a:cubicBezTo>
                  <a:cubicBezTo>
                    <a:pt x="2836" y="1706"/>
                    <a:pt x="3007" y="2115"/>
                    <a:pt x="3036" y="2496"/>
                  </a:cubicBezTo>
                  <a:cubicBezTo>
                    <a:pt x="3060" y="2840"/>
                    <a:pt x="3173" y="3172"/>
                    <a:pt x="3364" y="3457"/>
                  </a:cubicBezTo>
                  <a:lnTo>
                    <a:pt x="3516" y="3672"/>
                  </a:lnTo>
                  <a:cubicBezTo>
                    <a:pt x="3768" y="4027"/>
                    <a:pt x="3793" y="4495"/>
                    <a:pt x="3583" y="4877"/>
                  </a:cubicBezTo>
                  <a:cubicBezTo>
                    <a:pt x="3339" y="5321"/>
                    <a:pt x="3259" y="5835"/>
                    <a:pt x="3359" y="6331"/>
                  </a:cubicBezTo>
                  <a:lnTo>
                    <a:pt x="3693" y="8084"/>
                  </a:lnTo>
                  <a:cubicBezTo>
                    <a:pt x="3699" y="8116"/>
                    <a:pt x="3728" y="8141"/>
                    <a:pt x="3761" y="8141"/>
                  </a:cubicBezTo>
                  <a:lnTo>
                    <a:pt x="3971" y="8216"/>
                  </a:lnTo>
                  <a:lnTo>
                    <a:pt x="4132" y="8216"/>
                  </a:lnTo>
                  <a:lnTo>
                    <a:pt x="4435" y="8032"/>
                  </a:lnTo>
                  <a:lnTo>
                    <a:pt x="4702" y="8216"/>
                  </a:lnTo>
                  <a:lnTo>
                    <a:pt x="5179" y="8216"/>
                  </a:lnTo>
                  <a:cubicBezTo>
                    <a:pt x="5212" y="8216"/>
                    <a:pt x="5241" y="8192"/>
                    <a:pt x="5248" y="8160"/>
                  </a:cubicBezTo>
                  <a:lnTo>
                    <a:pt x="5612" y="6351"/>
                  </a:lnTo>
                  <a:cubicBezTo>
                    <a:pt x="5713" y="5841"/>
                    <a:pt x="5637" y="5312"/>
                    <a:pt x="5393" y="4853"/>
                  </a:cubicBezTo>
                  <a:cubicBezTo>
                    <a:pt x="5197" y="4484"/>
                    <a:pt x="5220" y="4037"/>
                    <a:pt x="5451" y="3688"/>
                  </a:cubicBezTo>
                  <a:lnTo>
                    <a:pt x="5598" y="3467"/>
                  </a:lnTo>
                  <a:cubicBezTo>
                    <a:pt x="5787" y="3181"/>
                    <a:pt x="5902" y="2854"/>
                    <a:pt x="5929" y="2513"/>
                  </a:cubicBezTo>
                  <a:lnTo>
                    <a:pt x="5931" y="2484"/>
                  </a:lnTo>
                  <a:cubicBezTo>
                    <a:pt x="5965" y="2109"/>
                    <a:pt x="6127" y="1759"/>
                    <a:pt x="6388" y="1490"/>
                  </a:cubicBezTo>
                  <a:cubicBezTo>
                    <a:pt x="6632" y="1239"/>
                    <a:pt x="6919" y="943"/>
                    <a:pt x="7040" y="823"/>
                  </a:cubicBezTo>
                  <a:cubicBezTo>
                    <a:pt x="7196" y="666"/>
                    <a:pt x="7413" y="585"/>
                    <a:pt x="7625" y="585"/>
                  </a:cubicBezTo>
                  <a:cubicBezTo>
                    <a:pt x="7853" y="585"/>
                    <a:pt x="8075" y="680"/>
                    <a:pt x="8207" y="878"/>
                  </a:cubicBezTo>
                  <a:cubicBezTo>
                    <a:pt x="8373" y="1127"/>
                    <a:pt x="8364" y="1447"/>
                    <a:pt x="8173" y="1678"/>
                  </a:cubicBezTo>
                  <a:cubicBezTo>
                    <a:pt x="8153" y="1706"/>
                    <a:pt x="8130" y="1729"/>
                    <a:pt x="8108" y="1748"/>
                  </a:cubicBezTo>
                  <a:lnTo>
                    <a:pt x="7992" y="1844"/>
                  </a:lnTo>
                  <a:lnTo>
                    <a:pt x="8425" y="2188"/>
                  </a:lnTo>
                  <a:cubicBezTo>
                    <a:pt x="8481" y="2139"/>
                    <a:pt x="8552" y="2064"/>
                    <a:pt x="8598" y="2007"/>
                  </a:cubicBezTo>
                  <a:cubicBezTo>
                    <a:pt x="8760" y="1804"/>
                    <a:pt x="8851" y="1559"/>
                    <a:pt x="8860" y="1299"/>
                  </a:cubicBezTo>
                  <a:cubicBezTo>
                    <a:pt x="8871" y="1040"/>
                    <a:pt x="8797" y="789"/>
                    <a:pt x="8649" y="576"/>
                  </a:cubicBezTo>
                  <a:cubicBezTo>
                    <a:pt x="8466" y="313"/>
                    <a:pt x="8202" y="135"/>
                    <a:pt x="7911" y="50"/>
                  </a:cubicBezTo>
                  <a:cubicBezTo>
                    <a:pt x="7802" y="18"/>
                    <a:pt x="7686" y="3"/>
                    <a:pt x="7569" y="3"/>
                  </a:cubicBezTo>
                  <a:cubicBezTo>
                    <a:pt x="7379" y="3"/>
                    <a:pt x="7186" y="42"/>
                    <a:pt x="7019" y="110"/>
                  </a:cubicBezTo>
                  <a:cubicBezTo>
                    <a:pt x="6780" y="208"/>
                    <a:pt x="6053" y="472"/>
                    <a:pt x="6053" y="472"/>
                  </a:cubicBezTo>
                  <a:cubicBezTo>
                    <a:pt x="5802" y="565"/>
                    <a:pt x="5538" y="614"/>
                    <a:pt x="5274" y="614"/>
                  </a:cubicBezTo>
                  <a:cubicBezTo>
                    <a:pt x="5083" y="614"/>
                    <a:pt x="4891" y="588"/>
                    <a:pt x="4706" y="535"/>
                  </a:cubicBezTo>
                  <a:cubicBezTo>
                    <a:pt x="4619" y="509"/>
                    <a:pt x="4528" y="496"/>
                    <a:pt x="4434" y="496"/>
                  </a:cubicBezTo>
                  <a:cubicBezTo>
                    <a:pt x="4340" y="496"/>
                    <a:pt x="4249" y="510"/>
                    <a:pt x="4163" y="535"/>
                  </a:cubicBezTo>
                  <a:cubicBezTo>
                    <a:pt x="3977" y="588"/>
                    <a:pt x="3787" y="614"/>
                    <a:pt x="3597" y="614"/>
                  </a:cubicBezTo>
                  <a:cubicBezTo>
                    <a:pt x="3439" y="614"/>
                    <a:pt x="3282" y="597"/>
                    <a:pt x="3128" y="563"/>
                  </a:cubicBezTo>
                  <a:lnTo>
                    <a:pt x="2537" y="366"/>
                  </a:lnTo>
                  <a:cubicBezTo>
                    <a:pt x="2537" y="366"/>
                    <a:pt x="2019" y="180"/>
                    <a:pt x="1850" y="110"/>
                  </a:cubicBezTo>
                  <a:cubicBezTo>
                    <a:pt x="1680" y="41"/>
                    <a:pt x="1488" y="0"/>
                    <a:pt x="1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2719600" y="3272525"/>
              <a:ext cx="63900" cy="190950"/>
            </a:xfrm>
            <a:custGeom>
              <a:avLst/>
              <a:gdLst/>
              <a:ahLst/>
              <a:cxnLst/>
              <a:rect l="l" t="t" r="r" b="b"/>
              <a:pathLst>
                <a:path w="2556" h="7638" extrusionOk="0">
                  <a:moveTo>
                    <a:pt x="169" y="1"/>
                  </a:moveTo>
                  <a:cubicBezTo>
                    <a:pt x="112" y="1"/>
                    <a:pt x="55" y="7"/>
                    <a:pt x="1" y="19"/>
                  </a:cubicBezTo>
                  <a:cubicBezTo>
                    <a:pt x="154" y="51"/>
                    <a:pt x="300" y="126"/>
                    <a:pt x="414" y="240"/>
                  </a:cubicBezTo>
                  <a:cubicBezTo>
                    <a:pt x="532" y="359"/>
                    <a:pt x="814" y="649"/>
                    <a:pt x="1057" y="898"/>
                  </a:cubicBezTo>
                  <a:cubicBezTo>
                    <a:pt x="1191" y="1036"/>
                    <a:pt x="1298" y="1194"/>
                    <a:pt x="1376" y="1366"/>
                  </a:cubicBezTo>
                  <a:cubicBezTo>
                    <a:pt x="1453" y="1539"/>
                    <a:pt x="1501" y="1724"/>
                    <a:pt x="1517" y="1915"/>
                  </a:cubicBezTo>
                  <a:cubicBezTo>
                    <a:pt x="1539" y="2259"/>
                    <a:pt x="1652" y="2590"/>
                    <a:pt x="1844" y="2876"/>
                  </a:cubicBezTo>
                  <a:lnTo>
                    <a:pt x="1995" y="3091"/>
                  </a:lnTo>
                  <a:cubicBezTo>
                    <a:pt x="2134" y="3287"/>
                    <a:pt x="2202" y="3517"/>
                    <a:pt x="2202" y="3747"/>
                  </a:cubicBezTo>
                  <a:cubicBezTo>
                    <a:pt x="2202" y="3936"/>
                    <a:pt x="2156" y="4125"/>
                    <a:pt x="2062" y="4297"/>
                  </a:cubicBezTo>
                  <a:cubicBezTo>
                    <a:pt x="1817" y="4741"/>
                    <a:pt x="1738" y="5255"/>
                    <a:pt x="1837" y="5751"/>
                  </a:cubicBezTo>
                  <a:lnTo>
                    <a:pt x="2206" y="7581"/>
                  </a:lnTo>
                  <a:cubicBezTo>
                    <a:pt x="2212" y="7612"/>
                    <a:pt x="2242" y="7637"/>
                    <a:pt x="2274" y="7637"/>
                  </a:cubicBezTo>
                  <a:lnTo>
                    <a:pt x="2555" y="7637"/>
                  </a:lnTo>
                  <a:lnTo>
                    <a:pt x="2176" y="5751"/>
                  </a:lnTo>
                  <a:cubicBezTo>
                    <a:pt x="2076" y="5255"/>
                    <a:pt x="2155" y="4739"/>
                    <a:pt x="2399" y="4297"/>
                  </a:cubicBezTo>
                  <a:cubicBezTo>
                    <a:pt x="2495" y="4125"/>
                    <a:pt x="2541" y="3936"/>
                    <a:pt x="2541" y="3747"/>
                  </a:cubicBezTo>
                  <a:cubicBezTo>
                    <a:pt x="2541" y="3515"/>
                    <a:pt x="2470" y="3286"/>
                    <a:pt x="2332" y="3091"/>
                  </a:cubicBezTo>
                  <a:lnTo>
                    <a:pt x="2182" y="2876"/>
                  </a:lnTo>
                  <a:cubicBezTo>
                    <a:pt x="1991" y="2589"/>
                    <a:pt x="1877" y="2259"/>
                    <a:pt x="1854" y="1915"/>
                  </a:cubicBezTo>
                  <a:cubicBezTo>
                    <a:pt x="1840" y="1724"/>
                    <a:pt x="1792" y="1539"/>
                    <a:pt x="1714" y="1366"/>
                  </a:cubicBezTo>
                  <a:cubicBezTo>
                    <a:pt x="1637" y="1194"/>
                    <a:pt x="1529" y="1036"/>
                    <a:pt x="1395" y="898"/>
                  </a:cubicBezTo>
                  <a:cubicBezTo>
                    <a:pt x="1153" y="649"/>
                    <a:pt x="871" y="359"/>
                    <a:pt x="752" y="240"/>
                  </a:cubicBezTo>
                  <a:cubicBezTo>
                    <a:pt x="597" y="83"/>
                    <a:pt x="380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2764575" y="3286375"/>
              <a:ext cx="60975" cy="177100"/>
            </a:xfrm>
            <a:custGeom>
              <a:avLst/>
              <a:gdLst/>
              <a:ahLst/>
              <a:cxnLst/>
              <a:rect l="l" t="t" r="r" b="b"/>
              <a:pathLst>
                <a:path w="2439" h="7084" extrusionOk="0">
                  <a:moveTo>
                    <a:pt x="47" y="0"/>
                  </a:moveTo>
                  <a:cubicBezTo>
                    <a:pt x="17" y="0"/>
                    <a:pt x="0" y="35"/>
                    <a:pt x="18" y="59"/>
                  </a:cubicBezTo>
                  <a:lnTo>
                    <a:pt x="130" y="199"/>
                  </a:lnTo>
                  <a:cubicBezTo>
                    <a:pt x="314" y="429"/>
                    <a:pt x="403" y="720"/>
                    <a:pt x="379" y="1015"/>
                  </a:cubicBezTo>
                  <a:lnTo>
                    <a:pt x="378" y="1034"/>
                  </a:lnTo>
                  <a:cubicBezTo>
                    <a:pt x="346" y="1433"/>
                    <a:pt x="396" y="1865"/>
                    <a:pt x="582" y="2160"/>
                  </a:cubicBezTo>
                  <a:cubicBezTo>
                    <a:pt x="818" y="2534"/>
                    <a:pt x="1138" y="3221"/>
                    <a:pt x="706" y="4090"/>
                  </a:cubicBezTo>
                  <a:cubicBezTo>
                    <a:pt x="700" y="4103"/>
                    <a:pt x="692" y="4116"/>
                    <a:pt x="686" y="4130"/>
                  </a:cubicBezTo>
                  <a:lnTo>
                    <a:pt x="696" y="4258"/>
                  </a:lnTo>
                  <a:lnTo>
                    <a:pt x="588" y="4397"/>
                  </a:lnTo>
                  <a:cubicBezTo>
                    <a:pt x="554" y="4522"/>
                    <a:pt x="533" y="4669"/>
                    <a:pt x="540" y="4842"/>
                  </a:cubicBezTo>
                  <a:lnTo>
                    <a:pt x="603" y="4980"/>
                  </a:lnTo>
                  <a:lnTo>
                    <a:pt x="569" y="5109"/>
                  </a:lnTo>
                  <a:cubicBezTo>
                    <a:pt x="569" y="5111"/>
                    <a:pt x="571" y="5114"/>
                    <a:pt x="571" y="5116"/>
                  </a:cubicBezTo>
                  <a:cubicBezTo>
                    <a:pt x="592" y="5224"/>
                    <a:pt x="618" y="5378"/>
                    <a:pt x="650" y="5555"/>
                  </a:cubicBezTo>
                  <a:lnTo>
                    <a:pt x="736" y="5676"/>
                  </a:lnTo>
                  <a:lnTo>
                    <a:pt x="698" y="5821"/>
                  </a:lnTo>
                  <a:cubicBezTo>
                    <a:pt x="723" y="5968"/>
                    <a:pt x="751" y="6122"/>
                    <a:pt x="775" y="6267"/>
                  </a:cubicBezTo>
                  <a:lnTo>
                    <a:pt x="876" y="6400"/>
                  </a:lnTo>
                  <a:lnTo>
                    <a:pt x="821" y="6534"/>
                  </a:lnTo>
                  <a:cubicBezTo>
                    <a:pt x="876" y="6848"/>
                    <a:pt x="916" y="7081"/>
                    <a:pt x="916" y="7081"/>
                  </a:cubicBezTo>
                  <a:lnTo>
                    <a:pt x="1487" y="7083"/>
                  </a:lnTo>
                  <a:cubicBezTo>
                    <a:pt x="1487" y="7083"/>
                    <a:pt x="1531" y="6849"/>
                    <a:pt x="1590" y="6535"/>
                  </a:cubicBezTo>
                  <a:lnTo>
                    <a:pt x="1550" y="6386"/>
                  </a:lnTo>
                  <a:lnTo>
                    <a:pt x="1640" y="6268"/>
                  </a:lnTo>
                  <a:cubicBezTo>
                    <a:pt x="1668" y="6123"/>
                    <a:pt x="1696" y="5969"/>
                    <a:pt x="1725" y="5823"/>
                  </a:cubicBezTo>
                  <a:lnTo>
                    <a:pt x="1675" y="5690"/>
                  </a:lnTo>
                  <a:lnTo>
                    <a:pt x="1776" y="5556"/>
                  </a:lnTo>
                  <a:cubicBezTo>
                    <a:pt x="1810" y="5379"/>
                    <a:pt x="1839" y="5225"/>
                    <a:pt x="1862" y="5117"/>
                  </a:cubicBezTo>
                  <a:cubicBezTo>
                    <a:pt x="1862" y="5115"/>
                    <a:pt x="1863" y="5112"/>
                    <a:pt x="1863" y="5110"/>
                  </a:cubicBezTo>
                  <a:lnTo>
                    <a:pt x="1790" y="4950"/>
                  </a:lnTo>
                  <a:lnTo>
                    <a:pt x="1898" y="4842"/>
                  </a:lnTo>
                  <a:cubicBezTo>
                    <a:pt x="1909" y="4664"/>
                    <a:pt x="1890" y="4520"/>
                    <a:pt x="1857" y="4397"/>
                  </a:cubicBezTo>
                  <a:lnTo>
                    <a:pt x="1723" y="4278"/>
                  </a:lnTo>
                  <a:lnTo>
                    <a:pt x="1755" y="4130"/>
                  </a:lnTo>
                  <a:cubicBezTo>
                    <a:pt x="1749" y="4117"/>
                    <a:pt x="1741" y="4104"/>
                    <a:pt x="1735" y="4090"/>
                  </a:cubicBezTo>
                  <a:cubicBezTo>
                    <a:pt x="1349" y="3293"/>
                    <a:pt x="1531" y="2713"/>
                    <a:pt x="1853" y="2170"/>
                  </a:cubicBezTo>
                  <a:cubicBezTo>
                    <a:pt x="2035" y="1862"/>
                    <a:pt x="2099" y="1427"/>
                    <a:pt x="2062" y="1021"/>
                  </a:cubicBezTo>
                  <a:cubicBezTo>
                    <a:pt x="2035" y="723"/>
                    <a:pt x="2125" y="427"/>
                    <a:pt x="2310" y="195"/>
                  </a:cubicBezTo>
                  <a:lnTo>
                    <a:pt x="2419" y="59"/>
                  </a:lnTo>
                  <a:cubicBezTo>
                    <a:pt x="2439" y="35"/>
                    <a:pt x="2422" y="0"/>
                    <a:pt x="2391" y="0"/>
                  </a:cubicBezTo>
                  <a:lnTo>
                    <a:pt x="2001" y="0"/>
                  </a:lnTo>
                  <a:cubicBezTo>
                    <a:pt x="1891" y="0"/>
                    <a:pt x="1786" y="34"/>
                    <a:pt x="1695" y="96"/>
                  </a:cubicBezTo>
                  <a:cubicBezTo>
                    <a:pt x="1554" y="195"/>
                    <a:pt x="1446" y="250"/>
                    <a:pt x="1219" y="250"/>
                  </a:cubicBezTo>
                  <a:cubicBezTo>
                    <a:pt x="990" y="250"/>
                    <a:pt x="883" y="195"/>
                    <a:pt x="742" y="96"/>
                  </a:cubicBezTo>
                  <a:cubicBezTo>
                    <a:pt x="653" y="34"/>
                    <a:pt x="546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2692350" y="3299300"/>
              <a:ext cx="50200" cy="40300"/>
            </a:xfrm>
            <a:custGeom>
              <a:avLst/>
              <a:gdLst/>
              <a:ahLst/>
              <a:cxnLst/>
              <a:rect l="l" t="t" r="r" b="b"/>
              <a:pathLst>
                <a:path w="2008" h="1612" extrusionOk="0">
                  <a:moveTo>
                    <a:pt x="846" y="1"/>
                  </a:moveTo>
                  <a:cubicBezTo>
                    <a:pt x="718" y="1"/>
                    <a:pt x="596" y="26"/>
                    <a:pt x="488" y="74"/>
                  </a:cubicBezTo>
                  <a:cubicBezTo>
                    <a:pt x="380" y="171"/>
                    <a:pt x="293" y="256"/>
                    <a:pt x="219" y="384"/>
                  </a:cubicBezTo>
                  <a:cubicBezTo>
                    <a:pt x="1" y="762"/>
                    <a:pt x="176" y="1164"/>
                    <a:pt x="632" y="1428"/>
                  </a:cubicBezTo>
                  <a:cubicBezTo>
                    <a:pt x="838" y="1547"/>
                    <a:pt x="1045" y="1611"/>
                    <a:pt x="1231" y="1611"/>
                  </a:cubicBezTo>
                  <a:cubicBezTo>
                    <a:pt x="1456" y="1611"/>
                    <a:pt x="1649" y="1517"/>
                    <a:pt x="1768" y="1310"/>
                  </a:cubicBezTo>
                  <a:cubicBezTo>
                    <a:pt x="1782" y="1286"/>
                    <a:pt x="1853" y="1238"/>
                    <a:pt x="1853" y="1238"/>
                  </a:cubicBezTo>
                  <a:cubicBezTo>
                    <a:pt x="2008" y="869"/>
                    <a:pt x="1813" y="397"/>
                    <a:pt x="1386" y="150"/>
                  </a:cubicBezTo>
                  <a:cubicBezTo>
                    <a:pt x="1211" y="49"/>
                    <a:pt x="1023" y="1"/>
                    <a:pt x="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2691075" y="3301125"/>
              <a:ext cx="47575" cy="39850"/>
            </a:xfrm>
            <a:custGeom>
              <a:avLst/>
              <a:gdLst/>
              <a:ahLst/>
              <a:cxnLst/>
              <a:rect l="l" t="t" r="r" b="b"/>
              <a:pathLst>
                <a:path w="1903" h="1594" extrusionOk="0">
                  <a:moveTo>
                    <a:pt x="539" y="1"/>
                  </a:moveTo>
                  <a:lnTo>
                    <a:pt x="539" y="1"/>
                  </a:lnTo>
                  <a:cubicBezTo>
                    <a:pt x="405" y="60"/>
                    <a:pt x="293" y="157"/>
                    <a:pt x="218" y="286"/>
                  </a:cubicBezTo>
                  <a:cubicBezTo>
                    <a:pt x="0" y="663"/>
                    <a:pt x="192" y="1181"/>
                    <a:pt x="648" y="1445"/>
                  </a:cubicBezTo>
                  <a:cubicBezTo>
                    <a:pt x="823" y="1545"/>
                    <a:pt x="1011" y="1594"/>
                    <a:pt x="1188" y="1594"/>
                  </a:cubicBezTo>
                  <a:cubicBezTo>
                    <a:pt x="1473" y="1594"/>
                    <a:pt x="1732" y="1469"/>
                    <a:pt x="1867" y="1237"/>
                  </a:cubicBezTo>
                  <a:cubicBezTo>
                    <a:pt x="1879" y="1213"/>
                    <a:pt x="1892" y="1189"/>
                    <a:pt x="1903" y="1165"/>
                  </a:cubicBezTo>
                  <a:lnTo>
                    <a:pt x="1903" y="1165"/>
                  </a:lnTo>
                  <a:cubicBezTo>
                    <a:pt x="1794" y="1213"/>
                    <a:pt x="1671" y="1238"/>
                    <a:pt x="1543" y="1238"/>
                  </a:cubicBezTo>
                  <a:cubicBezTo>
                    <a:pt x="1365" y="1238"/>
                    <a:pt x="1178" y="1190"/>
                    <a:pt x="1004" y="1089"/>
                  </a:cubicBezTo>
                  <a:cubicBezTo>
                    <a:pt x="577" y="842"/>
                    <a:pt x="382" y="370"/>
                    <a:pt x="539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2850225" y="3299300"/>
              <a:ext cx="45650" cy="39575"/>
            </a:xfrm>
            <a:custGeom>
              <a:avLst/>
              <a:gdLst/>
              <a:ahLst/>
              <a:cxnLst/>
              <a:rect l="l" t="t" r="r" b="b"/>
              <a:pathLst>
                <a:path w="1826" h="1583" extrusionOk="0">
                  <a:moveTo>
                    <a:pt x="1057" y="1"/>
                  </a:moveTo>
                  <a:cubicBezTo>
                    <a:pt x="879" y="1"/>
                    <a:pt x="691" y="49"/>
                    <a:pt x="516" y="150"/>
                  </a:cubicBezTo>
                  <a:cubicBezTo>
                    <a:pt x="356" y="242"/>
                    <a:pt x="228" y="367"/>
                    <a:pt x="140" y="506"/>
                  </a:cubicBezTo>
                  <a:cubicBezTo>
                    <a:pt x="61" y="793"/>
                    <a:pt x="1" y="1032"/>
                    <a:pt x="142" y="1276"/>
                  </a:cubicBezTo>
                  <a:cubicBezTo>
                    <a:pt x="263" y="1485"/>
                    <a:pt x="473" y="1582"/>
                    <a:pt x="713" y="1582"/>
                  </a:cubicBezTo>
                  <a:cubicBezTo>
                    <a:pt x="905" y="1582"/>
                    <a:pt x="1117" y="1520"/>
                    <a:pt x="1320" y="1403"/>
                  </a:cubicBezTo>
                  <a:cubicBezTo>
                    <a:pt x="1595" y="1244"/>
                    <a:pt x="1723" y="1092"/>
                    <a:pt x="1773" y="834"/>
                  </a:cubicBezTo>
                  <a:cubicBezTo>
                    <a:pt x="1783" y="778"/>
                    <a:pt x="1825" y="681"/>
                    <a:pt x="1825" y="681"/>
                  </a:cubicBezTo>
                  <a:cubicBezTo>
                    <a:pt x="1821" y="569"/>
                    <a:pt x="1794" y="458"/>
                    <a:pt x="1735" y="359"/>
                  </a:cubicBezTo>
                  <a:cubicBezTo>
                    <a:pt x="1601" y="125"/>
                    <a:pt x="1342" y="1"/>
                    <a:pt x="1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2848850" y="3311925"/>
              <a:ext cx="47200" cy="29050"/>
            </a:xfrm>
            <a:custGeom>
              <a:avLst/>
              <a:gdLst/>
              <a:ahLst/>
              <a:cxnLst/>
              <a:rect l="l" t="t" r="r" b="b"/>
              <a:pathLst>
                <a:path w="1888" h="1162" extrusionOk="0">
                  <a:moveTo>
                    <a:pt x="195" y="1"/>
                  </a:moveTo>
                  <a:cubicBezTo>
                    <a:pt x="31" y="256"/>
                    <a:pt x="0" y="560"/>
                    <a:pt x="142" y="805"/>
                  </a:cubicBezTo>
                  <a:cubicBezTo>
                    <a:pt x="276" y="1037"/>
                    <a:pt x="535" y="1162"/>
                    <a:pt x="820" y="1162"/>
                  </a:cubicBezTo>
                  <a:cubicBezTo>
                    <a:pt x="998" y="1162"/>
                    <a:pt x="1186" y="1113"/>
                    <a:pt x="1361" y="1013"/>
                  </a:cubicBezTo>
                  <a:cubicBezTo>
                    <a:pt x="1695" y="820"/>
                    <a:pt x="1888" y="488"/>
                    <a:pt x="1880" y="176"/>
                  </a:cubicBezTo>
                  <a:lnTo>
                    <a:pt x="1880" y="176"/>
                  </a:lnTo>
                  <a:cubicBezTo>
                    <a:pt x="1792" y="314"/>
                    <a:pt x="1664" y="440"/>
                    <a:pt x="1504" y="532"/>
                  </a:cubicBezTo>
                  <a:cubicBezTo>
                    <a:pt x="1329" y="633"/>
                    <a:pt x="1141" y="681"/>
                    <a:pt x="963" y="681"/>
                  </a:cubicBezTo>
                  <a:cubicBezTo>
                    <a:pt x="678" y="681"/>
                    <a:pt x="420" y="557"/>
                    <a:pt x="285" y="324"/>
                  </a:cubicBezTo>
                  <a:cubicBezTo>
                    <a:pt x="227" y="223"/>
                    <a:pt x="197" y="114"/>
                    <a:pt x="195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42"/>
          <p:cNvGrpSpPr/>
          <p:nvPr/>
        </p:nvGrpSpPr>
        <p:grpSpPr>
          <a:xfrm>
            <a:off x="3795240" y="2608745"/>
            <a:ext cx="368778" cy="363605"/>
            <a:chOff x="2681475" y="2046425"/>
            <a:chExt cx="224550" cy="221400"/>
          </a:xfrm>
        </p:grpSpPr>
        <p:sp>
          <p:nvSpPr>
            <p:cNvPr id="958" name="Google Shape;958;p42"/>
            <p:cNvSpPr/>
            <p:nvPr/>
          </p:nvSpPr>
          <p:spPr>
            <a:xfrm>
              <a:off x="2764625" y="2138125"/>
              <a:ext cx="62200" cy="128775"/>
            </a:xfrm>
            <a:custGeom>
              <a:avLst/>
              <a:gdLst/>
              <a:ahLst/>
              <a:cxnLst/>
              <a:rect l="l" t="t" r="r" b="b"/>
              <a:pathLst>
                <a:path w="2488" h="5151" extrusionOk="0">
                  <a:moveTo>
                    <a:pt x="1922" y="0"/>
                  </a:moveTo>
                  <a:cubicBezTo>
                    <a:pt x="1863" y="0"/>
                    <a:pt x="1802" y="17"/>
                    <a:pt x="1758" y="55"/>
                  </a:cubicBezTo>
                  <a:lnTo>
                    <a:pt x="670" y="76"/>
                  </a:lnTo>
                  <a:cubicBezTo>
                    <a:pt x="623" y="35"/>
                    <a:pt x="561" y="16"/>
                    <a:pt x="501" y="16"/>
                  </a:cubicBezTo>
                  <a:cubicBezTo>
                    <a:pt x="395" y="16"/>
                    <a:pt x="299" y="78"/>
                    <a:pt x="325" y="185"/>
                  </a:cubicBezTo>
                  <a:cubicBezTo>
                    <a:pt x="369" y="355"/>
                    <a:pt x="389" y="533"/>
                    <a:pt x="389" y="712"/>
                  </a:cubicBezTo>
                  <a:lnTo>
                    <a:pt x="389" y="869"/>
                  </a:lnTo>
                  <a:lnTo>
                    <a:pt x="402" y="2941"/>
                  </a:lnTo>
                  <a:cubicBezTo>
                    <a:pt x="402" y="2964"/>
                    <a:pt x="387" y="2984"/>
                    <a:pt x="365" y="2992"/>
                  </a:cubicBezTo>
                  <a:cubicBezTo>
                    <a:pt x="291" y="3017"/>
                    <a:pt x="199" y="3048"/>
                    <a:pt x="142" y="3104"/>
                  </a:cubicBezTo>
                  <a:cubicBezTo>
                    <a:pt x="21" y="3225"/>
                    <a:pt x="0" y="3414"/>
                    <a:pt x="94" y="3558"/>
                  </a:cubicBezTo>
                  <a:cubicBezTo>
                    <a:pt x="223" y="3754"/>
                    <a:pt x="281" y="3949"/>
                    <a:pt x="281" y="4184"/>
                  </a:cubicBezTo>
                  <a:cubicBezTo>
                    <a:pt x="281" y="4623"/>
                    <a:pt x="555" y="4989"/>
                    <a:pt x="929" y="5144"/>
                  </a:cubicBezTo>
                  <a:cubicBezTo>
                    <a:pt x="935" y="5147"/>
                    <a:pt x="942" y="5148"/>
                    <a:pt x="950" y="5151"/>
                  </a:cubicBezTo>
                  <a:lnTo>
                    <a:pt x="1217" y="5121"/>
                  </a:lnTo>
                  <a:lnTo>
                    <a:pt x="1484" y="5149"/>
                  </a:lnTo>
                  <a:cubicBezTo>
                    <a:pt x="1896" y="5034"/>
                    <a:pt x="2196" y="4654"/>
                    <a:pt x="2196" y="4206"/>
                  </a:cubicBezTo>
                  <a:cubicBezTo>
                    <a:pt x="2196" y="3970"/>
                    <a:pt x="2264" y="3740"/>
                    <a:pt x="2392" y="3543"/>
                  </a:cubicBezTo>
                  <a:cubicBezTo>
                    <a:pt x="2487" y="3399"/>
                    <a:pt x="2467" y="3210"/>
                    <a:pt x="2345" y="3090"/>
                  </a:cubicBezTo>
                  <a:cubicBezTo>
                    <a:pt x="2289" y="3033"/>
                    <a:pt x="2220" y="2991"/>
                    <a:pt x="2145" y="2967"/>
                  </a:cubicBezTo>
                  <a:cubicBezTo>
                    <a:pt x="2123" y="2958"/>
                    <a:pt x="2108" y="2940"/>
                    <a:pt x="2108" y="2915"/>
                  </a:cubicBezTo>
                  <a:lnTo>
                    <a:pt x="2108" y="864"/>
                  </a:lnTo>
                  <a:lnTo>
                    <a:pt x="2108" y="708"/>
                  </a:lnTo>
                  <a:cubicBezTo>
                    <a:pt x="2108" y="559"/>
                    <a:pt x="2123" y="411"/>
                    <a:pt x="2151" y="267"/>
                  </a:cubicBezTo>
                  <a:cubicBezTo>
                    <a:pt x="2158" y="238"/>
                    <a:pt x="2119" y="209"/>
                    <a:pt x="2127" y="180"/>
                  </a:cubicBezTo>
                  <a:cubicBezTo>
                    <a:pt x="2154" y="68"/>
                    <a:pt x="2040" y="0"/>
                    <a:pt x="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2764150" y="2137200"/>
              <a:ext cx="55525" cy="129500"/>
            </a:xfrm>
            <a:custGeom>
              <a:avLst/>
              <a:gdLst/>
              <a:ahLst/>
              <a:cxnLst/>
              <a:rect l="l" t="t" r="r" b="b"/>
              <a:pathLst>
                <a:path w="2221" h="5180" extrusionOk="0">
                  <a:moveTo>
                    <a:pt x="457" y="0"/>
                  </a:moveTo>
                  <a:cubicBezTo>
                    <a:pt x="351" y="0"/>
                    <a:pt x="253" y="97"/>
                    <a:pt x="283" y="220"/>
                  </a:cubicBezTo>
                  <a:cubicBezTo>
                    <a:pt x="328" y="402"/>
                    <a:pt x="344" y="587"/>
                    <a:pt x="345" y="746"/>
                  </a:cubicBezTo>
                  <a:lnTo>
                    <a:pt x="345" y="2952"/>
                  </a:lnTo>
                  <a:cubicBezTo>
                    <a:pt x="345" y="2976"/>
                    <a:pt x="331" y="2994"/>
                    <a:pt x="308" y="3002"/>
                  </a:cubicBezTo>
                  <a:cubicBezTo>
                    <a:pt x="234" y="3027"/>
                    <a:pt x="164" y="3069"/>
                    <a:pt x="108" y="3126"/>
                  </a:cubicBezTo>
                  <a:cubicBezTo>
                    <a:pt x="37" y="3195"/>
                    <a:pt x="1" y="3287"/>
                    <a:pt x="1" y="3382"/>
                  </a:cubicBezTo>
                  <a:cubicBezTo>
                    <a:pt x="1" y="3451"/>
                    <a:pt x="20" y="3519"/>
                    <a:pt x="61" y="3579"/>
                  </a:cubicBezTo>
                  <a:cubicBezTo>
                    <a:pt x="125" y="3678"/>
                    <a:pt x="174" y="3785"/>
                    <a:pt x="207" y="3897"/>
                  </a:cubicBezTo>
                  <a:cubicBezTo>
                    <a:pt x="240" y="4008"/>
                    <a:pt x="257" y="4126"/>
                    <a:pt x="257" y="4243"/>
                  </a:cubicBezTo>
                  <a:cubicBezTo>
                    <a:pt x="257" y="4514"/>
                    <a:pt x="366" y="4758"/>
                    <a:pt x="544" y="4936"/>
                  </a:cubicBezTo>
                  <a:cubicBezTo>
                    <a:pt x="656" y="5047"/>
                    <a:pt x="795" y="5132"/>
                    <a:pt x="949" y="5180"/>
                  </a:cubicBezTo>
                  <a:cubicBezTo>
                    <a:pt x="945" y="5174"/>
                    <a:pt x="940" y="5170"/>
                    <a:pt x="936" y="5165"/>
                  </a:cubicBezTo>
                  <a:cubicBezTo>
                    <a:pt x="759" y="4972"/>
                    <a:pt x="649" y="4701"/>
                    <a:pt x="649" y="4404"/>
                  </a:cubicBezTo>
                  <a:cubicBezTo>
                    <a:pt x="649" y="4276"/>
                    <a:pt x="632" y="4147"/>
                    <a:pt x="599" y="4026"/>
                  </a:cubicBezTo>
                  <a:cubicBezTo>
                    <a:pt x="565" y="3903"/>
                    <a:pt x="517" y="3785"/>
                    <a:pt x="452" y="3677"/>
                  </a:cubicBezTo>
                  <a:cubicBezTo>
                    <a:pt x="412" y="3610"/>
                    <a:pt x="394" y="3534"/>
                    <a:pt x="394" y="3460"/>
                  </a:cubicBezTo>
                  <a:cubicBezTo>
                    <a:pt x="394" y="3357"/>
                    <a:pt x="431" y="3255"/>
                    <a:pt x="500" y="3178"/>
                  </a:cubicBezTo>
                  <a:cubicBezTo>
                    <a:pt x="557" y="3117"/>
                    <a:pt x="626" y="3070"/>
                    <a:pt x="701" y="3044"/>
                  </a:cubicBezTo>
                  <a:cubicBezTo>
                    <a:pt x="723" y="3035"/>
                    <a:pt x="738" y="3014"/>
                    <a:pt x="738" y="2988"/>
                  </a:cubicBezTo>
                  <a:lnTo>
                    <a:pt x="738" y="768"/>
                  </a:lnTo>
                  <a:cubicBezTo>
                    <a:pt x="738" y="737"/>
                    <a:pt x="764" y="715"/>
                    <a:pt x="791" y="715"/>
                  </a:cubicBezTo>
                  <a:cubicBezTo>
                    <a:pt x="801" y="715"/>
                    <a:pt x="812" y="718"/>
                    <a:pt x="822" y="725"/>
                  </a:cubicBezTo>
                  <a:cubicBezTo>
                    <a:pt x="946" y="805"/>
                    <a:pt x="1097" y="854"/>
                    <a:pt x="1229" y="854"/>
                  </a:cubicBezTo>
                  <a:cubicBezTo>
                    <a:pt x="1232" y="854"/>
                    <a:pt x="1234" y="854"/>
                    <a:pt x="1237" y="854"/>
                  </a:cubicBezTo>
                  <a:cubicBezTo>
                    <a:pt x="1404" y="854"/>
                    <a:pt x="1567" y="797"/>
                    <a:pt x="1697" y="691"/>
                  </a:cubicBezTo>
                  <a:lnTo>
                    <a:pt x="2171" y="307"/>
                  </a:lnTo>
                  <a:cubicBezTo>
                    <a:pt x="2178" y="277"/>
                    <a:pt x="2184" y="248"/>
                    <a:pt x="2190" y="221"/>
                  </a:cubicBezTo>
                  <a:cubicBezTo>
                    <a:pt x="2220" y="98"/>
                    <a:pt x="2121" y="1"/>
                    <a:pt x="2015" y="1"/>
                  </a:cubicBezTo>
                  <a:cubicBezTo>
                    <a:pt x="1976" y="1"/>
                    <a:pt x="1935" y="14"/>
                    <a:pt x="1900" y="45"/>
                  </a:cubicBezTo>
                  <a:lnTo>
                    <a:pt x="574" y="45"/>
                  </a:lnTo>
                  <a:cubicBezTo>
                    <a:pt x="538" y="14"/>
                    <a:pt x="497" y="0"/>
                    <a:pt x="457" y="0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2781700" y="2095800"/>
              <a:ext cx="26750" cy="22875"/>
            </a:xfrm>
            <a:custGeom>
              <a:avLst/>
              <a:gdLst/>
              <a:ahLst/>
              <a:cxnLst/>
              <a:rect l="l" t="t" r="r" b="b"/>
              <a:pathLst>
                <a:path w="1070" h="915" extrusionOk="0">
                  <a:moveTo>
                    <a:pt x="0" y="1"/>
                  </a:moveTo>
                  <a:lnTo>
                    <a:pt x="0" y="914"/>
                  </a:lnTo>
                  <a:lnTo>
                    <a:pt x="1070" y="914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2824175" y="2052275"/>
              <a:ext cx="81775" cy="156275"/>
            </a:xfrm>
            <a:custGeom>
              <a:avLst/>
              <a:gdLst/>
              <a:ahLst/>
              <a:cxnLst/>
              <a:rect l="l" t="t" r="r" b="b"/>
              <a:pathLst>
                <a:path w="3271" h="6251" extrusionOk="0">
                  <a:moveTo>
                    <a:pt x="1355" y="1"/>
                  </a:moveTo>
                  <a:cubicBezTo>
                    <a:pt x="1132" y="1"/>
                    <a:pt x="918" y="45"/>
                    <a:pt x="728" y="107"/>
                  </a:cubicBezTo>
                  <a:cubicBezTo>
                    <a:pt x="728" y="107"/>
                    <a:pt x="600" y="215"/>
                    <a:pt x="526" y="247"/>
                  </a:cubicBezTo>
                  <a:cubicBezTo>
                    <a:pt x="243" y="369"/>
                    <a:pt x="19" y="455"/>
                    <a:pt x="0" y="468"/>
                  </a:cubicBezTo>
                  <a:lnTo>
                    <a:pt x="314" y="897"/>
                  </a:lnTo>
                  <a:cubicBezTo>
                    <a:pt x="318" y="894"/>
                    <a:pt x="435" y="735"/>
                    <a:pt x="664" y="636"/>
                  </a:cubicBezTo>
                  <a:cubicBezTo>
                    <a:pt x="724" y="611"/>
                    <a:pt x="896" y="610"/>
                    <a:pt x="896" y="610"/>
                  </a:cubicBezTo>
                  <a:cubicBezTo>
                    <a:pt x="1037" y="564"/>
                    <a:pt x="1192" y="532"/>
                    <a:pt x="1349" y="532"/>
                  </a:cubicBezTo>
                  <a:cubicBezTo>
                    <a:pt x="1498" y="532"/>
                    <a:pt x="1649" y="561"/>
                    <a:pt x="1791" y="636"/>
                  </a:cubicBezTo>
                  <a:cubicBezTo>
                    <a:pt x="2092" y="795"/>
                    <a:pt x="2226" y="1094"/>
                    <a:pt x="2250" y="1152"/>
                  </a:cubicBezTo>
                  <a:cubicBezTo>
                    <a:pt x="2409" y="1539"/>
                    <a:pt x="2258" y="1886"/>
                    <a:pt x="2085" y="2287"/>
                  </a:cubicBezTo>
                  <a:cubicBezTo>
                    <a:pt x="1900" y="2715"/>
                    <a:pt x="1690" y="3198"/>
                    <a:pt x="1874" y="3771"/>
                  </a:cubicBezTo>
                  <a:cubicBezTo>
                    <a:pt x="1990" y="4133"/>
                    <a:pt x="2209" y="4343"/>
                    <a:pt x="2385" y="4512"/>
                  </a:cubicBezTo>
                  <a:cubicBezTo>
                    <a:pt x="2566" y="4686"/>
                    <a:pt x="2698" y="4812"/>
                    <a:pt x="2724" y="5070"/>
                  </a:cubicBezTo>
                  <a:cubicBezTo>
                    <a:pt x="2731" y="5130"/>
                    <a:pt x="2733" y="5192"/>
                    <a:pt x="2725" y="5254"/>
                  </a:cubicBezTo>
                  <a:cubicBezTo>
                    <a:pt x="2725" y="5254"/>
                    <a:pt x="2766" y="5397"/>
                    <a:pt x="2748" y="5460"/>
                  </a:cubicBezTo>
                  <a:cubicBezTo>
                    <a:pt x="2702" y="5622"/>
                    <a:pt x="2560" y="5771"/>
                    <a:pt x="2438" y="5943"/>
                  </a:cubicBezTo>
                  <a:lnTo>
                    <a:pt x="2873" y="6250"/>
                  </a:lnTo>
                  <a:cubicBezTo>
                    <a:pt x="2981" y="6097"/>
                    <a:pt x="3083" y="5740"/>
                    <a:pt x="3079" y="5740"/>
                  </a:cubicBezTo>
                  <a:lnTo>
                    <a:pt x="3079" y="5740"/>
                  </a:lnTo>
                  <a:cubicBezTo>
                    <a:pt x="3079" y="5740"/>
                    <a:pt x="3079" y="5740"/>
                    <a:pt x="3079" y="5740"/>
                  </a:cubicBezTo>
                  <a:lnTo>
                    <a:pt x="3204" y="5571"/>
                  </a:lnTo>
                  <a:cubicBezTo>
                    <a:pt x="3255" y="5382"/>
                    <a:pt x="3271" y="5197"/>
                    <a:pt x="3252" y="5015"/>
                  </a:cubicBezTo>
                  <a:cubicBezTo>
                    <a:pt x="3204" y="4564"/>
                    <a:pt x="2963" y="4332"/>
                    <a:pt x="2753" y="4129"/>
                  </a:cubicBezTo>
                  <a:cubicBezTo>
                    <a:pt x="2592" y="3975"/>
                    <a:pt x="2454" y="3843"/>
                    <a:pt x="2379" y="3607"/>
                  </a:cubicBezTo>
                  <a:cubicBezTo>
                    <a:pt x="2257" y="3227"/>
                    <a:pt x="2403" y="2890"/>
                    <a:pt x="2571" y="2499"/>
                  </a:cubicBezTo>
                  <a:cubicBezTo>
                    <a:pt x="2765" y="2053"/>
                    <a:pt x="2984" y="1545"/>
                    <a:pt x="2741" y="951"/>
                  </a:cubicBezTo>
                  <a:cubicBezTo>
                    <a:pt x="2691" y="827"/>
                    <a:pt x="2490" y="405"/>
                    <a:pt x="2040" y="166"/>
                  </a:cubicBezTo>
                  <a:cubicBezTo>
                    <a:pt x="1814" y="46"/>
                    <a:pt x="1580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2684125" y="2052250"/>
              <a:ext cx="81800" cy="156300"/>
            </a:xfrm>
            <a:custGeom>
              <a:avLst/>
              <a:gdLst/>
              <a:ahLst/>
              <a:cxnLst/>
              <a:rect l="l" t="t" r="r" b="b"/>
              <a:pathLst>
                <a:path w="3272" h="6252" extrusionOk="0">
                  <a:moveTo>
                    <a:pt x="1918" y="0"/>
                  </a:moveTo>
                  <a:cubicBezTo>
                    <a:pt x="1692" y="0"/>
                    <a:pt x="1458" y="46"/>
                    <a:pt x="1231" y="165"/>
                  </a:cubicBezTo>
                  <a:cubicBezTo>
                    <a:pt x="781" y="405"/>
                    <a:pt x="580" y="827"/>
                    <a:pt x="530" y="951"/>
                  </a:cubicBezTo>
                  <a:cubicBezTo>
                    <a:pt x="287" y="1545"/>
                    <a:pt x="506" y="2052"/>
                    <a:pt x="700" y="2499"/>
                  </a:cubicBezTo>
                  <a:cubicBezTo>
                    <a:pt x="868" y="2889"/>
                    <a:pt x="1014" y="3227"/>
                    <a:pt x="892" y="3607"/>
                  </a:cubicBezTo>
                  <a:cubicBezTo>
                    <a:pt x="817" y="3842"/>
                    <a:pt x="679" y="3974"/>
                    <a:pt x="519" y="4129"/>
                  </a:cubicBezTo>
                  <a:cubicBezTo>
                    <a:pt x="308" y="4332"/>
                    <a:pt x="67" y="4564"/>
                    <a:pt x="20" y="5014"/>
                  </a:cubicBezTo>
                  <a:cubicBezTo>
                    <a:pt x="0" y="5196"/>
                    <a:pt x="16" y="5381"/>
                    <a:pt x="66" y="5566"/>
                  </a:cubicBezTo>
                  <a:cubicBezTo>
                    <a:pt x="66" y="5566"/>
                    <a:pt x="170" y="5609"/>
                    <a:pt x="191" y="5662"/>
                  </a:cubicBezTo>
                  <a:cubicBezTo>
                    <a:pt x="253" y="5836"/>
                    <a:pt x="277" y="6077"/>
                    <a:pt x="400" y="6251"/>
                  </a:cubicBezTo>
                  <a:lnTo>
                    <a:pt x="834" y="5944"/>
                  </a:lnTo>
                  <a:cubicBezTo>
                    <a:pt x="710" y="5768"/>
                    <a:pt x="567" y="5597"/>
                    <a:pt x="522" y="5431"/>
                  </a:cubicBezTo>
                  <a:cubicBezTo>
                    <a:pt x="505" y="5368"/>
                    <a:pt x="545" y="5245"/>
                    <a:pt x="545" y="5245"/>
                  </a:cubicBezTo>
                  <a:cubicBezTo>
                    <a:pt x="540" y="5186"/>
                    <a:pt x="540" y="5127"/>
                    <a:pt x="547" y="5070"/>
                  </a:cubicBezTo>
                  <a:cubicBezTo>
                    <a:pt x="573" y="4812"/>
                    <a:pt x="705" y="4685"/>
                    <a:pt x="886" y="4512"/>
                  </a:cubicBezTo>
                  <a:cubicBezTo>
                    <a:pt x="1062" y="4343"/>
                    <a:pt x="1281" y="4133"/>
                    <a:pt x="1398" y="3770"/>
                  </a:cubicBezTo>
                  <a:cubicBezTo>
                    <a:pt x="1581" y="3198"/>
                    <a:pt x="1372" y="2715"/>
                    <a:pt x="1187" y="2287"/>
                  </a:cubicBezTo>
                  <a:cubicBezTo>
                    <a:pt x="1013" y="1886"/>
                    <a:pt x="863" y="1538"/>
                    <a:pt x="1021" y="1151"/>
                  </a:cubicBezTo>
                  <a:cubicBezTo>
                    <a:pt x="1045" y="1094"/>
                    <a:pt x="1179" y="795"/>
                    <a:pt x="1480" y="636"/>
                  </a:cubicBezTo>
                  <a:cubicBezTo>
                    <a:pt x="1622" y="561"/>
                    <a:pt x="1773" y="531"/>
                    <a:pt x="1923" y="531"/>
                  </a:cubicBezTo>
                  <a:cubicBezTo>
                    <a:pt x="2080" y="531"/>
                    <a:pt x="2235" y="564"/>
                    <a:pt x="2375" y="610"/>
                  </a:cubicBezTo>
                  <a:cubicBezTo>
                    <a:pt x="2375" y="610"/>
                    <a:pt x="2439" y="594"/>
                    <a:pt x="2496" y="594"/>
                  </a:cubicBezTo>
                  <a:cubicBezTo>
                    <a:pt x="2517" y="594"/>
                    <a:pt x="2537" y="596"/>
                    <a:pt x="2552" y="602"/>
                  </a:cubicBezTo>
                  <a:cubicBezTo>
                    <a:pt x="2792" y="704"/>
                    <a:pt x="2954" y="893"/>
                    <a:pt x="2958" y="895"/>
                  </a:cubicBezTo>
                  <a:lnTo>
                    <a:pt x="3272" y="467"/>
                  </a:lnTo>
                  <a:cubicBezTo>
                    <a:pt x="3252" y="452"/>
                    <a:pt x="3014" y="401"/>
                    <a:pt x="2700" y="273"/>
                  </a:cubicBezTo>
                  <a:cubicBezTo>
                    <a:pt x="2642" y="251"/>
                    <a:pt x="2543" y="106"/>
                    <a:pt x="2543" y="106"/>
                  </a:cubicBezTo>
                  <a:cubicBezTo>
                    <a:pt x="2353" y="44"/>
                    <a:pt x="2140" y="0"/>
                    <a:pt x="1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2885100" y="2183600"/>
              <a:ext cx="19250" cy="24950"/>
            </a:xfrm>
            <a:custGeom>
              <a:avLst/>
              <a:gdLst/>
              <a:ahLst/>
              <a:cxnLst/>
              <a:rect l="l" t="t" r="r" b="b"/>
              <a:pathLst>
                <a:path w="770" h="998" extrusionOk="0">
                  <a:moveTo>
                    <a:pt x="288" y="1"/>
                  </a:moveTo>
                  <a:cubicBezTo>
                    <a:pt x="267" y="218"/>
                    <a:pt x="172" y="449"/>
                    <a:pt x="1" y="690"/>
                  </a:cubicBezTo>
                  <a:lnTo>
                    <a:pt x="436" y="997"/>
                  </a:lnTo>
                  <a:cubicBezTo>
                    <a:pt x="597" y="770"/>
                    <a:pt x="709" y="541"/>
                    <a:pt x="770" y="316"/>
                  </a:cubicBezTo>
                  <a:cubicBezTo>
                    <a:pt x="734" y="280"/>
                    <a:pt x="695" y="246"/>
                    <a:pt x="655" y="215"/>
                  </a:cubicBezTo>
                  <a:cubicBezTo>
                    <a:pt x="544" y="124"/>
                    <a:pt x="420" y="53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2788325" y="2150200"/>
              <a:ext cx="13400" cy="117625"/>
            </a:xfrm>
            <a:custGeom>
              <a:avLst/>
              <a:gdLst/>
              <a:ahLst/>
              <a:cxnLst/>
              <a:rect l="l" t="t" r="r" b="b"/>
              <a:pathLst>
                <a:path w="536" h="4705" extrusionOk="0">
                  <a:moveTo>
                    <a:pt x="317" y="1"/>
                  </a:moveTo>
                  <a:lnTo>
                    <a:pt x="1" y="281"/>
                  </a:lnTo>
                  <a:lnTo>
                    <a:pt x="1" y="4668"/>
                  </a:lnTo>
                  <a:cubicBezTo>
                    <a:pt x="86" y="4693"/>
                    <a:pt x="175" y="4705"/>
                    <a:pt x="268" y="4705"/>
                  </a:cubicBezTo>
                  <a:cubicBezTo>
                    <a:pt x="361" y="4705"/>
                    <a:pt x="451" y="4693"/>
                    <a:pt x="535" y="4668"/>
                  </a:cubicBezTo>
                  <a:lnTo>
                    <a:pt x="535" y="283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2788325" y="2140000"/>
              <a:ext cx="13400" cy="18550"/>
            </a:xfrm>
            <a:custGeom>
              <a:avLst/>
              <a:gdLst/>
              <a:ahLst/>
              <a:cxnLst/>
              <a:rect l="l" t="t" r="r" b="b"/>
              <a:pathLst>
                <a:path w="536" h="742" extrusionOk="0">
                  <a:moveTo>
                    <a:pt x="1" y="1"/>
                  </a:moveTo>
                  <a:lnTo>
                    <a:pt x="1" y="688"/>
                  </a:lnTo>
                  <a:cubicBezTo>
                    <a:pt x="89" y="722"/>
                    <a:pt x="179" y="741"/>
                    <a:pt x="262" y="741"/>
                  </a:cubicBezTo>
                  <a:cubicBezTo>
                    <a:pt x="264" y="741"/>
                    <a:pt x="266" y="741"/>
                    <a:pt x="268" y="741"/>
                  </a:cubicBezTo>
                  <a:cubicBezTo>
                    <a:pt x="360" y="741"/>
                    <a:pt x="451" y="725"/>
                    <a:pt x="535" y="691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DFE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2771050" y="2113375"/>
              <a:ext cx="48000" cy="35825"/>
            </a:xfrm>
            <a:custGeom>
              <a:avLst/>
              <a:gdLst/>
              <a:ahLst/>
              <a:cxnLst/>
              <a:rect l="l" t="t" r="r" b="b"/>
              <a:pathLst>
                <a:path w="1920" h="1433" extrusionOk="0">
                  <a:moveTo>
                    <a:pt x="557" y="0"/>
                  </a:moveTo>
                  <a:cubicBezTo>
                    <a:pt x="312" y="0"/>
                    <a:pt x="90" y="171"/>
                    <a:pt x="40" y="425"/>
                  </a:cubicBezTo>
                  <a:cubicBezTo>
                    <a:pt x="0" y="618"/>
                    <a:pt x="71" y="816"/>
                    <a:pt x="225" y="939"/>
                  </a:cubicBezTo>
                  <a:lnTo>
                    <a:pt x="735" y="1353"/>
                  </a:lnTo>
                  <a:cubicBezTo>
                    <a:pt x="800" y="1406"/>
                    <a:pt x="880" y="1432"/>
                    <a:pt x="959" y="1432"/>
                  </a:cubicBezTo>
                  <a:cubicBezTo>
                    <a:pt x="1039" y="1432"/>
                    <a:pt x="1119" y="1406"/>
                    <a:pt x="1184" y="1353"/>
                  </a:cubicBezTo>
                  <a:lnTo>
                    <a:pt x="1695" y="939"/>
                  </a:lnTo>
                  <a:cubicBezTo>
                    <a:pt x="1848" y="816"/>
                    <a:pt x="1920" y="618"/>
                    <a:pt x="1882" y="425"/>
                  </a:cubicBezTo>
                  <a:cubicBezTo>
                    <a:pt x="1832" y="171"/>
                    <a:pt x="1609" y="0"/>
                    <a:pt x="1365" y="0"/>
                  </a:cubicBezTo>
                  <a:cubicBezTo>
                    <a:pt x="1311" y="0"/>
                    <a:pt x="1257" y="9"/>
                    <a:pt x="1203" y="26"/>
                  </a:cubicBezTo>
                  <a:lnTo>
                    <a:pt x="999" y="91"/>
                  </a:lnTo>
                  <a:cubicBezTo>
                    <a:pt x="986" y="95"/>
                    <a:pt x="973" y="97"/>
                    <a:pt x="960" y="97"/>
                  </a:cubicBezTo>
                  <a:cubicBezTo>
                    <a:pt x="947" y="97"/>
                    <a:pt x="934" y="95"/>
                    <a:pt x="922" y="91"/>
                  </a:cubicBezTo>
                  <a:lnTo>
                    <a:pt x="719" y="26"/>
                  </a:lnTo>
                  <a:cubicBezTo>
                    <a:pt x="665" y="9"/>
                    <a:pt x="610" y="0"/>
                    <a:pt x="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2743500" y="2054875"/>
              <a:ext cx="22400" cy="19825"/>
            </a:xfrm>
            <a:custGeom>
              <a:avLst/>
              <a:gdLst/>
              <a:ahLst/>
              <a:cxnLst/>
              <a:rect l="l" t="t" r="r" b="b"/>
              <a:pathLst>
                <a:path w="896" h="793" extrusionOk="0">
                  <a:moveTo>
                    <a:pt x="167" y="1"/>
                  </a:moveTo>
                  <a:cubicBezTo>
                    <a:pt x="70" y="151"/>
                    <a:pt x="13" y="320"/>
                    <a:pt x="0" y="505"/>
                  </a:cubicBezTo>
                  <a:cubicBezTo>
                    <a:pt x="329" y="610"/>
                    <a:pt x="577" y="788"/>
                    <a:pt x="582" y="792"/>
                  </a:cubicBezTo>
                  <a:lnTo>
                    <a:pt x="896" y="362"/>
                  </a:lnTo>
                  <a:cubicBezTo>
                    <a:pt x="872" y="345"/>
                    <a:pt x="576" y="132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2824225" y="2054850"/>
              <a:ext cx="22400" cy="19850"/>
            </a:xfrm>
            <a:custGeom>
              <a:avLst/>
              <a:gdLst/>
              <a:ahLst/>
              <a:cxnLst/>
              <a:rect l="l" t="t" r="r" b="b"/>
              <a:pathLst>
                <a:path w="896" h="794" extrusionOk="0">
                  <a:moveTo>
                    <a:pt x="727" y="1"/>
                  </a:moveTo>
                  <a:cubicBezTo>
                    <a:pt x="319" y="133"/>
                    <a:pt x="23" y="345"/>
                    <a:pt x="0" y="363"/>
                  </a:cubicBezTo>
                  <a:lnTo>
                    <a:pt x="314" y="793"/>
                  </a:lnTo>
                  <a:cubicBezTo>
                    <a:pt x="317" y="789"/>
                    <a:pt x="567" y="611"/>
                    <a:pt x="896" y="506"/>
                  </a:cubicBezTo>
                  <a:cubicBezTo>
                    <a:pt x="882" y="321"/>
                    <a:pt x="824" y="152"/>
                    <a:pt x="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2754200" y="2046425"/>
              <a:ext cx="83175" cy="54350"/>
            </a:xfrm>
            <a:custGeom>
              <a:avLst/>
              <a:gdLst/>
              <a:ahLst/>
              <a:cxnLst/>
              <a:rect l="l" t="t" r="r" b="b"/>
              <a:pathLst>
                <a:path w="3327" h="2174" extrusionOk="0">
                  <a:moveTo>
                    <a:pt x="1634" y="0"/>
                  </a:moveTo>
                  <a:cubicBezTo>
                    <a:pt x="1117" y="0"/>
                    <a:pt x="699" y="78"/>
                    <a:pt x="405" y="235"/>
                  </a:cubicBezTo>
                  <a:cubicBezTo>
                    <a:pt x="158" y="433"/>
                    <a:pt x="1" y="629"/>
                    <a:pt x="1" y="936"/>
                  </a:cubicBezTo>
                  <a:cubicBezTo>
                    <a:pt x="1" y="1550"/>
                    <a:pt x="600" y="2173"/>
                    <a:pt x="1634" y="2173"/>
                  </a:cubicBezTo>
                  <a:cubicBezTo>
                    <a:pt x="2145" y="2173"/>
                    <a:pt x="2508" y="2021"/>
                    <a:pt x="2801" y="1779"/>
                  </a:cubicBezTo>
                  <a:cubicBezTo>
                    <a:pt x="2917" y="1683"/>
                    <a:pt x="3147" y="1501"/>
                    <a:pt x="3147" y="1501"/>
                  </a:cubicBezTo>
                  <a:cubicBezTo>
                    <a:pt x="3264" y="1322"/>
                    <a:pt x="3327" y="1126"/>
                    <a:pt x="3327" y="936"/>
                  </a:cubicBezTo>
                  <a:cubicBezTo>
                    <a:pt x="3327" y="321"/>
                    <a:pt x="2668" y="0"/>
                    <a:pt x="1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2752700" y="2052250"/>
              <a:ext cx="80175" cy="49850"/>
            </a:xfrm>
            <a:custGeom>
              <a:avLst/>
              <a:gdLst/>
              <a:ahLst/>
              <a:cxnLst/>
              <a:rect l="l" t="t" r="r" b="b"/>
              <a:pathLst>
                <a:path w="3207" h="1994" extrusionOk="0">
                  <a:moveTo>
                    <a:pt x="463" y="1"/>
                  </a:moveTo>
                  <a:cubicBezTo>
                    <a:pt x="164" y="158"/>
                    <a:pt x="0" y="390"/>
                    <a:pt x="0" y="702"/>
                  </a:cubicBezTo>
                  <a:cubicBezTo>
                    <a:pt x="0" y="1317"/>
                    <a:pt x="660" y="1994"/>
                    <a:pt x="1694" y="1994"/>
                  </a:cubicBezTo>
                  <a:cubicBezTo>
                    <a:pt x="2409" y="1994"/>
                    <a:pt x="2945" y="1671"/>
                    <a:pt x="3207" y="1268"/>
                  </a:cubicBezTo>
                  <a:lnTo>
                    <a:pt x="3207" y="1268"/>
                  </a:lnTo>
                  <a:cubicBezTo>
                    <a:pt x="2925" y="1459"/>
                    <a:pt x="2552" y="1583"/>
                    <a:pt x="2108" y="1583"/>
                  </a:cubicBezTo>
                  <a:cubicBezTo>
                    <a:pt x="2106" y="1583"/>
                    <a:pt x="2104" y="1583"/>
                    <a:pt x="2102" y="1583"/>
                  </a:cubicBezTo>
                  <a:cubicBezTo>
                    <a:pt x="1069" y="1583"/>
                    <a:pt x="410" y="906"/>
                    <a:pt x="410" y="292"/>
                  </a:cubicBezTo>
                  <a:cubicBezTo>
                    <a:pt x="410" y="185"/>
                    <a:pt x="425" y="89"/>
                    <a:pt x="463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2845950" y="2206625"/>
              <a:ext cx="45275" cy="46925"/>
            </a:xfrm>
            <a:custGeom>
              <a:avLst/>
              <a:gdLst/>
              <a:ahLst/>
              <a:cxnLst/>
              <a:rect l="l" t="t" r="r" b="b"/>
              <a:pathLst>
                <a:path w="1811" h="1877" extrusionOk="0">
                  <a:moveTo>
                    <a:pt x="839" y="0"/>
                  </a:moveTo>
                  <a:lnTo>
                    <a:pt x="537" y="103"/>
                  </a:lnTo>
                  <a:cubicBezTo>
                    <a:pt x="469" y="135"/>
                    <a:pt x="397" y="165"/>
                    <a:pt x="350" y="221"/>
                  </a:cubicBezTo>
                  <a:cubicBezTo>
                    <a:pt x="276" y="309"/>
                    <a:pt x="277" y="444"/>
                    <a:pt x="225" y="538"/>
                  </a:cubicBezTo>
                  <a:cubicBezTo>
                    <a:pt x="171" y="638"/>
                    <a:pt x="59" y="714"/>
                    <a:pt x="30" y="816"/>
                  </a:cubicBezTo>
                  <a:cubicBezTo>
                    <a:pt x="0" y="927"/>
                    <a:pt x="60" y="1047"/>
                    <a:pt x="60" y="1153"/>
                  </a:cubicBezTo>
                  <a:cubicBezTo>
                    <a:pt x="62" y="1269"/>
                    <a:pt x="7" y="1394"/>
                    <a:pt x="48" y="1492"/>
                  </a:cubicBezTo>
                  <a:cubicBezTo>
                    <a:pt x="90" y="1597"/>
                    <a:pt x="157" y="1588"/>
                    <a:pt x="243" y="1660"/>
                  </a:cubicBezTo>
                  <a:cubicBezTo>
                    <a:pt x="328" y="1732"/>
                    <a:pt x="397" y="1846"/>
                    <a:pt x="506" y="1870"/>
                  </a:cubicBezTo>
                  <a:cubicBezTo>
                    <a:pt x="527" y="1874"/>
                    <a:pt x="546" y="1876"/>
                    <a:pt x="562" y="1876"/>
                  </a:cubicBezTo>
                  <a:cubicBezTo>
                    <a:pt x="629" y="1876"/>
                    <a:pt x="672" y="1847"/>
                    <a:pt x="763" y="1832"/>
                  </a:cubicBezTo>
                  <a:cubicBezTo>
                    <a:pt x="763" y="1832"/>
                    <a:pt x="764" y="1832"/>
                    <a:pt x="764" y="1832"/>
                  </a:cubicBezTo>
                  <a:cubicBezTo>
                    <a:pt x="772" y="1832"/>
                    <a:pt x="834" y="1851"/>
                    <a:pt x="844" y="1851"/>
                  </a:cubicBezTo>
                  <a:cubicBezTo>
                    <a:pt x="844" y="1851"/>
                    <a:pt x="844" y="1851"/>
                    <a:pt x="845" y="1851"/>
                  </a:cubicBezTo>
                  <a:cubicBezTo>
                    <a:pt x="861" y="1850"/>
                    <a:pt x="878" y="1849"/>
                    <a:pt x="895" y="1849"/>
                  </a:cubicBezTo>
                  <a:cubicBezTo>
                    <a:pt x="933" y="1849"/>
                    <a:pt x="972" y="1852"/>
                    <a:pt x="1012" y="1852"/>
                  </a:cubicBezTo>
                  <a:cubicBezTo>
                    <a:pt x="1063" y="1852"/>
                    <a:pt x="1114" y="1847"/>
                    <a:pt x="1160" y="1825"/>
                  </a:cubicBezTo>
                  <a:cubicBezTo>
                    <a:pt x="1257" y="1778"/>
                    <a:pt x="1311" y="1655"/>
                    <a:pt x="1401" y="1584"/>
                  </a:cubicBezTo>
                  <a:cubicBezTo>
                    <a:pt x="1484" y="1517"/>
                    <a:pt x="1618" y="1496"/>
                    <a:pt x="1692" y="1408"/>
                  </a:cubicBezTo>
                  <a:cubicBezTo>
                    <a:pt x="1739" y="1351"/>
                    <a:pt x="1756" y="1273"/>
                    <a:pt x="1775" y="1199"/>
                  </a:cubicBezTo>
                  <a:lnTo>
                    <a:pt x="1810" y="444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2844150" y="2206600"/>
              <a:ext cx="27325" cy="48225"/>
            </a:xfrm>
            <a:custGeom>
              <a:avLst/>
              <a:gdLst/>
              <a:ahLst/>
              <a:cxnLst/>
              <a:rect l="l" t="t" r="r" b="b"/>
              <a:pathLst>
                <a:path w="1093" h="1929" extrusionOk="0">
                  <a:moveTo>
                    <a:pt x="908" y="0"/>
                  </a:moveTo>
                  <a:lnTo>
                    <a:pt x="537" y="104"/>
                  </a:lnTo>
                  <a:cubicBezTo>
                    <a:pt x="469" y="136"/>
                    <a:pt x="397" y="166"/>
                    <a:pt x="350" y="222"/>
                  </a:cubicBezTo>
                  <a:cubicBezTo>
                    <a:pt x="276" y="310"/>
                    <a:pt x="278" y="445"/>
                    <a:pt x="227" y="538"/>
                  </a:cubicBezTo>
                  <a:cubicBezTo>
                    <a:pt x="171" y="639"/>
                    <a:pt x="59" y="714"/>
                    <a:pt x="31" y="817"/>
                  </a:cubicBezTo>
                  <a:cubicBezTo>
                    <a:pt x="0" y="927"/>
                    <a:pt x="59" y="1048"/>
                    <a:pt x="60" y="1153"/>
                  </a:cubicBezTo>
                  <a:cubicBezTo>
                    <a:pt x="62" y="1268"/>
                    <a:pt x="7" y="1394"/>
                    <a:pt x="48" y="1491"/>
                  </a:cubicBezTo>
                  <a:cubicBezTo>
                    <a:pt x="90" y="1595"/>
                    <a:pt x="213" y="1643"/>
                    <a:pt x="300" y="1715"/>
                  </a:cubicBezTo>
                  <a:cubicBezTo>
                    <a:pt x="386" y="1787"/>
                    <a:pt x="454" y="1901"/>
                    <a:pt x="563" y="1924"/>
                  </a:cubicBezTo>
                  <a:cubicBezTo>
                    <a:pt x="576" y="1927"/>
                    <a:pt x="589" y="1928"/>
                    <a:pt x="602" y="1928"/>
                  </a:cubicBezTo>
                  <a:cubicBezTo>
                    <a:pt x="695" y="1928"/>
                    <a:pt x="794" y="1870"/>
                    <a:pt x="895" y="1852"/>
                  </a:cubicBezTo>
                  <a:cubicBezTo>
                    <a:pt x="902" y="1851"/>
                    <a:pt x="908" y="1851"/>
                    <a:pt x="917" y="1849"/>
                  </a:cubicBezTo>
                  <a:cubicBezTo>
                    <a:pt x="870" y="1807"/>
                    <a:pt x="829" y="1756"/>
                    <a:pt x="782" y="1717"/>
                  </a:cubicBezTo>
                  <a:cubicBezTo>
                    <a:pt x="695" y="1643"/>
                    <a:pt x="572" y="1596"/>
                    <a:pt x="530" y="1492"/>
                  </a:cubicBezTo>
                  <a:cubicBezTo>
                    <a:pt x="490" y="1395"/>
                    <a:pt x="543" y="1270"/>
                    <a:pt x="542" y="1154"/>
                  </a:cubicBezTo>
                  <a:cubicBezTo>
                    <a:pt x="542" y="1049"/>
                    <a:pt x="482" y="930"/>
                    <a:pt x="512" y="818"/>
                  </a:cubicBezTo>
                  <a:cubicBezTo>
                    <a:pt x="541" y="715"/>
                    <a:pt x="653" y="640"/>
                    <a:pt x="707" y="538"/>
                  </a:cubicBezTo>
                  <a:cubicBezTo>
                    <a:pt x="757" y="445"/>
                    <a:pt x="757" y="310"/>
                    <a:pt x="830" y="222"/>
                  </a:cubicBezTo>
                  <a:cubicBezTo>
                    <a:pt x="877" y="166"/>
                    <a:pt x="949" y="136"/>
                    <a:pt x="1018" y="104"/>
                  </a:cubicBezTo>
                  <a:lnTo>
                    <a:pt x="1092" y="8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2855300" y="2190900"/>
              <a:ext cx="50725" cy="46750"/>
            </a:xfrm>
            <a:custGeom>
              <a:avLst/>
              <a:gdLst/>
              <a:ahLst/>
              <a:cxnLst/>
              <a:rect l="l" t="t" r="r" b="b"/>
              <a:pathLst>
                <a:path w="2029" h="1870" extrusionOk="0">
                  <a:moveTo>
                    <a:pt x="939" y="1"/>
                  </a:moveTo>
                  <a:cubicBezTo>
                    <a:pt x="646" y="1"/>
                    <a:pt x="358" y="135"/>
                    <a:pt x="147" y="396"/>
                  </a:cubicBezTo>
                  <a:cubicBezTo>
                    <a:pt x="144" y="399"/>
                    <a:pt x="139" y="403"/>
                    <a:pt x="137" y="407"/>
                  </a:cubicBezTo>
                  <a:cubicBezTo>
                    <a:pt x="0" y="580"/>
                    <a:pt x="108" y="763"/>
                    <a:pt x="325" y="763"/>
                  </a:cubicBezTo>
                  <a:cubicBezTo>
                    <a:pt x="329" y="763"/>
                    <a:pt x="334" y="763"/>
                    <a:pt x="339" y="763"/>
                  </a:cubicBezTo>
                  <a:cubicBezTo>
                    <a:pt x="339" y="763"/>
                    <a:pt x="340" y="763"/>
                    <a:pt x="340" y="763"/>
                  </a:cubicBezTo>
                  <a:cubicBezTo>
                    <a:pt x="376" y="763"/>
                    <a:pt x="414" y="824"/>
                    <a:pt x="414" y="824"/>
                  </a:cubicBezTo>
                  <a:cubicBezTo>
                    <a:pt x="606" y="839"/>
                    <a:pt x="796" y="911"/>
                    <a:pt x="954" y="1045"/>
                  </a:cubicBezTo>
                  <a:cubicBezTo>
                    <a:pt x="1141" y="1203"/>
                    <a:pt x="1253" y="1417"/>
                    <a:pt x="1285" y="1642"/>
                  </a:cubicBezTo>
                  <a:cubicBezTo>
                    <a:pt x="1305" y="1784"/>
                    <a:pt x="1426" y="1870"/>
                    <a:pt x="1551" y="1870"/>
                  </a:cubicBezTo>
                  <a:cubicBezTo>
                    <a:pt x="1621" y="1870"/>
                    <a:pt x="1693" y="1842"/>
                    <a:pt x="1747" y="1781"/>
                  </a:cubicBezTo>
                  <a:cubicBezTo>
                    <a:pt x="1753" y="1774"/>
                    <a:pt x="1761" y="1765"/>
                    <a:pt x="1767" y="1756"/>
                  </a:cubicBezTo>
                  <a:cubicBezTo>
                    <a:pt x="1875" y="1628"/>
                    <a:pt x="1948" y="1482"/>
                    <a:pt x="1987" y="1329"/>
                  </a:cubicBezTo>
                  <a:cubicBezTo>
                    <a:pt x="2019" y="1208"/>
                    <a:pt x="2029" y="982"/>
                    <a:pt x="2001" y="854"/>
                  </a:cubicBezTo>
                  <a:cubicBezTo>
                    <a:pt x="1971" y="699"/>
                    <a:pt x="1906" y="548"/>
                    <a:pt x="1809" y="416"/>
                  </a:cubicBezTo>
                  <a:cubicBezTo>
                    <a:pt x="1809" y="416"/>
                    <a:pt x="1666" y="299"/>
                    <a:pt x="1589" y="238"/>
                  </a:cubicBezTo>
                  <a:cubicBezTo>
                    <a:pt x="1390" y="79"/>
                    <a:pt x="1163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2854025" y="2190325"/>
              <a:ext cx="46500" cy="21175"/>
            </a:xfrm>
            <a:custGeom>
              <a:avLst/>
              <a:gdLst/>
              <a:ahLst/>
              <a:cxnLst/>
              <a:rect l="l" t="t" r="r" b="b"/>
              <a:pathLst>
                <a:path w="1860" h="847" extrusionOk="0">
                  <a:moveTo>
                    <a:pt x="991" y="0"/>
                  </a:moveTo>
                  <a:cubicBezTo>
                    <a:pt x="675" y="0"/>
                    <a:pt x="361" y="137"/>
                    <a:pt x="147" y="399"/>
                  </a:cubicBezTo>
                  <a:cubicBezTo>
                    <a:pt x="145" y="403"/>
                    <a:pt x="141" y="406"/>
                    <a:pt x="138" y="411"/>
                  </a:cubicBezTo>
                  <a:cubicBezTo>
                    <a:pt x="0" y="586"/>
                    <a:pt x="126" y="844"/>
                    <a:pt x="346" y="844"/>
                  </a:cubicBezTo>
                  <a:cubicBezTo>
                    <a:pt x="349" y="844"/>
                    <a:pt x="353" y="844"/>
                    <a:pt x="356" y="844"/>
                  </a:cubicBezTo>
                  <a:cubicBezTo>
                    <a:pt x="365" y="843"/>
                    <a:pt x="374" y="843"/>
                    <a:pt x="383" y="843"/>
                  </a:cubicBezTo>
                  <a:cubicBezTo>
                    <a:pt x="410" y="843"/>
                    <a:pt x="438" y="844"/>
                    <a:pt x="465" y="847"/>
                  </a:cubicBezTo>
                  <a:cubicBezTo>
                    <a:pt x="488" y="810"/>
                    <a:pt x="521" y="774"/>
                    <a:pt x="548" y="738"/>
                  </a:cubicBezTo>
                  <a:cubicBezTo>
                    <a:pt x="763" y="472"/>
                    <a:pt x="1077" y="333"/>
                    <a:pt x="1394" y="333"/>
                  </a:cubicBezTo>
                  <a:cubicBezTo>
                    <a:pt x="1553" y="333"/>
                    <a:pt x="1712" y="368"/>
                    <a:pt x="1860" y="439"/>
                  </a:cubicBezTo>
                  <a:cubicBezTo>
                    <a:pt x="1804" y="364"/>
                    <a:pt x="1740" y="296"/>
                    <a:pt x="1665" y="236"/>
                  </a:cubicBezTo>
                  <a:cubicBezTo>
                    <a:pt x="1467" y="77"/>
                    <a:pt x="1228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2685700" y="2183350"/>
              <a:ext cx="19275" cy="25200"/>
            </a:xfrm>
            <a:custGeom>
              <a:avLst/>
              <a:gdLst/>
              <a:ahLst/>
              <a:cxnLst/>
              <a:rect l="l" t="t" r="r" b="b"/>
              <a:pathLst>
                <a:path w="771" h="1008" extrusionOk="0">
                  <a:moveTo>
                    <a:pt x="482" y="1"/>
                  </a:moveTo>
                  <a:cubicBezTo>
                    <a:pt x="445" y="16"/>
                    <a:pt x="409" y="32"/>
                    <a:pt x="372" y="51"/>
                  </a:cubicBezTo>
                  <a:cubicBezTo>
                    <a:pt x="261" y="108"/>
                    <a:pt x="156" y="180"/>
                    <a:pt x="62" y="264"/>
                  </a:cubicBezTo>
                  <a:cubicBezTo>
                    <a:pt x="40" y="283"/>
                    <a:pt x="20" y="303"/>
                    <a:pt x="0" y="321"/>
                  </a:cubicBezTo>
                  <a:cubicBezTo>
                    <a:pt x="61" y="549"/>
                    <a:pt x="173" y="777"/>
                    <a:pt x="335" y="1007"/>
                  </a:cubicBezTo>
                  <a:lnTo>
                    <a:pt x="770" y="700"/>
                  </a:lnTo>
                  <a:cubicBezTo>
                    <a:pt x="598" y="456"/>
                    <a:pt x="501" y="222"/>
                    <a:pt x="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2698925" y="2204850"/>
              <a:ext cx="47100" cy="47925"/>
            </a:xfrm>
            <a:custGeom>
              <a:avLst/>
              <a:gdLst/>
              <a:ahLst/>
              <a:cxnLst/>
              <a:rect l="l" t="t" r="r" b="b"/>
              <a:pathLst>
                <a:path w="1884" h="1917" extrusionOk="0">
                  <a:moveTo>
                    <a:pt x="598" y="0"/>
                  </a:moveTo>
                  <a:lnTo>
                    <a:pt x="1" y="885"/>
                  </a:lnTo>
                  <a:lnTo>
                    <a:pt x="56" y="1198"/>
                  </a:lnTo>
                  <a:cubicBezTo>
                    <a:pt x="77" y="1270"/>
                    <a:pt x="93" y="1348"/>
                    <a:pt x="141" y="1403"/>
                  </a:cubicBezTo>
                  <a:cubicBezTo>
                    <a:pt x="216" y="1490"/>
                    <a:pt x="348" y="1511"/>
                    <a:pt x="433" y="1577"/>
                  </a:cubicBezTo>
                  <a:cubicBezTo>
                    <a:pt x="523" y="1647"/>
                    <a:pt x="578" y="1771"/>
                    <a:pt x="674" y="1815"/>
                  </a:cubicBezTo>
                  <a:cubicBezTo>
                    <a:pt x="720" y="1836"/>
                    <a:pt x="769" y="1841"/>
                    <a:pt x="819" y="1841"/>
                  </a:cubicBezTo>
                  <a:cubicBezTo>
                    <a:pt x="860" y="1841"/>
                    <a:pt x="902" y="1838"/>
                    <a:pt x="942" y="1838"/>
                  </a:cubicBezTo>
                  <a:cubicBezTo>
                    <a:pt x="966" y="1838"/>
                    <a:pt x="990" y="1839"/>
                    <a:pt x="1013" y="1843"/>
                  </a:cubicBezTo>
                  <a:cubicBezTo>
                    <a:pt x="1112" y="1858"/>
                    <a:pt x="1210" y="1917"/>
                    <a:pt x="1302" y="1917"/>
                  </a:cubicBezTo>
                  <a:cubicBezTo>
                    <a:pt x="1316" y="1917"/>
                    <a:pt x="1330" y="1915"/>
                    <a:pt x="1344" y="1912"/>
                  </a:cubicBezTo>
                  <a:cubicBezTo>
                    <a:pt x="1454" y="1887"/>
                    <a:pt x="1456" y="1820"/>
                    <a:pt x="1541" y="1747"/>
                  </a:cubicBezTo>
                  <a:cubicBezTo>
                    <a:pt x="1626" y="1674"/>
                    <a:pt x="1749" y="1625"/>
                    <a:pt x="1790" y="1521"/>
                  </a:cubicBezTo>
                  <a:cubicBezTo>
                    <a:pt x="1829" y="1423"/>
                    <a:pt x="1795" y="1377"/>
                    <a:pt x="1795" y="1262"/>
                  </a:cubicBezTo>
                  <a:cubicBezTo>
                    <a:pt x="1795" y="1254"/>
                    <a:pt x="1827" y="1192"/>
                    <a:pt x="1827" y="1185"/>
                  </a:cubicBezTo>
                  <a:cubicBezTo>
                    <a:pt x="1834" y="1084"/>
                    <a:pt x="1884" y="972"/>
                    <a:pt x="1853" y="868"/>
                  </a:cubicBezTo>
                  <a:cubicBezTo>
                    <a:pt x="1823" y="766"/>
                    <a:pt x="1710" y="692"/>
                    <a:pt x="1656" y="592"/>
                  </a:cubicBezTo>
                  <a:cubicBezTo>
                    <a:pt x="1604" y="498"/>
                    <a:pt x="1604" y="363"/>
                    <a:pt x="1529" y="277"/>
                  </a:cubicBezTo>
                  <a:cubicBezTo>
                    <a:pt x="1481" y="220"/>
                    <a:pt x="1408" y="191"/>
                    <a:pt x="1338" y="160"/>
                  </a:cubicBezTo>
                  <a:lnTo>
                    <a:pt x="5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2698950" y="2222800"/>
              <a:ext cx="47025" cy="31750"/>
            </a:xfrm>
            <a:custGeom>
              <a:avLst/>
              <a:gdLst/>
              <a:ahLst/>
              <a:cxnLst/>
              <a:rect l="l" t="t" r="r" b="b"/>
              <a:pathLst>
                <a:path w="1881" h="1270" extrusionOk="0">
                  <a:moveTo>
                    <a:pt x="114" y="0"/>
                  </a:moveTo>
                  <a:lnTo>
                    <a:pt x="1" y="167"/>
                  </a:lnTo>
                  <a:lnTo>
                    <a:pt x="42" y="550"/>
                  </a:lnTo>
                  <a:cubicBezTo>
                    <a:pt x="62" y="622"/>
                    <a:pt x="80" y="697"/>
                    <a:pt x="127" y="754"/>
                  </a:cubicBezTo>
                  <a:cubicBezTo>
                    <a:pt x="201" y="841"/>
                    <a:pt x="335" y="864"/>
                    <a:pt x="419" y="929"/>
                  </a:cubicBezTo>
                  <a:cubicBezTo>
                    <a:pt x="509" y="1000"/>
                    <a:pt x="564" y="1123"/>
                    <a:pt x="661" y="1168"/>
                  </a:cubicBezTo>
                  <a:cubicBezTo>
                    <a:pt x="706" y="1190"/>
                    <a:pt x="755" y="1195"/>
                    <a:pt x="804" y="1195"/>
                  </a:cubicBezTo>
                  <a:cubicBezTo>
                    <a:pt x="848" y="1195"/>
                    <a:pt x="893" y="1191"/>
                    <a:pt x="935" y="1191"/>
                  </a:cubicBezTo>
                  <a:cubicBezTo>
                    <a:pt x="957" y="1191"/>
                    <a:pt x="978" y="1192"/>
                    <a:pt x="998" y="1195"/>
                  </a:cubicBezTo>
                  <a:cubicBezTo>
                    <a:pt x="1099" y="1211"/>
                    <a:pt x="1197" y="1269"/>
                    <a:pt x="1289" y="1269"/>
                  </a:cubicBezTo>
                  <a:cubicBezTo>
                    <a:pt x="1303" y="1269"/>
                    <a:pt x="1317" y="1268"/>
                    <a:pt x="1331" y="1265"/>
                  </a:cubicBezTo>
                  <a:cubicBezTo>
                    <a:pt x="1440" y="1241"/>
                    <a:pt x="1507" y="1127"/>
                    <a:pt x="1593" y="1054"/>
                  </a:cubicBezTo>
                  <a:cubicBezTo>
                    <a:pt x="1677" y="982"/>
                    <a:pt x="1801" y="933"/>
                    <a:pt x="1842" y="829"/>
                  </a:cubicBezTo>
                  <a:cubicBezTo>
                    <a:pt x="1881" y="730"/>
                    <a:pt x="1825" y="607"/>
                    <a:pt x="1825" y="491"/>
                  </a:cubicBezTo>
                  <a:cubicBezTo>
                    <a:pt x="1825" y="483"/>
                    <a:pt x="1826" y="477"/>
                    <a:pt x="1826" y="469"/>
                  </a:cubicBezTo>
                  <a:lnTo>
                    <a:pt x="1826" y="469"/>
                  </a:lnTo>
                  <a:cubicBezTo>
                    <a:pt x="1778" y="508"/>
                    <a:pt x="1718" y="540"/>
                    <a:pt x="1672" y="580"/>
                  </a:cubicBezTo>
                  <a:cubicBezTo>
                    <a:pt x="1588" y="652"/>
                    <a:pt x="1521" y="766"/>
                    <a:pt x="1412" y="791"/>
                  </a:cubicBezTo>
                  <a:cubicBezTo>
                    <a:pt x="1398" y="794"/>
                    <a:pt x="1385" y="795"/>
                    <a:pt x="1371" y="795"/>
                  </a:cubicBezTo>
                  <a:cubicBezTo>
                    <a:pt x="1279" y="795"/>
                    <a:pt x="1179" y="737"/>
                    <a:pt x="1080" y="721"/>
                  </a:cubicBezTo>
                  <a:cubicBezTo>
                    <a:pt x="1058" y="718"/>
                    <a:pt x="1036" y="717"/>
                    <a:pt x="1013" y="717"/>
                  </a:cubicBezTo>
                  <a:cubicBezTo>
                    <a:pt x="972" y="717"/>
                    <a:pt x="929" y="720"/>
                    <a:pt x="887" y="720"/>
                  </a:cubicBezTo>
                  <a:cubicBezTo>
                    <a:pt x="836" y="720"/>
                    <a:pt x="787" y="715"/>
                    <a:pt x="741" y="694"/>
                  </a:cubicBezTo>
                  <a:cubicBezTo>
                    <a:pt x="646" y="649"/>
                    <a:pt x="590" y="526"/>
                    <a:pt x="499" y="455"/>
                  </a:cubicBezTo>
                  <a:cubicBezTo>
                    <a:pt x="414" y="388"/>
                    <a:pt x="282" y="367"/>
                    <a:pt x="207" y="280"/>
                  </a:cubicBezTo>
                  <a:cubicBezTo>
                    <a:pt x="159" y="224"/>
                    <a:pt x="143" y="147"/>
                    <a:pt x="122" y="75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2682175" y="2190025"/>
              <a:ext cx="54025" cy="46350"/>
            </a:xfrm>
            <a:custGeom>
              <a:avLst/>
              <a:gdLst/>
              <a:ahLst/>
              <a:cxnLst/>
              <a:rect l="l" t="t" r="r" b="b"/>
              <a:pathLst>
                <a:path w="2161" h="1854" extrusionOk="0">
                  <a:moveTo>
                    <a:pt x="1175" y="0"/>
                  </a:moveTo>
                  <a:cubicBezTo>
                    <a:pt x="1166" y="0"/>
                    <a:pt x="1158" y="1"/>
                    <a:pt x="1150" y="1"/>
                  </a:cubicBezTo>
                  <a:cubicBezTo>
                    <a:pt x="993" y="5"/>
                    <a:pt x="833" y="43"/>
                    <a:pt x="686" y="118"/>
                  </a:cubicBezTo>
                  <a:cubicBezTo>
                    <a:pt x="686" y="118"/>
                    <a:pt x="547" y="240"/>
                    <a:pt x="475" y="304"/>
                  </a:cubicBezTo>
                  <a:cubicBezTo>
                    <a:pt x="34" y="699"/>
                    <a:pt x="0" y="1311"/>
                    <a:pt x="391" y="1754"/>
                  </a:cubicBezTo>
                  <a:cubicBezTo>
                    <a:pt x="393" y="1756"/>
                    <a:pt x="397" y="1761"/>
                    <a:pt x="399" y="1765"/>
                  </a:cubicBezTo>
                  <a:cubicBezTo>
                    <a:pt x="455" y="1825"/>
                    <a:pt x="517" y="1853"/>
                    <a:pt x="575" y="1853"/>
                  </a:cubicBezTo>
                  <a:cubicBezTo>
                    <a:pt x="676" y="1853"/>
                    <a:pt x="765" y="1768"/>
                    <a:pt x="784" y="1625"/>
                  </a:cubicBezTo>
                  <a:cubicBezTo>
                    <a:pt x="789" y="1589"/>
                    <a:pt x="856" y="1562"/>
                    <a:pt x="856" y="1562"/>
                  </a:cubicBezTo>
                  <a:cubicBezTo>
                    <a:pt x="902" y="1374"/>
                    <a:pt x="1006" y="1200"/>
                    <a:pt x="1163" y="1065"/>
                  </a:cubicBezTo>
                  <a:cubicBezTo>
                    <a:pt x="1344" y="911"/>
                    <a:pt x="1565" y="837"/>
                    <a:pt x="1785" y="837"/>
                  </a:cubicBezTo>
                  <a:cubicBezTo>
                    <a:pt x="1792" y="837"/>
                    <a:pt x="1800" y="837"/>
                    <a:pt x="1807" y="837"/>
                  </a:cubicBezTo>
                  <a:cubicBezTo>
                    <a:pt x="1810" y="837"/>
                    <a:pt x="1812" y="837"/>
                    <a:pt x="1815" y="837"/>
                  </a:cubicBezTo>
                  <a:cubicBezTo>
                    <a:pt x="2035" y="837"/>
                    <a:pt x="2160" y="578"/>
                    <a:pt x="2021" y="404"/>
                  </a:cubicBezTo>
                  <a:cubicBezTo>
                    <a:pt x="2014" y="397"/>
                    <a:pt x="2007" y="388"/>
                    <a:pt x="2001" y="380"/>
                  </a:cubicBezTo>
                  <a:cubicBezTo>
                    <a:pt x="1890" y="252"/>
                    <a:pt x="1759" y="156"/>
                    <a:pt x="1615" y="92"/>
                  </a:cubicBezTo>
                  <a:cubicBezTo>
                    <a:pt x="1509" y="43"/>
                    <a:pt x="1307" y="0"/>
                    <a:pt x="1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2681475" y="2192950"/>
              <a:ext cx="22100" cy="44575"/>
            </a:xfrm>
            <a:custGeom>
              <a:avLst/>
              <a:gdLst/>
              <a:ahLst/>
              <a:cxnLst/>
              <a:rect l="l" t="t" r="r" b="b"/>
              <a:pathLst>
                <a:path w="884" h="1783" extrusionOk="0">
                  <a:moveTo>
                    <a:pt x="713" y="0"/>
                  </a:moveTo>
                  <a:cubicBezTo>
                    <a:pt x="631" y="42"/>
                    <a:pt x="553" y="95"/>
                    <a:pt x="482" y="160"/>
                  </a:cubicBezTo>
                  <a:cubicBezTo>
                    <a:pt x="41" y="553"/>
                    <a:pt x="1" y="1239"/>
                    <a:pt x="391" y="1684"/>
                  </a:cubicBezTo>
                  <a:cubicBezTo>
                    <a:pt x="394" y="1688"/>
                    <a:pt x="399" y="1690"/>
                    <a:pt x="401" y="1694"/>
                  </a:cubicBezTo>
                  <a:cubicBezTo>
                    <a:pt x="455" y="1755"/>
                    <a:pt x="527" y="1782"/>
                    <a:pt x="597" y="1782"/>
                  </a:cubicBezTo>
                  <a:cubicBezTo>
                    <a:pt x="722" y="1782"/>
                    <a:pt x="844" y="1695"/>
                    <a:pt x="863" y="1551"/>
                  </a:cubicBezTo>
                  <a:cubicBezTo>
                    <a:pt x="868" y="1515"/>
                    <a:pt x="875" y="1479"/>
                    <a:pt x="884" y="1443"/>
                  </a:cubicBezTo>
                  <a:cubicBezTo>
                    <a:pt x="850" y="1415"/>
                    <a:pt x="821" y="1378"/>
                    <a:pt x="790" y="1343"/>
                  </a:cubicBezTo>
                  <a:cubicBezTo>
                    <a:pt x="450" y="960"/>
                    <a:pt x="430" y="399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42"/>
          <p:cNvGrpSpPr/>
          <p:nvPr/>
        </p:nvGrpSpPr>
        <p:grpSpPr>
          <a:xfrm>
            <a:off x="1881226" y="2608550"/>
            <a:ext cx="347305" cy="363542"/>
            <a:chOff x="1756300" y="2046425"/>
            <a:chExt cx="211475" cy="221375"/>
          </a:xfrm>
        </p:grpSpPr>
        <p:sp>
          <p:nvSpPr>
            <p:cNvPr id="981" name="Google Shape;981;p42"/>
            <p:cNvSpPr/>
            <p:nvPr/>
          </p:nvSpPr>
          <p:spPr>
            <a:xfrm>
              <a:off x="1838650" y="2046425"/>
              <a:ext cx="129125" cy="221350"/>
            </a:xfrm>
            <a:custGeom>
              <a:avLst/>
              <a:gdLst/>
              <a:ahLst/>
              <a:cxnLst/>
              <a:rect l="l" t="t" r="r" b="b"/>
              <a:pathLst>
                <a:path w="5165" h="8854" extrusionOk="0">
                  <a:moveTo>
                    <a:pt x="474" y="0"/>
                  </a:moveTo>
                  <a:lnTo>
                    <a:pt x="433" y="56"/>
                  </a:lnTo>
                  <a:cubicBezTo>
                    <a:pt x="237" y="56"/>
                    <a:pt x="215" y="284"/>
                    <a:pt x="215" y="481"/>
                  </a:cubicBezTo>
                  <a:lnTo>
                    <a:pt x="82" y="3897"/>
                  </a:lnTo>
                  <a:lnTo>
                    <a:pt x="0" y="8415"/>
                  </a:lnTo>
                  <a:cubicBezTo>
                    <a:pt x="0" y="8612"/>
                    <a:pt x="160" y="8772"/>
                    <a:pt x="356" y="8772"/>
                  </a:cubicBezTo>
                  <a:lnTo>
                    <a:pt x="1477" y="8780"/>
                  </a:lnTo>
                  <a:lnTo>
                    <a:pt x="2229" y="8854"/>
                  </a:lnTo>
                  <a:lnTo>
                    <a:pt x="4809" y="8854"/>
                  </a:lnTo>
                  <a:cubicBezTo>
                    <a:pt x="5005" y="8854"/>
                    <a:pt x="5165" y="8694"/>
                    <a:pt x="5165" y="8497"/>
                  </a:cubicBezTo>
                  <a:lnTo>
                    <a:pt x="5165" y="8445"/>
                  </a:lnTo>
                  <a:lnTo>
                    <a:pt x="5165" y="356"/>
                  </a:lnTo>
                  <a:cubicBezTo>
                    <a:pt x="5165" y="160"/>
                    <a:pt x="5005" y="0"/>
                    <a:pt x="4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1840700" y="2046425"/>
              <a:ext cx="9825" cy="44350"/>
            </a:xfrm>
            <a:custGeom>
              <a:avLst/>
              <a:gdLst/>
              <a:ahLst/>
              <a:cxnLst/>
              <a:rect l="l" t="t" r="r" b="b"/>
              <a:pathLst>
                <a:path w="393" h="1774" extrusionOk="0">
                  <a:moveTo>
                    <a:pt x="356" y="0"/>
                  </a:moveTo>
                  <a:cubicBezTo>
                    <a:pt x="160" y="0"/>
                    <a:pt x="0" y="160"/>
                    <a:pt x="0" y="356"/>
                  </a:cubicBezTo>
                  <a:lnTo>
                    <a:pt x="0" y="1773"/>
                  </a:lnTo>
                  <a:lnTo>
                    <a:pt x="392" y="1773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1857375" y="2061350"/>
              <a:ext cx="27975" cy="28000"/>
            </a:xfrm>
            <a:custGeom>
              <a:avLst/>
              <a:gdLst/>
              <a:ahLst/>
              <a:cxnLst/>
              <a:rect l="l" t="t" r="r" b="b"/>
              <a:pathLst>
                <a:path w="1119" h="1120" extrusionOk="0">
                  <a:moveTo>
                    <a:pt x="559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69"/>
                    <a:pt x="251" y="1120"/>
                    <a:pt x="559" y="1120"/>
                  </a:cubicBezTo>
                  <a:cubicBezTo>
                    <a:pt x="869" y="1120"/>
                    <a:pt x="1119" y="869"/>
                    <a:pt x="1119" y="560"/>
                  </a:cubicBezTo>
                  <a:cubicBezTo>
                    <a:pt x="1119" y="251"/>
                    <a:pt x="869" y="1"/>
                    <a:pt x="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1923125" y="20613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1" y="251"/>
                    <a:pt x="1" y="560"/>
                  </a:cubicBezTo>
                  <a:cubicBezTo>
                    <a:pt x="1" y="869"/>
                    <a:pt x="250" y="1120"/>
                    <a:pt x="560" y="1120"/>
                  </a:cubicBezTo>
                  <a:cubicBezTo>
                    <a:pt x="869" y="1120"/>
                    <a:pt x="1119" y="869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1923125" y="2102225"/>
              <a:ext cx="28000" cy="27975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560" y="1"/>
                  </a:moveTo>
                  <a:cubicBezTo>
                    <a:pt x="250" y="1"/>
                    <a:pt x="1" y="251"/>
                    <a:pt x="1" y="560"/>
                  </a:cubicBezTo>
                  <a:cubicBezTo>
                    <a:pt x="1" y="869"/>
                    <a:pt x="250" y="1119"/>
                    <a:pt x="560" y="1119"/>
                  </a:cubicBezTo>
                  <a:cubicBezTo>
                    <a:pt x="869" y="1119"/>
                    <a:pt x="1119" y="869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1923125" y="2143125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0"/>
                  </a:moveTo>
                  <a:cubicBezTo>
                    <a:pt x="250" y="0"/>
                    <a:pt x="1" y="250"/>
                    <a:pt x="1" y="560"/>
                  </a:cubicBezTo>
                  <a:cubicBezTo>
                    <a:pt x="1" y="868"/>
                    <a:pt x="250" y="1119"/>
                    <a:pt x="560" y="1119"/>
                  </a:cubicBezTo>
                  <a:cubicBezTo>
                    <a:pt x="869" y="1119"/>
                    <a:pt x="1119" y="868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1923125" y="2184000"/>
              <a:ext cx="28000" cy="27975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560" y="0"/>
                  </a:moveTo>
                  <a:cubicBezTo>
                    <a:pt x="250" y="0"/>
                    <a:pt x="1" y="250"/>
                    <a:pt x="1" y="560"/>
                  </a:cubicBezTo>
                  <a:cubicBezTo>
                    <a:pt x="1" y="868"/>
                    <a:pt x="250" y="1118"/>
                    <a:pt x="560" y="1118"/>
                  </a:cubicBezTo>
                  <a:cubicBezTo>
                    <a:pt x="869" y="1118"/>
                    <a:pt x="1119" y="868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1923125" y="222490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0"/>
                  </a:moveTo>
                  <a:cubicBezTo>
                    <a:pt x="250" y="0"/>
                    <a:pt x="1" y="251"/>
                    <a:pt x="1" y="560"/>
                  </a:cubicBezTo>
                  <a:cubicBezTo>
                    <a:pt x="1" y="868"/>
                    <a:pt x="250" y="1119"/>
                    <a:pt x="560" y="1119"/>
                  </a:cubicBezTo>
                  <a:cubicBezTo>
                    <a:pt x="869" y="1119"/>
                    <a:pt x="1119" y="868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1785000" y="2080725"/>
              <a:ext cx="27850" cy="49500"/>
            </a:xfrm>
            <a:custGeom>
              <a:avLst/>
              <a:gdLst/>
              <a:ahLst/>
              <a:cxnLst/>
              <a:rect l="l" t="t" r="r" b="b"/>
              <a:pathLst>
                <a:path w="1114" h="1980" extrusionOk="0">
                  <a:moveTo>
                    <a:pt x="153" y="0"/>
                  </a:moveTo>
                  <a:lnTo>
                    <a:pt x="1" y="1070"/>
                  </a:lnTo>
                  <a:lnTo>
                    <a:pt x="153" y="1980"/>
                  </a:lnTo>
                  <a:lnTo>
                    <a:pt x="960" y="1980"/>
                  </a:lnTo>
                  <a:lnTo>
                    <a:pt x="1114" y="1070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1826725" y="2080725"/>
              <a:ext cx="28700" cy="49500"/>
            </a:xfrm>
            <a:custGeom>
              <a:avLst/>
              <a:gdLst/>
              <a:ahLst/>
              <a:cxnLst/>
              <a:rect l="l" t="t" r="r" b="b"/>
              <a:pathLst>
                <a:path w="1148" h="1980" extrusionOk="0">
                  <a:moveTo>
                    <a:pt x="122" y="0"/>
                  </a:moveTo>
                  <a:lnTo>
                    <a:pt x="0" y="989"/>
                  </a:lnTo>
                  <a:lnTo>
                    <a:pt x="122" y="1980"/>
                  </a:lnTo>
                  <a:lnTo>
                    <a:pt x="954" y="1980"/>
                  </a:lnTo>
                  <a:lnTo>
                    <a:pt x="1148" y="107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1868325" y="2080750"/>
              <a:ext cx="23850" cy="51725"/>
            </a:xfrm>
            <a:custGeom>
              <a:avLst/>
              <a:gdLst/>
              <a:ahLst/>
              <a:cxnLst/>
              <a:rect l="l" t="t" r="r" b="b"/>
              <a:pathLst>
                <a:path w="954" h="2069" extrusionOk="0">
                  <a:moveTo>
                    <a:pt x="776" y="0"/>
                  </a:moveTo>
                  <a:cubicBezTo>
                    <a:pt x="776" y="0"/>
                    <a:pt x="775" y="0"/>
                    <a:pt x="774" y="0"/>
                  </a:cubicBezTo>
                  <a:lnTo>
                    <a:pt x="121" y="0"/>
                  </a:lnTo>
                  <a:lnTo>
                    <a:pt x="1" y="990"/>
                  </a:lnTo>
                  <a:lnTo>
                    <a:pt x="121" y="2049"/>
                  </a:lnTo>
                  <a:lnTo>
                    <a:pt x="681" y="2068"/>
                  </a:lnTo>
                  <a:cubicBezTo>
                    <a:pt x="780" y="2068"/>
                    <a:pt x="860" y="1989"/>
                    <a:pt x="860" y="1889"/>
                  </a:cubicBezTo>
                  <a:lnTo>
                    <a:pt x="953" y="1692"/>
                  </a:lnTo>
                  <a:lnTo>
                    <a:pt x="953" y="177"/>
                  </a:lnTo>
                  <a:cubicBezTo>
                    <a:pt x="953" y="80"/>
                    <a:pt x="875" y="0"/>
                    <a:pt x="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1783675" y="2129875"/>
              <a:ext cx="97325" cy="22150"/>
            </a:xfrm>
            <a:custGeom>
              <a:avLst/>
              <a:gdLst/>
              <a:ahLst/>
              <a:cxnLst/>
              <a:rect l="l" t="t" r="r" b="b"/>
              <a:pathLst>
                <a:path w="3893" h="886" extrusionOk="0">
                  <a:moveTo>
                    <a:pt x="0" y="0"/>
                  </a:moveTo>
                  <a:lnTo>
                    <a:pt x="0" y="886"/>
                  </a:lnTo>
                  <a:lnTo>
                    <a:pt x="3893" y="886"/>
                  </a:lnTo>
                  <a:lnTo>
                    <a:pt x="3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1778575" y="2129875"/>
              <a:ext cx="10275" cy="22150"/>
            </a:xfrm>
            <a:custGeom>
              <a:avLst/>
              <a:gdLst/>
              <a:ahLst/>
              <a:cxnLst/>
              <a:rect l="l" t="t" r="r" b="b"/>
              <a:pathLst>
                <a:path w="411" h="886" extrusionOk="0">
                  <a:moveTo>
                    <a:pt x="1" y="0"/>
                  </a:moveTo>
                  <a:lnTo>
                    <a:pt x="1" y="886"/>
                  </a:lnTo>
                  <a:lnTo>
                    <a:pt x="410" y="886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1769075" y="2080675"/>
              <a:ext cx="19775" cy="53500"/>
            </a:xfrm>
            <a:custGeom>
              <a:avLst/>
              <a:gdLst/>
              <a:ahLst/>
              <a:cxnLst/>
              <a:rect l="l" t="t" r="r" b="b"/>
              <a:pathLst>
                <a:path w="791" h="2140" extrusionOk="0">
                  <a:moveTo>
                    <a:pt x="346" y="0"/>
                  </a:moveTo>
                  <a:lnTo>
                    <a:pt x="178" y="85"/>
                  </a:lnTo>
                  <a:cubicBezTo>
                    <a:pt x="79" y="85"/>
                    <a:pt x="0" y="167"/>
                    <a:pt x="0" y="264"/>
                  </a:cubicBezTo>
                  <a:lnTo>
                    <a:pt x="29" y="1891"/>
                  </a:lnTo>
                  <a:cubicBezTo>
                    <a:pt x="29" y="1990"/>
                    <a:pt x="110" y="2070"/>
                    <a:pt x="208" y="2070"/>
                  </a:cubicBezTo>
                  <a:lnTo>
                    <a:pt x="790" y="2139"/>
                  </a:lnTo>
                  <a:lnTo>
                    <a:pt x="790" y="2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1809000" y="2080725"/>
              <a:ext cx="20825" cy="49500"/>
            </a:xfrm>
            <a:custGeom>
              <a:avLst/>
              <a:gdLst/>
              <a:ahLst/>
              <a:cxnLst/>
              <a:rect l="l" t="t" r="r" b="b"/>
              <a:pathLst>
                <a:path w="833" h="1980" extrusionOk="0">
                  <a:moveTo>
                    <a:pt x="0" y="0"/>
                  </a:moveTo>
                  <a:lnTo>
                    <a:pt x="0" y="1980"/>
                  </a:lnTo>
                  <a:lnTo>
                    <a:pt x="832" y="1980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1850575" y="2080725"/>
              <a:ext cx="20800" cy="49500"/>
            </a:xfrm>
            <a:custGeom>
              <a:avLst/>
              <a:gdLst/>
              <a:ahLst/>
              <a:cxnLst/>
              <a:rect l="l" t="t" r="r" b="b"/>
              <a:pathLst>
                <a:path w="832" h="1980" extrusionOk="0">
                  <a:moveTo>
                    <a:pt x="0" y="0"/>
                  </a:moveTo>
                  <a:lnTo>
                    <a:pt x="0" y="1980"/>
                  </a:lnTo>
                  <a:lnTo>
                    <a:pt x="831" y="1980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1783725" y="2123025"/>
              <a:ext cx="30950" cy="11150"/>
            </a:xfrm>
            <a:custGeom>
              <a:avLst/>
              <a:gdLst/>
              <a:ahLst/>
              <a:cxnLst/>
              <a:rect l="l" t="t" r="r" b="b"/>
              <a:pathLst>
                <a:path w="1238" h="446" extrusionOk="0">
                  <a:moveTo>
                    <a:pt x="204" y="1"/>
                  </a:moveTo>
                  <a:lnTo>
                    <a:pt x="1" y="274"/>
                  </a:lnTo>
                  <a:lnTo>
                    <a:pt x="204" y="445"/>
                  </a:lnTo>
                  <a:lnTo>
                    <a:pt x="1011" y="445"/>
                  </a:lnTo>
                  <a:lnTo>
                    <a:pt x="1238" y="223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1826725" y="2123025"/>
              <a:ext cx="27850" cy="11150"/>
            </a:xfrm>
            <a:custGeom>
              <a:avLst/>
              <a:gdLst/>
              <a:ahLst/>
              <a:cxnLst/>
              <a:rect l="l" t="t" r="r" b="b"/>
              <a:pathLst>
                <a:path w="1114" h="446" extrusionOk="0">
                  <a:moveTo>
                    <a:pt x="122" y="1"/>
                  </a:moveTo>
                  <a:lnTo>
                    <a:pt x="0" y="223"/>
                  </a:lnTo>
                  <a:lnTo>
                    <a:pt x="122" y="445"/>
                  </a:lnTo>
                  <a:lnTo>
                    <a:pt x="954" y="445"/>
                  </a:lnTo>
                  <a:lnTo>
                    <a:pt x="1114" y="223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1866975" y="2123050"/>
              <a:ext cx="25200" cy="11175"/>
            </a:xfrm>
            <a:custGeom>
              <a:avLst/>
              <a:gdLst/>
              <a:ahLst/>
              <a:cxnLst/>
              <a:rect l="l" t="t" r="r" b="b"/>
              <a:pathLst>
                <a:path w="1008" h="447" extrusionOk="0">
                  <a:moveTo>
                    <a:pt x="175" y="1"/>
                  </a:moveTo>
                  <a:lnTo>
                    <a:pt x="0" y="223"/>
                  </a:lnTo>
                  <a:lnTo>
                    <a:pt x="175" y="446"/>
                  </a:lnTo>
                  <a:lnTo>
                    <a:pt x="828" y="446"/>
                  </a:lnTo>
                  <a:cubicBezTo>
                    <a:pt x="928" y="446"/>
                    <a:pt x="1007" y="365"/>
                    <a:pt x="1007" y="267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1757325" y="2147525"/>
              <a:ext cx="145975" cy="120275"/>
            </a:xfrm>
            <a:custGeom>
              <a:avLst/>
              <a:gdLst/>
              <a:ahLst/>
              <a:cxnLst/>
              <a:rect l="l" t="t" r="r" b="b"/>
              <a:pathLst>
                <a:path w="5839" h="4811" extrusionOk="0">
                  <a:moveTo>
                    <a:pt x="1262" y="1"/>
                  </a:moveTo>
                  <a:lnTo>
                    <a:pt x="921" y="57"/>
                  </a:lnTo>
                  <a:cubicBezTo>
                    <a:pt x="391" y="279"/>
                    <a:pt x="86" y="910"/>
                    <a:pt x="86" y="1484"/>
                  </a:cubicBezTo>
                  <a:lnTo>
                    <a:pt x="0" y="4422"/>
                  </a:lnTo>
                  <a:cubicBezTo>
                    <a:pt x="0" y="4620"/>
                    <a:pt x="131" y="4758"/>
                    <a:pt x="327" y="4758"/>
                  </a:cubicBezTo>
                  <a:lnTo>
                    <a:pt x="370" y="4811"/>
                  </a:lnTo>
                  <a:lnTo>
                    <a:pt x="5482" y="4811"/>
                  </a:lnTo>
                  <a:cubicBezTo>
                    <a:pt x="5679" y="4811"/>
                    <a:pt x="5839" y="4651"/>
                    <a:pt x="5839" y="4455"/>
                  </a:cubicBezTo>
                  <a:lnTo>
                    <a:pt x="5839" y="1321"/>
                  </a:lnTo>
                  <a:cubicBezTo>
                    <a:pt x="5839" y="749"/>
                    <a:pt x="5495" y="230"/>
                    <a:pt x="4968" y="9"/>
                  </a:cubicBezTo>
                  <a:lnTo>
                    <a:pt x="4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1756300" y="2147500"/>
              <a:ext cx="32550" cy="120300"/>
            </a:xfrm>
            <a:custGeom>
              <a:avLst/>
              <a:gdLst/>
              <a:ahLst/>
              <a:cxnLst/>
              <a:rect l="l" t="t" r="r" b="b"/>
              <a:pathLst>
                <a:path w="1302" h="4812" extrusionOk="0">
                  <a:moveTo>
                    <a:pt x="892" y="1"/>
                  </a:moveTo>
                  <a:lnTo>
                    <a:pt x="873" y="9"/>
                  </a:lnTo>
                  <a:cubicBezTo>
                    <a:pt x="345" y="231"/>
                    <a:pt x="0" y="750"/>
                    <a:pt x="0" y="1322"/>
                  </a:cubicBezTo>
                  <a:lnTo>
                    <a:pt x="0" y="4456"/>
                  </a:lnTo>
                  <a:cubicBezTo>
                    <a:pt x="0" y="4652"/>
                    <a:pt x="160" y="4812"/>
                    <a:pt x="356" y="4812"/>
                  </a:cubicBezTo>
                  <a:lnTo>
                    <a:pt x="411" y="4812"/>
                  </a:lnTo>
                  <a:lnTo>
                    <a:pt x="411" y="1322"/>
                  </a:lnTo>
                  <a:cubicBezTo>
                    <a:pt x="411" y="914"/>
                    <a:pt x="655" y="546"/>
                    <a:pt x="1033" y="387"/>
                  </a:cubicBezTo>
                  <a:lnTo>
                    <a:pt x="1181" y="325"/>
                  </a:lnTo>
                  <a:cubicBezTo>
                    <a:pt x="1254" y="294"/>
                    <a:pt x="1301" y="222"/>
                    <a:pt x="1301" y="144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1774100" y="2226700"/>
              <a:ext cx="111375" cy="23300"/>
            </a:xfrm>
            <a:custGeom>
              <a:avLst/>
              <a:gdLst/>
              <a:ahLst/>
              <a:cxnLst/>
              <a:rect l="l" t="t" r="r" b="b"/>
              <a:pathLst>
                <a:path w="4455" h="932" extrusionOk="0">
                  <a:moveTo>
                    <a:pt x="2148" y="0"/>
                  </a:moveTo>
                  <a:lnTo>
                    <a:pt x="1" y="396"/>
                  </a:lnTo>
                  <a:lnTo>
                    <a:pt x="1" y="753"/>
                  </a:lnTo>
                  <a:cubicBezTo>
                    <a:pt x="1" y="852"/>
                    <a:pt x="82" y="931"/>
                    <a:pt x="180" y="931"/>
                  </a:cubicBezTo>
                  <a:lnTo>
                    <a:pt x="4276" y="931"/>
                  </a:lnTo>
                  <a:cubicBezTo>
                    <a:pt x="4376" y="931"/>
                    <a:pt x="4455" y="851"/>
                    <a:pt x="4455" y="753"/>
                  </a:cubicBezTo>
                  <a:lnTo>
                    <a:pt x="4455" y="396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1774100" y="2203625"/>
              <a:ext cx="111375" cy="33000"/>
            </a:xfrm>
            <a:custGeom>
              <a:avLst/>
              <a:gdLst/>
              <a:ahLst/>
              <a:cxnLst/>
              <a:rect l="l" t="t" r="r" b="b"/>
              <a:pathLst>
                <a:path w="4455" h="1320" extrusionOk="0">
                  <a:moveTo>
                    <a:pt x="180" y="1"/>
                  </a:moveTo>
                  <a:cubicBezTo>
                    <a:pt x="80" y="1"/>
                    <a:pt x="1" y="82"/>
                    <a:pt x="1" y="180"/>
                  </a:cubicBezTo>
                  <a:lnTo>
                    <a:pt x="1" y="1319"/>
                  </a:lnTo>
                  <a:lnTo>
                    <a:pt x="4455" y="1319"/>
                  </a:lnTo>
                  <a:lnTo>
                    <a:pt x="4455" y="180"/>
                  </a:lnTo>
                  <a:cubicBezTo>
                    <a:pt x="4455" y="82"/>
                    <a:pt x="4375" y="1"/>
                    <a:pt x="4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1810200" y="2184050"/>
              <a:ext cx="39225" cy="39250"/>
            </a:xfrm>
            <a:custGeom>
              <a:avLst/>
              <a:gdLst/>
              <a:ahLst/>
              <a:cxnLst/>
              <a:rect l="l" t="t" r="r" b="b"/>
              <a:pathLst>
                <a:path w="1569" h="1570" extrusionOk="0">
                  <a:moveTo>
                    <a:pt x="553" y="0"/>
                  </a:moveTo>
                  <a:cubicBezTo>
                    <a:pt x="533" y="0"/>
                    <a:pt x="517" y="16"/>
                    <a:pt x="517" y="36"/>
                  </a:cubicBezTo>
                  <a:lnTo>
                    <a:pt x="517" y="482"/>
                  </a:lnTo>
                  <a:cubicBezTo>
                    <a:pt x="517" y="501"/>
                    <a:pt x="502" y="518"/>
                    <a:pt x="481" y="518"/>
                  </a:cubicBezTo>
                  <a:lnTo>
                    <a:pt x="37" y="518"/>
                  </a:lnTo>
                  <a:cubicBezTo>
                    <a:pt x="17" y="518"/>
                    <a:pt x="1" y="533"/>
                    <a:pt x="1" y="554"/>
                  </a:cubicBezTo>
                  <a:lnTo>
                    <a:pt x="1" y="1016"/>
                  </a:lnTo>
                  <a:cubicBezTo>
                    <a:pt x="1" y="1036"/>
                    <a:pt x="16" y="1052"/>
                    <a:pt x="37" y="1052"/>
                  </a:cubicBezTo>
                  <a:lnTo>
                    <a:pt x="481" y="1052"/>
                  </a:lnTo>
                  <a:cubicBezTo>
                    <a:pt x="501" y="1052"/>
                    <a:pt x="517" y="1068"/>
                    <a:pt x="517" y="1088"/>
                  </a:cubicBezTo>
                  <a:lnTo>
                    <a:pt x="517" y="1534"/>
                  </a:lnTo>
                  <a:cubicBezTo>
                    <a:pt x="517" y="1552"/>
                    <a:pt x="532" y="1570"/>
                    <a:pt x="553" y="1570"/>
                  </a:cubicBezTo>
                  <a:lnTo>
                    <a:pt x="1016" y="1570"/>
                  </a:lnTo>
                  <a:cubicBezTo>
                    <a:pt x="1035" y="1570"/>
                    <a:pt x="1052" y="1554"/>
                    <a:pt x="1052" y="1534"/>
                  </a:cubicBezTo>
                  <a:lnTo>
                    <a:pt x="1052" y="1088"/>
                  </a:lnTo>
                  <a:cubicBezTo>
                    <a:pt x="1052" y="1069"/>
                    <a:pt x="1067" y="1052"/>
                    <a:pt x="1088" y="1052"/>
                  </a:cubicBezTo>
                  <a:lnTo>
                    <a:pt x="1532" y="1052"/>
                  </a:lnTo>
                  <a:cubicBezTo>
                    <a:pt x="1552" y="1052"/>
                    <a:pt x="1568" y="1037"/>
                    <a:pt x="1568" y="1016"/>
                  </a:cubicBezTo>
                  <a:lnTo>
                    <a:pt x="1568" y="554"/>
                  </a:lnTo>
                  <a:cubicBezTo>
                    <a:pt x="1567" y="533"/>
                    <a:pt x="1552" y="518"/>
                    <a:pt x="1533" y="518"/>
                  </a:cubicBezTo>
                  <a:lnTo>
                    <a:pt x="1088" y="518"/>
                  </a:lnTo>
                  <a:cubicBezTo>
                    <a:pt x="1068" y="518"/>
                    <a:pt x="1052" y="502"/>
                    <a:pt x="1052" y="482"/>
                  </a:cubicBezTo>
                  <a:lnTo>
                    <a:pt x="1052" y="36"/>
                  </a:lnTo>
                  <a:cubicBezTo>
                    <a:pt x="1052" y="18"/>
                    <a:pt x="1036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1767425" y="2080675"/>
              <a:ext cx="21425" cy="53500"/>
            </a:xfrm>
            <a:custGeom>
              <a:avLst/>
              <a:gdLst/>
              <a:ahLst/>
              <a:cxnLst/>
              <a:rect l="l" t="t" r="r" b="b"/>
              <a:pathLst>
                <a:path w="857" h="2140" extrusionOk="0">
                  <a:moveTo>
                    <a:pt x="179" y="0"/>
                  </a:moveTo>
                  <a:cubicBezTo>
                    <a:pt x="80" y="0"/>
                    <a:pt x="0" y="81"/>
                    <a:pt x="0" y="179"/>
                  </a:cubicBezTo>
                  <a:lnTo>
                    <a:pt x="0" y="1961"/>
                  </a:lnTo>
                  <a:cubicBezTo>
                    <a:pt x="0" y="2060"/>
                    <a:pt x="82" y="2139"/>
                    <a:pt x="179" y="2139"/>
                  </a:cubicBezTo>
                  <a:lnTo>
                    <a:pt x="856" y="2139"/>
                  </a:lnTo>
                  <a:lnTo>
                    <a:pt x="856" y="1695"/>
                  </a:lnTo>
                  <a:lnTo>
                    <a:pt x="553" y="1695"/>
                  </a:lnTo>
                  <a:cubicBezTo>
                    <a:pt x="475" y="1695"/>
                    <a:pt x="411" y="1630"/>
                    <a:pt x="411" y="1552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1809000" y="2123025"/>
              <a:ext cx="20825" cy="11150"/>
            </a:xfrm>
            <a:custGeom>
              <a:avLst/>
              <a:gdLst/>
              <a:ahLst/>
              <a:cxnLst/>
              <a:rect l="l" t="t" r="r" b="b"/>
              <a:pathLst>
                <a:path w="833" h="446" extrusionOk="0">
                  <a:moveTo>
                    <a:pt x="0" y="1"/>
                  </a:moveTo>
                  <a:lnTo>
                    <a:pt x="0" y="445"/>
                  </a:lnTo>
                  <a:lnTo>
                    <a:pt x="832" y="445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1850575" y="2123025"/>
              <a:ext cx="20800" cy="11150"/>
            </a:xfrm>
            <a:custGeom>
              <a:avLst/>
              <a:gdLst/>
              <a:ahLst/>
              <a:cxnLst/>
              <a:rect l="l" t="t" r="r" b="b"/>
              <a:pathLst>
                <a:path w="832" h="446" extrusionOk="0">
                  <a:moveTo>
                    <a:pt x="0" y="1"/>
                  </a:moveTo>
                  <a:lnTo>
                    <a:pt x="0" y="445"/>
                  </a:lnTo>
                  <a:lnTo>
                    <a:pt x="831" y="44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2"/>
          <p:cNvGrpSpPr/>
          <p:nvPr/>
        </p:nvGrpSpPr>
        <p:grpSpPr>
          <a:xfrm>
            <a:off x="2825187" y="4584036"/>
            <a:ext cx="367155" cy="363542"/>
            <a:chOff x="2211075" y="3249375"/>
            <a:chExt cx="223575" cy="221375"/>
          </a:xfrm>
        </p:grpSpPr>
        <p:sp>
          <p:nvSpPr>
            <p:cNvPr id="1009" name="Google Shape;1009;p42"/>
            <p:cNvSpPr/>
            <p:nvPr/>
          </p:nvSpPr>
          <p:spPr>
            <a:xfrm>
              <a:off x="2297725" y="3334000"/>
              <a:ext cx="20075" cy="20375"/>
            </a:xfrm>
            <a:custGeom>
              <a:avLst/>
              <a:gdLst/>
              <a:ahLst/>
              <a:cxnLst/>
              <a:rect l="l" t="t" r="r" b="b"/>
              <a:pathLst>
                <a:path w="803" h="815" extrusionOk="0">
                  <a:moveTo>
                    <a:pt x="10" y="0"/>
                  </a:moveTo>
                  <a:lnTo>
                    <a:pt x="0" y="401"/>
                  </a:lnTo>
                  <a:lnTo>
                    <a:pt x="339" y="739"/>
                  </a:lnTo>
                  <a:cubicBezTo>
                    <a:pt x="389" y="790"/>
                    <a:pt x="454" y="815"/>
                    <a:pt x="520" y="815"/>
                  </a:cubicBezTo>
                  <a:cubicBezTo>
                    <a:pt x="586" y="815"/>
                    <a:pt x="652" y="789"/>
                    <a:pt x="703" y="738"/>
                  </a:cubicBezTo>
                  <a:cubicBezTo>
                    <a:pt x="803" y="639"/>
                    <a:pt x="803" y="475"/>
                    <a:pt x="703" y="375"/>
                  </a:cubicBezTo>
                  <a:lnTo>
                    <a:pt x="365" y="3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2327925" y="3365750"/>
              <a:ext cx="21075" cy="19475"/>
            </a:xfrm>
            <a:custGeom>
              <a:avLst/>
              <a:gdLst/>
              <a:ahLst/>
              <a:cxnLst/>
              <a:rect l="l" t="t" r="r" b="b"/>
              <a:pathLst>
                <a:path w="843" h="779" extrusionOk="0">
                  <a:moveTo>
                    <a:pt x="283" y="1"/>
                  </a:moveTo>
                  <a:cubicBezTo>
                    <a:pt x="217" y="1"/>
                    <a:pt x="152" y="26"/>
                    <a:pt x="102" y="76"/>
                  </a:cubicBezTo>
                  <a:cubicBezTo>
                    <a:pt x="1" y="176"/>
                    <a:pt x="1" y="340"/>
                    <a:pt x="102" y="439"/>
                  </a:cubicBezTo>
                  <a:lnTo>
                    <a:pt x="439" y="778"/>
                  </a:lnTo>
                  <a:lnTo>
                    <a:pt x="842" y="779"/>
                  </a:lnTo>
                  <a:lnTo>
                    <a:pt x="803" y="414"/>
                  </a:lnTo>
                  <a:lnTo>
                    <a:pt x="465" y="76"/>
                  </a:lnTo>
                  <a:cubicBezTo>
                    <a:pt x="415" y="26"/>
                    <a:pt x="349" y="1"/>
                    <a:pt x="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2322000" y="3327800"/>
              <a:ext cx="16750" cy="11425"/>
            </a:xfrm>
            <a:custGeom>
              <a:avLst/>
              <a:gdLst/>
              <a:ahLst/>
              <a:cxnLst/>
              <a:rect l="l" t="t" r="r" b="b"/>
              <a:pathLst>
                <a:path w="670" h="457" extrusionOk="0">
                  <a:moveTo>
                    <a:pt x="123" y="0"/>
                  </a:moveTo>
                  <a:lnTo>
                    <a:pt x="0" y="165"/>
                  </a:lnTo>
                  <a:lnTo>
                    <a:pt x="217" y="382"/>
                  </a:lnTo>
                  <a:cubicBezTo>
                    <a:pt x="268" y="432"/>
                    <a:pt x="333" y="457"/>
                    <a:pt x="399" y="457"/>
                  </a:cubicBezTo>
                  <a:cubicBezTo>
                    <a:pt x="465" y="457"/>
                    <a:pt x="531" y="432"/>
                    <a:pt x="581" y="382"/>
                  </a:cubicBezTo>
                  <a:cubicBezTo>
                    <a:pt x="617" y="346"/>
                    <a:pt x="640" y="302"/>
                    <a:pt x="650" y="257"/>
                  </a:cubicBezTo>
                  <a:cubicBezTo>
                    <a:pt x="670" y="173"/>
                    <a:pt x="572" y="124"/>
                    <a:pt x="506" y="58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2343100" y="3344625"/>
              <a:ext cx="12075" cy="16350"/>
            </a:xfrm>
            <a:custGeom>
              <a:avLst/>
              <a:gdLst/>
              <a:ahLst/>
              <a:cxnLst/>
              <a:rect l="l" t="t" r="r" b="b"/>
              <a:pathLst>
                <a:path w="483" h="654" extrusionOk="0">
                  <a:moveTo>
                    <a:pt x="247" y="0"/>
                  </a:moveTo>
                  <a:cubicBezTo>
                    <a:pt x="240" y="0"/>
                    <a:pt x="233" y="1"/>
                    <a:pt x="226" y="3"/>
                  </a:cubicBezTo>
                  <a:cubicBezTo>
                    <a:pt x="180" y="14"/>
                    <a:pt x="137" y="37"/>
                    <a:pt x="101" y="73"/>
                  </a:cubicBezTo>
                  <a:cubicBezTo>
                    <a:pt x="1" y="173"/>
                    <a:pt x="1" y="336"/>
                    <a:pt x="101" y="436"/>
                  </a:cubicBezTo>
                  <a:lnTo>
                    <a:pt x="318" y="654"/>
                  </a:lnTo>
                  <a:lnTo>
                    <a:pt x="483" y="491"/>
                  </a:lnTo>
                  <a:lnTo>
                    <a:pt x="456" y="151"/>
                  </a:lnTo>
                  <a:cubicBezTo>
                    <a:pt x="396" y="92"/>
                    <a:pt x="323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2291500" y="3359150"/>
              <a:ext cx="11125" cy="16350"/>
            </a:xfrm>
            <a:custGeom>
              <a:avLst/>
              <a:gdLst/>
              <a:ahLst/>
              <a:cxnLst/>
              <a:rect l="l" t="t" r="r" b="b"/>
              <a:pathLst>
                <a:path w="445" h="654" extrusionOk="0">
                  <a:moveTo>
                    <a:pt x="127" y="1"/>
                  </a:moveTo>
                  <a:lnTo>
                    <a:pt x="23" y="229"/>
                  </a:lnTo>
                  <a:lnTo>
                    <a:pt x="1" y="500"/>
                  </a:lnTo>
                  <a:cubicBezTo>
                    <a:pt x="60" y="559"/>
                    <a:pt x="126" y="653"/>
                    <a:pt x="200" y="653"/>
                  </a:cubicBezTo>
                  <a:cubicBezTo>
                    <a:pt x="206" y="653"/>
                    <a:pt x="213" y="652"/>
                    <a:pt x="220" y="651"/>
                  </a:cubicBezTo>
                  <a:cubicBezTo>
                    <a:pt x="266" y="640"/>
                    <a:pt x="309" y="618"/>
                    <a:pt x="345" y="582"/>
                  </a:cubicBezTo>
                  <a:cubicBezTo>
                    <a:pt x="445" y="481"/>
                    <a:pt x="445" y="318"/>
                    <a:pt x="345" y="218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2307000" y="3380925"/>
              <a:ext cx="16800" cy="1235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272" y="0"/>
                  </a:moveTo>
                  <a:cubicBezTo>
                    <a:pt x="206" y="0"/>
                    <a:pt x="140" y="25"/>
                    <a:pt x="90" y="75"/>
                  </a:cubicBezTo>
                  <a:cubicBezTo>
                    <a:pt x="54" y="111"/>
                    <a:pt x="31" y="155"/>
                    <a:pt x="20" y="200"/>
                  </a:cubicBezTo>
                  <a:cubicBezTo>
                    <a:pt x="1" y="284"/>
                    <a:pt x="112" y="355"/>
                    <a:pt x="178" y="419"/>
                  </a:cubicBezTo>
                  <a:lnTo>
                    <a:pt x="400" y="494"/>
                  </a:lnTo>
                  <a:lnTo>
                    <a:pt x="671" y="293"/>
                  </a:lnTo>
                  <a:lnTo>
                    <a:pt x="453" y="75"/>
                  </a:lnTo>
                  <a:cubicBezTo>
                    <a:pt x="403" y="25"/>
                    <a:pt x="338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2365250" y="3271800"/>
              <a:ext cx="16200" cy="18875"/>
            </a:xfrm>
            <a:custGeom>
              <a:avLst/>
              <a:gdLst/>
              <a:ahLst/>
              <a:cxnLst/>
              <a:rect l="l" t="t" r="r" b="b"/>
              <a:pathLst>
                <a:path w="648" h="755" extrusionOk="0">
                  <a:moveTo>
                    <a:pt x="232" y="0"/>
                  </a:moveTo>
                  <a:lnTo>
                    <a:pt x="0" y="161"/>
                  </a:lnTo>
                  <a:lnTo>
                    <a:pt x="185" y="675"/>
                  </a:lnTo>
                  <a:cubicBezTo>
                    <a:pt x="187" y="677"/>
                    <a:pt x="188" y="683"/>
                    <a:pt x="189" y="684"/>
                  </a:cubicBezTo>
                  <a:cubicBezTo>
                    <a:pt x="239" y="731"/>
                    <a:pt x="303" y="754"/>
                    <a:pt x="366" y="754"/>
                  </a:cubicBezTo>
                  <a:cubicBezTo>
                    <a:pt x="432" y="754"/>
                    <a:pt x="498" y="729"/>
                    <a:pt x="548" y="679"/>
                  </a:cubicBezTo>
                  <a:cubicBezTo>
                    <a:pt x="648" y="579"/>
                    <a:pt x="648" y="416"/>
                    <a:pt x="548" y="315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2391650" y="3302100"/>
              <a:ext cx="19475" cy="15050"/>
            </a:xfrm>
            <a:custGeom>
              <a:avLst/>
              <a:gdLst/>
              <a:ahLst/>
              <a:cxnLst/>
              <a:rect l="l" t="t" r="r" b="b"/>
              <a:pathLst>
                <a:path w="779" h="602" extrusionOk="0">
                  <a:moveTo>
                    <a:pt x="282" y="0"/>
                  </a:moveTo>
                  <a:cubicBezTo>
                    <a:pt x="216" y="0"/>
                    <a:pt x="150" y="25"/>
                    <a:pt x="100" y="75"/>
                  </a:cubicBezTo>
                  <a:cubicBezTo>
                    <a:pt x="1" y="175"/>
                    <a:pt x="0" y="334"/>
                    <a:pt x="95" y="434"/>
                  </a:cubicBezTo>
                  <a:cubicBezTo>
                    <a:pt x="96" y="436"/>
                    <a:pt x="103" y="436"/>
                    <a:pt x="104" y="438"/>
                  </a:cubicBezTo>
                  <a:lnTo>
                    <a:pt x="633" y="601"/>
                  </a:lnTo>
                  <a:lnTo>
                    <a:pt x="779" y="391"/>
                  </a:lnTo>
                  <a:lnTo>
                    <a:pt x="464" y="75"/>
                  </a:lnTo>
                  <a:cubicBezTo>
                    <a:pt x="414" y="25"/>
                    <a:pt x="348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2234625" y="3403950"/>
              <a:ext cx="19525" cy="14125"/>
            </a:xfrm>
            <a:custGeom>
              <a:avLst/>
              <a:gdLst/>
              <a:ahLst/>
              <a:cxnLst/>
              <a:rect l="l" t="t" r="r" b="b"/>
              <a:pathLst>
                <a:path w="781" h="565" extrusionOk="0">
                  <a:moveTo>
                    <a:pt x="154" y="0"/>
                  </a:moveTo>
                  <a:lnTo>
                    <a:pt x="1" y="174"/>
                  </a:lnTo>
                  <a:lnTo>
                    <a:pt x="316" y="489"/>
                  </a:lnTo>
                  <a:cubicBezTo>
                    <a:pt x="366" y="539"/>
                    <a:pt x="432" y="564"/>
                    <a:pt x="498" y="564"/>
                  </a:cubicBezTo>
                  <a:cubicBezTo>
                    <a:pt x="563" y="564"/>
                    <a:pt x="629" y="539"/>
                    <a:pt x="680" y="489"/>
                  </a:cubicBezTo>
                  <a:cubicBezTo>
                    <a:pt x="779" y="390"/>
                    <a:pt x="780" y="231"/>
                    <a:pt x="685" y="130"/>
                  </a:cubicBezTo>
                  <a:cubicBezTo>
                    <a:pt x="684" y="129"/>
                    <a:pt x="678" y="129"/>
                    <a:pt x="677" y="128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2264275" y="3429450"/>
              <a:ext cx="15225" cy="18875"/>
            </a:xfrm>
            <a:custGeom>
              <a:avLst/>
              <a:gdLst/>
              <a:ahLst/>
              <a:cxnLst/>
              <a:rect l="l" t="t" r="r" b="b"/>
              <a:pathLst>
                <a:path w="609" h="755" extrusionOk="0">
                  <a:moveTo>
                    <a:pt x="283" y="1"/>
                  </a:moveTo>
                  <a:cubicBezTo>
                    <a:pt x="217" y="1"/>
                    <a:pt x="151" y="25"/>
                    <a:pt x="100" y="76"/>
                  </a:cubicBezTo>
                  <a:cubicBezTo>
                    <a:pt x="1" y="175"/>
                    <a:pt x="1" y="339"/>
                    <a:pt x="100" y="440"/>
                  </a:cubicBezTo>
                  <a:lnTo>
                    <a:pt x="416" y="754"/>
                  </a:lnTo>
                  <a:lnTo>
                    <a:pt x="608" y="497"/>
                  </a:lnTo>
                  <a:lnTo>
                    <a:pt x="473" y="99"/>
                  </a:lnTo>
                  <a:cubicBezTo>
                    <a:pt x="470" y="97"/>
                    <a:pt x="460" y="72"/>
                    <a:pt x="459" y="70"/>
                  </a:cubicBezTo>
                  <a:cubicBezTo>
                    <a:pt x="410" y="24"/>
                    <a:pt x="347" y="1"/>
                    <a:pt x="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2224325" y="3388875"/>
              <a:ext cx="27425" cy="19450"/>
            </a:xfrm>
            <a:custGeom>
              <a:avLst/>
              <a:gdLst/>
              <a:ahLst/>
              <a:cxnLst/>
              <a:rect l="l" t="t" r="r" b="b"/>
              <a:pathLst>
                <a:path w="1097" h="778" extrusionOk="0">
                  <a:moveTo>
                    <a:pt x="364" y="1"/>
                  </a:moveTo>
                  <a:lnTo>
                    <a:pt x="0" y="364"/>
                  </a:lnTo>
                  <a:lnTo>
                    <a:pt x="413" y="777"/>
                  </a:lnTo>
                  <a:cubicBezTo>
                    <a:pt x="540" y="735"/>
                    <a:pt x="680" y="717"/>
                    <a:pt x="830" y="717"/>
                  </a:cubicBezTo>
                  <a:cubicBezTo>
                    <a:pt x="916" y="717"/>
                    <a:pt x="1005" y="722"/>
                    <a:pt x="1097" y="733"/>
                  </a:cubicBezTo>
                  <a:lnTo>
                    <a:pt x="1092" y="728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2274650" y="3431200"/>
              <a:ext cx="19450" cy="27425"/>
            </a:xfrm>
            <a:custGeom>
              <a:avLst/>
              <a:gdLst/>
              <a:ahLst/>
              <a:cxnLst/>
              <a:rect l="l" t="t" r="r" b="b"/>
              <a:pathLst>
                <a:path w="778" h="1097" extrusionOk="0">
                  <a:moveTo>
                    <a:pt x="44" y="0"/>
                  </a:moveTo>
                  <a:lnTo>
                    <a:pt x="44" y="0"/>
                  </a:lnTo>
                  <a:cubicBezTo>
                    <a:pt x="74" y="253"/>
                    <a:pt x="68" y="485"/>
                    <a:pt x="1" y="684"/>
                  </a:cubicBezTo>
                  <a:lnTo>
                    <a:pt x="413" y="1097"/>
                  </a:lnTo>
                  <a:lnTo>
                    <a:pt x="777" y="734"/>
                  </a:lnTo>
                  <a:lnTo>
                    <a:pt x="49" y="6"/>
                  </a:lnTo>
                  <a:cubicBezTo>
                    <a:pt x="48" y="3"/>
                    <a:pt x="45" y="2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2286500" y="3323675"/>
              <a:ext cx="20375" cy="20400"/>
            </a:xfrm>
            <a:custGeom>
              <a:avLst/>
              <a:gdLst/>
              <a:ahLst/>
              <a:cxnLst/>
              <a:rect l="l" t="t" r="r" b="b"/>
              <a:pathLst>
                <a:path w="815" h="816" extrusionOk="0">
                  <a:moveTo>
                    <a:pt x="363" y="1"/>
                  </a:moveTo>
                  <a:lnTo>
                    <a:pt x="0" y="364"/>
                  </a:lnTo>
                  <a:lnTo>
                    <a:pt x="450" y="815"/>
                  </a:lnTo>
                  <a:cubicBezTo>
                    <a:pt x="491" y="741"/>
                    <a:pt x="542" y="671"/>
                    <a:pt x="608" y="608"/>
                  </a:cubicBezTo>
                  <a:cubicBezTo>
                    <a:pt x="672" y="544"/>
                    <a:pt x="741" y="492"/>
                    <a:pt x="815" y="451"/>
                  </a:cubicBezTo>
                  <a:lnTo>
                    <a:pt x="3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2311175" y="3314550"/>
              <a:ext cx="27550" cy="19675"/>
            </a:xfrm>
            <a:custGeom>
              <a:avLst/>
              <a:gdLst/>
              <a:ahLst/>
              <a:cxnLst/>
              <a:rect l="l" t="t" r="r" b="b"/>
              <a:pathLst>
                <a:path w="1102" h="787" extrusionOk="0">
                  <a:moveTo>
                    <a:pt x="468" y="1"/>
                  </a:moveTo>
                  <a:lnTo>
                    <a:pt x="0" y="261"/>
                  </a:lnTo>
                  <a:lnTo>
                    <a:pt x="432" y="693"/>
                  </a:lnTo>
                  <a:cubicBezTo>
                    <a:pt x="625" y="700"/>
                    <a:pt x="841" y="733"/>
                    <a:pt x="1082" y="786"/>
                  </a:cubicBezTo>
                  <a:cubicBezTo>
                    <a:pt x="1102" y="703"/>
                    <a:pt x="1078" y="612"/>
                    <a:pt x="1014" y="547"/>
                  </a:cubicBezTo>
                  <a:lnTo>
                    <a:pt x="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2307000" y="3385900"/>
              <a:ext cx="26450" cy="19650"/>
            </a:xfrm>
            <a:custGeom>
              <a:avLst/>
              <a:gdLst/>
              <a:ahLst/>
              <a:cxnLst/>
              <a:rect l="l" t="t" r="r" b="b"/>
              <a:pathLst>
                <a:path w="1058" h="786" extrusionOk="0">
                  <a:moveTo>
                    <a:pt x="19" y="0"/>
                  </a:moveTo>
                  <a:lnTo>
                    <a:pt x="19" y="0"/>
                  </a:lnTo>
                  <a:cubicBezTo>
                    <a:pt x="1" y="83"/>
                    <a:pt x="23" y="173"/>
                    <a:pt x="88" y="239"/>
                  </a:cubicBezTo>
                  <a:lnTo>
                    <a:pt x="634" y="785"/>
                  </a:lnTo>
                  <a:lnTo>
                    <a:pt x="1058" y="481"/>
                  </a:lnTo>
                  <a:lnTo>
                    <a:pt x="671" y="94"/>
                  </a:lnTo>
                  <a:cubicBezTo>
                    <a:pt x="478" y="89"/>
                    <a:pt x="262" y="54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2348700" y="3344525"/>
              <a:ext cx="19675" cy="27600"/>
            </a:xfrm>
            <a:custGeom>
              <a:avLst/>
              <a:gdLst/>
              <a:ahLst/>
              <a:cxnLst/>
              <a:rect l="l" t="t" r="r" b="b"/>
              <a:pathLst>
                <a:path w="787" h="1104" extrusionOk="0">
                  <a:moveTo>
                    <a:pt x="58" y="1"/>
                  </a:moveTo>
                  <a:cubicBezTo>
                    <a:pt x="39" y="1"/>
                    <a:pt x="19" y="3"/>
                    <a:pt x="1" y="7"/>
                  </a:cubicBezTo>
                  <a:cubicBezTo>
                    <a:pt x="54" y="249"/>
                    <a:pt x="89" y="465"/>
                    <a:pt x="94" y="658"/>
                  </a:cubicBezTo>
                  <a:lnTo>
                    <a:pt x="538" y="1103"/>
                  </a:lnTo>
                  <a:lnTo>
                    <a:pt x="787" y="623"/>
                  </a:lnTo>
                  <a:lnTo>
                    <a:pt x="240" y="76"/>
                  </a:lnTo>
                  <a:cubicBezTo>
                    <a:pt x="189" y="26"/>
                    <a:pt x="123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2277350" y="3348675"/>
              <a:ext cx="19700" cy="26900"/>
            </a:xfrm>
            <a:custGeom>
              <a:avLst/>
              <a:gdLst/>
              <a:ahLst/>
              <a:cxnLst/>
              <a:rect l="l" t="t" r="r" b="b"/>
              <a:pathLst>
                <a:path w="788" h="1076" extrusionOk="0">
                  <a:moveTo>
                    <a:pt x="275" y="0"/>
                  </a:moveTo>
                  <a:lnTo>
                    <a:pt x="1" y="454"/>
                  </a:lnTo>
                  <a:lnTo>
                    <a:pt x="547" y="1001"/>
                  </a:lnTo>
                  <a:cubicBezTo>
                    <a:pt x="598" y="1050"/>
                    <a:pt x="664" y="1076"/>
                    <a:pt x="729" y="1076"/>
                  </a:cubicBezTo>
                  <a:cubicBezTo>
                    <a:pt x="749" y="1076"/>
                    <a:pt x="768" y="1074"/>
                    <a:pt x="788" y="1070"/>
                  </a:cubicBezTo>
                  <a:cubicBezTo>
                    <a:pt x="733" y="828"/>
                    <a:pt x="698" y="612"/>
                    <a:pt x="693" y="420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2338850" y="3376075"/>
              <a:ext cx="20425" cy="20425"/>
            </a:xfrm>
            <a:custGeom>
              <a:avLst/>
              <a:gdLst/>
              <a:ahLst/>
              <a:cxnLst/>
              <a:rect l="l" t="t" r="r" b="b"/>
              <a:pathLst>
                <a:path w="817" h="817" extrusionOk="0">
                  <a:moveTo>
                    <a:pt x="365" y="1"/>
                  </a:moveTo>
                  <a:cubicBezTo>
                    <a:pt x="324" y="76"/>
                    <a:pt x="272" y="144"/>
                    <a:pt x="208" y="207"/>
                  </a:cubicBezTo>
                  <a:cubicBezTo>
                    <a:pt x="144" y="272"/>
                    <a:pt x="76" y="323"/>
                    <a:pt x="1" y="365"/>
                  </a:cubicBezTo>
                  <a:lnTo>
                    <a:pt x="452" y="816"/>
                  </a:lnTo>
                  <a:lnTo>
                    <a:pt x="816" y="452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2394000" y="3311825"/>
              <a:ext cx="27450" cy="19450"/>
            </a:xfrm>
            <a:custGeom>
              <a:avLst/>
              <a:gdLst/>
              <a:ahLst/>
              <a:cxnLst/>
              <a:rect l="l" t="t" r="r" b="b"/>
              <a:pathLst>
                <a:path w="1098" h="778" extrusionOk="0">
                  <a:moveTo>
                    <a:pt x="685" y="1"/>
                  </a:moveTo>
                  <a:cubicBezTo>
                    <a:pt x="558" y="43"/>
                    <a:pt x="417" y="62"/>
                    <a:pt x="267" y="62"/>
                  </a:cubicBezTo>
                  <a:cubicBezTo>
                    <a:pt x="181" y="62"/>
                    <a:pt x="93" y="56"/>
                    <a:pt x="1" y="45"/>
                  </a:cubicBezTo>
                  <a:lnTo>
                    <a:pt x="1" y="45"/>
                  </a:lnTo>
                  <a:lnTo>
                    <a:pt x="6" y="50"/>
                  </a:lnTo>
                  <a:lnTo>
                    <a:pt x="734" y="777"/>
                  </a:lnTo>
                  <a:lnTo>
                    <a:pt x="1097" y="414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351700" y="3261475"/>
              <a:ext cx="19425" cy="27450"/>
            </a:xfrm>
            <a:custGeom>
              <a:avLst/>
              <a:gdLst/>
              <a:ahLst/>
              <a:cxnLst/>
              <a:rect l="l" t="t" r="r" b="b"/>
              <a:pathLst>
                <a:path w="777" h="1098" extrusionOk="0">
                  <a:moveTo>
                    <a:pt x="364" y="1"/>
                  </a:moveTo>
                  <a:lnTo>
                    <a:pt x="0" y="364"/>
                  </a:lnTo>
                  <a:lnTo>
                    <a:pt x="727" y="1092"/>
                  </a:lnTo>
                  <a:cubicBezTo>
                    <a:pt x="729" y="1094"/>
                    <a:pt x="731" y="1096"/>
                    <a:pt x="732" y="1097"/>
                  </a:cubicBezTo>
                  <a:cubicBezTo>
                    <a:pt x="704" y="844"/>
                    <a:pt x="710" y="613"/>
                    <a:pt x="777" y="413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271825" y="3309025"/>
              <a:ext cx="162825" cy="161725"/>
            </a:xfrm>
            <a:custGeom>
              <a:avLst/>
              <a:gdLst/>
              <a:ahLst/>
              <a:cxnLst/>
              <a:rect l="l" t="t" r="r" b="b"/>
              <a:pathLst>
                <a:path w="6513" h="6469" extrusionOk="0">
                  <a:moveTo>
                    <a:pt x="1960" y="0"/>
                  </a:moveTo>
                  <a:cubicBezTo>
                    <a:pt x="1378" y="0"/>
                    <a:pt x="1027" y="202"/>
                    <a:pt x="645" y="585"/>
                  </a:cubicBezTo>
                  <a:cubicBezTo>
                    <a:pt x="245" y="985"/>
                    <a:pt x="8" y="1279"/>
                    <a:pt x="28" y="1911"/>
                  </a:cubicBezTo>
                  <a:cubicBezTo>
                    <a:pt x="37" y="2219"/>
                    <a:pt x="1" y="2597"/>
                    <a:pt x="79" y="2974"/>
                  </a:cubicBezTo>
                  <a:cubicBezTo>
                    <a:pt x="131" y="3196"/>
                    <a:pt x="194" y="3418"/>
                    <a:pt x="255" y="3638"/>
                  </a:cubicBezTo>
                  <a:cubicBezTo>
                    <a:pt x="503" y="4531"/>
                    <a:pt x="738" y="5376"/>
                    <a:pt x="318" y="5996"/>
                  </a:cubicBezTo>
                  <a:cubicBezTo>
                    <a:pt x="235" y="6115"/>
                    <a:pt x="249" y="6277"/>
                    <a:pt x="352" y="6380"/>
                  </a:cubicBezTo>
                  <a:cubicBezTo>
                    <a:pt x="411" y="6439"/>
                    <a:pt x="489" y="6469"/>
                    <a:pt x="565" y="6469"/>
                  </a:cubicBezTo>
                  <a:cubicBezTo>
                    <a:pt x="659" y="6469"/>
                    <a:pt x="752" y="6425"/>
                    <a:pt x="810" y="6339"/>
                  </a:cubicBezTo>
                  <a:cubicBezTo>
                    <a:pt x="1052" y="5989"/>
                    <a:pt x="1164" y="5572"/>
                    <a:pt x="1149" y="5077"/>
                  </a:cubicBezTo>
                  <a:cubicBezTo>
                    <a:pt x="1132" y="4554"/>
                    <a:pt x="980" y="4007"/>
                    <a:pt x="832" y="3475"/>
                  </a:cubicBezTo>
                  <a:cubicBezTo>
                    <a:pt x="558" y="2489"/>
                    <a:pt x="299" y="1556"/>
                    <a:pt x="928" y="927"/>
                  </a:cubicBezTo>
                  <a:cubicBezTo>
                    <a:pt x="1217" y="639"/>
                    <a:pt x="1567" y="537"/>
                    <a:pt x="1958" y="537"/>
                  </a:cubicBezTo>
                  <a:cubicBezTo>
                    <a:pt x="2422" y="537"/>
                    <a:pt x="2942" y="681"/>
                    <a:pt x="3478" y="830"/>
                  </a:cubicBezTo>
                  <a:cubicBezTo>
                    <a:pt x="4008" y="978"/>
                    <a:pt x="4557" y="1132"/>
                    <a:pt x="5078" y="1147"/>
                  </a:cubicBezTo>
                  <a:cubicBezTo>
                    <a:pt x="5108" y="1148"/>
                    <a:pt x="5138" y="1149"/>
                    <a:pt x="5167" y="1149"/>
                  </a:cubicBezTo>
                  <a:cubicBezTo>
                    <a:pt x="5626" y="1149"/>
                    <a:pt x="6012" y="1036"/>
                    <a:pt x="6341" y="809"/>
                  </a:cubicBezTo>
                  <a:cubicBezTo>
                    <a:pt x="6493" y="702"/>
                    <a:pt x="6513" y="482"/>
                    <a:pt x="6380" y="350"/>
                  </a:cubicBezTo>
                  <a:cubicBezTo>
                    <a:pt x="6322" y="292"/>
                    <a:pt x="6246" y="263"/>
                    <a:pt x="6169" y="263"/>
                  </a:cubicBezTo>
                  <a:cubicBezTo>
                    <a:pt x="6109" y="263"/>
                    <a:pt x="6049" y="280"/>
                    <a:pt x="5996" y="316"/>
                  </a:cubicBezTo>
                  <a:cubicBezTo>
                    <a:pt x="5749" y="484"/>
                    <a:pt x="5466" y="547"/>
                    <a:pt x="5159" y="547"/>
                  </a:cubicBezTo>
                  <a:cubicBezTo>
                    <a:pt x="4694" y="547"/>
                    <a:pt x="4174" y="403"/>
                    <a:pt x="3638" y="253"/>
                  </a:cubicBezTo>
                  <a:cubicBezTo>
                    <a:pt x="3076" y="114"/>
                    <a:pt x="2564" y="17"/>
                    <a:pt x="2042" y="1"/>
                  </a:cubicBezTo>
                  <a:cubicBezTo>
                    <a:pt x="2014" y="1"/>
                    <a:pt x="1987" y="0"/>
                    <a:pt x="1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11075" y="3249375"/>
              <a:ext cx="164850" cy="163325"/>
            </a:xfrm>
            <a:custGeom>
              <a:avLst/>
              <a:gdLst/>
              <a:ahLst/>
              <a:cxnLst/>
              <a:rect l="l" t="t" r="r" b="b"/>
              <a:pathLst>
                <a:path w="6594" h="6533" extrusionOk="0">
                  <a:moveTo>
                    <a:pt x="5950" y="1"/>
                  </a:moveTo>
                  <a:cubicBezTo>
                    <a:pt x="5856" y="1"/>
                    <a:pt x="5762" y="45"/>
                    <a:pt x="5703" y="129"/>
                  </a:cubicBezTo>
                  <a:cubicBezTo>
                    <a:pt x="5462" y="479"/>
                    <a:pt x="5349" y="893"/>
                    <a:pt x="5365" y="1391"/>
                  </a:cubicBezTo>
                  <a:cubicBezTo>
                    <a:pt x="5380" y="1913"/>
                    <a:pt x="5534" y="2462"/>
                    <a:pt x="5682" y="2991"/>
                  </a:cubicBezTo>
                  <a:cubicBezTo>
                    <a:pt x="5956" y="3978"/>
                    <a:pt x="6215" y="4911"/>
                    <a:pt x="5585" y="5541"/>
                  </a:cubicBezTo>
                  <a:cubicBezTo>
                    <a:pt x="5298" y="5828"/>
                    <a:pt x="4947" y="5931"/>
                    <a:pt x="4557" y="5931"/>
                  </a:cubicBezTo>
                  <a:cubicBezTo>
                    <a:pt x="4092" y="5931"/>
                    <a:pt x="3572" y="5786"/>
                    <a:pt x="3036" y="5637"/>
                  </a:cubicBezTo>
                  <a:cubicBezTo>
                    <a:pt x="2505" y="5489"/>
                    <a:pt x="1958" y="5338"/>
                    <a:pt x="1435" y="5321"/>
                  </a:cubicBezTo>
                  <a:cubicBezTo>
                    <a:pt x="1405" y="5320"/>
                    <a:pt x="1376" y="5319"/>
                    <a:pt x="1346" y="5319"/>
                  </a:cubicBezTo>
                  <a:cubicBezTo>
                    <a:pt x="890" y="5319"/>
                    <a:pt x="502" y="5432"/>
                    <a:pt x="174" y="5659"/>
                  </a:cubicBezTo>
                  <a:cubicBezTo>
                    <a:pt x="20" y="5766"/>
                    <a:pt x="1" y="5986"/>
                    <a:pt x="133" y="6118"/>
                  </a:cubicBezTo>
                  <a:cubicBezTo>
                    <a:pt x="191" y="6176"/>
                    <a:pt x="268" y="6205"/>
                    <a:pt x="345" y="6205"/>
                  </a:cubicBezTo>
                  <a:cubicBezTo>
                    <a:pt x="405" y="6205"/>
                    <a:pt x="466" y="6187"/>
                    <a:pt x="518" y="6151"/>
                  </a:cubicBezTo>
                  <a:cubicBezTo>
                    <a:pt x="765" y="5984"/>
                    <a:pt x="1047" y="5920"/>
                    <a:pt x="1355" y="5920"/>
                  </a:cubicBezTo>
                  <a:cubicBezTo>
                    <a:pt x="1819" y="5920"/>
                    <a:pt x="2339" y="6065"/>
                    <a:pt x="2875" y="6214"/>
                  </a:cubicBezTo>
                  <a:cubicBezTo>
                    <a:pt x="3406" y="6362"/>
                    <a:pt x="3954" y="6513"/>
                    <a:pt x="4475" y="6531"/>
                  </a:cubicBezTo>
                  <a:cubicBezTo>
                    <a:pt x="4504" y="6532"/>
                    <a:pt x="4533" y="6532"/>
                    <a:pt x="4561" y="6532"/>
                  </a:cubicBezTo>
                  <a:cubicBezTo>
                    <a:pt x="5153" y="6532"/>
                    <a:pt x="5628" y="6346"/>
                    <a:pt x="6010" y="5965"/>
                  </a:cubicBezTo>
                  <a:cubicBezTo>
                    <a:pt x="6409" y="5565"/>
                    <a:pt x="6594" y="5063"/>
                    <a:pt x="6575" y="4431"/>
                  </a:cubicBezTo>
                  <a:cubicBezTo>
                    <a:pt x="6560" y="3910"/>
                    <a:pt x="6407" y="3360"/>
                    <a:pt x="6259" y="2831"/>
                  </a:cubicBezTo>
                  <a:cubicBezTo>
                    <a:pt x="6011" y="1940"/>
                    <a:pt x="5775" y="1093"/>
                    <a:pt x="6196" y="474"/>
                  </a:cubicBezTo>
                  <a:cubicBezTo>
                    <a:pt x="6278" y="352"/>
                    <a:pt x="6265" y="192"/>
                    <a:pt x="6162" y="89"/>
                  </a:cubicBezTo>
                  <a:cubicBezTo>
                    <a:pt x="6103" y="30"/>
                    <a:pt x="6026" y="1"/>
                    <a:pt x="5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344200" y="3311875"/>
              <a:ext cx="31025" cy="21300"/>
            </a:xfrm>
            <a:custGeom>
              <a:avLst/>
              <a:gdLst/>
              <a:ahLst/>
              <a:cxnLst/>
              <a:rect l="l" t="t" r="r" b="b"/>
              <a:pathLst>
                <a:path w="1241" h="852" extrusionOk="0">
                  <a:moveTo>
                    <a:pt x="225" y="1"/>
                  </a:moveTo>
                  <a:lnTo>
                    <a:pt x="1" y="226"/>
                  </a:lnTo>
                  <a:lnTo>
                    <a:pt x="407" y="670"/>
                  </a:lnTo>
                  <a:cubicBezTo>
                    <a:pt x="466" y="686"/>
                    <a:pt x="525" y="702"/>
                    <a:pt x="584" y="719"/>
                  </a:cubicBezTo>
                  <a:cubicBezTo>
                    <a:pt x="746" y="764"/>
                    <a:pt x="911" y="809"/>
                    <a:pt x="1076" y="851"/>
                  </a:cubicBezTo>
                  <a:lnTo>
                    <a:pt x="1240" y="526"/>
                  </a:lnTo>
                  <a:lnTo>
                    <a:pt x="896" y="182"/>
                  </a:lnTo>
                  <a:cubicBezTo>
                    <a:pt x="845" y="167"/>
                    <a:pt x="796" y="155"/>
                    <a:pt x="746" y="140"/>
                  </a:cubicBezTo>
                  <a:cubicBezTo>
                    <a:pt x="574" y="93"/>
                    <a:pt x="400" y="44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269825" y="3307400"/>
              <a:ext cx="98825" cy="78475"/>
            </a:xfrm>
            <a:custGeom>
              <a:avLst/>
              <a:gdLst/>
              <a:ahLst/>
              <a:cxnLst/>
              <a:rect l="l" t="t" r="r" b="b"/>
              <a:pathLst>
                <a:path w="3953" h="3139" extrusionOk="0">
                  <a:moveTo>
                    <a:pt x="2034" y="0"/>
                  </a:moveTo>
                  <a:cubicBezTo>
                    <a:pt x="1441" y="0"/>
                    <a:pt x="968" y="186"/>
                    <a:pt x="586" y="567"/>
                  </a:cubicBezTo>
                  <a:cubicBezTo>
                    <a:pt x="186" y="967"/>
                    <a:pt x="1" y="1468"/>
                    <a:pt x="20" y="2101"/>
                  </a:cubicBezTo>
                  <a:cubicBezTo>
                    <a:pt x="30" y="2441"/>
                    <a:pt x="98" y="2791"/>
                    <a:pt x="185" y="3138"/>
                  </a:cubicBezTo>
                  <a:cubicBezTo>
                    <a:pt x="153" y="2915"/>
                    <a:pt x="146" y="2691"/>
                    <a:pt x="150" y="2472"/>
                  </a:cubicBezTo>
                  <a:cubicBezTo>
                    <a:pt x="160" y="1811"/>
                    <a:pt x="379" y="1275"/>
                    <a:pt x="817" y="837"/>
                  </a:cubicBezTo>
                  <a:cubicBezTo>
                    <a:pt x="1255" y="398"/>
                    <a:pt x="1790" y="180"/>
                    <a:pt x="2452" y="169"/>
                  </a:cubicBezTo>
                  <a:cubicBezTo>
                    <a:pt x="2472" y="169"/>
                    <a:pt x="2492" y="169"/>
                    <a:pt x="2512" y="169"/>
                  </a:cubicBezTo>
                  <a:cubicBezTo>
                    <a:pt x="2986" y="169"/>
                    <a:pt x="3475" y="273"/>
                    <a:pt x="3953" y="384"/>
                  </a:cubicBezTo>
                  <a:cubicBezTo>
                    <a:pt x="3876" y="364"/>
                    <a:pt x="3797" y="341"/>
                    <a:pt x="3719" y="318"/>
                  </a:cubicBezTo>
                  <a:cubicBezTo>
                    <a:pt x="3190" y="170"/>
                    <a:pt x="2642" y="17"/>
                    <a:pt x="2119" y="2"/>
                  </a:cubicBezTo>
                  <a:cubicBezTo>
                    <a:pt x="2090" y="1"/>
                    <a:pt x="2062" y="0"/>
                    <a:pt x="2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2"/>
          <p:cNvGrpSpPr/>
          <p:nvPr/>
        </p:nvGrpSpPr>
        <p:grpSpPr>
          <a:xfrm>
            <a:off x="9106737" y="1652026"/>
            <a:ext cx="245072" cy="363605"/>
            <a:chOff x="5194825" y="1463875"/>
            <a:chExt cx="149225" cy="221400"/>
          </a:xfrm>
        </p:grpSpPr>
        <p:sp>
          <p:nvSpPr>
            <p:cNvPr id="1034" name="Google Shape;1034;p42"/>
            <p:cNvSpPr/>
            <p:nvPr/>
          </p:nvSpPr>
          <p:spPr>
            <a:xfrm>
              <a:off x="5197300" y="1464775"/>
              <a:ext cx="146750" cy="218575"/>
            </a:xfrm>
            <a:custGeom>
              <a:avLst/>
              <a:gdLst/>
              <a:ahLst/>
              <a:cxnLst/>
              <a:rect l="l" t="t" r="r" b="b"/>
              <a:pathLst>
                <a:path w="5870" h="8743" extrusionOk="0">
                  <a:moveTo>
                    <a:pt x="2885" y="3518"/>
                  </a:moveTo>
                  <a:cubicBezTo>
                    <a:pt x="4165" y="3518"/>
                    <a:pt x="5201" y="4555"/>
                    <a:pt x="5201" y="5835"/>
                  </a:cubicBezTo>
                  <a:cubicBezTo>
                    <a:pt x="5201" y="7114"/>
                    <a:pt x="4165" y="8151"/>
                    <a:pt x="2885" y="8151"/>
                  </a:cubicBezTo>
                  <a:cubicBezTo>
                    <a:pt x="1606" y="8151"/>
                    <a:pt x="568" y="7114"/>
                    <a:pt x="568" y="5835"/>
                  </a:cubicBezTo>
                  <a:cubicBezTo>
                    <a:pt x="568" y="4555"/>
                    <a:pt x="1606" y="3518"/>
                    <a:pt x="2885" y="3518"/>
                  </a:cubicBezTo>
                  <a:close/>
                  <a:moveTo>
                    <a:pt x="2886" y="1"/>
                  </a:moveTo>
                  <a:cubicBezTo>
                    <a:pt x="2831" y="1"/>
                    <a:pt x="2790" y="60"/>
                    <a:pt x="2758" y="104"/>
                  </a:cubicBezTo>
                  <a:lnTo>
                    <a:pt x="2084" y="1012"/>
                  </a:lnTo>
                  <a:cubicBezTo>
                    <a:pt x="2007" y="1117"/>
                    <a:pt x="2046" y="1282"/>
                    <a:pt x="2177" y="1282"/>
                  </a:cubicBezTo>
                  <a:lnTo>
                    <a:pt x="2453" y="1300"/>
                  </a:lnTo>
                  <a:lnTo>
                    <a:pt x="2479" y="1300"/>
                  </a:lnTo>
                  <a:cubicBezTo>
                    <a:pt x="2483" y="1300"/>
                    <a:pt x="2486" y="1300"/>
                    <a:pt x="2489" y="1301"/>
                  </a:cubicBezTo>
                  <a:cubicBezTo>
                    <a:pt x="2514" y="1307"/>
                    <a:pt x="2560" y="1311"/>
                    <a:pt x="2560" y="1336"/>
                  </a:cubicBezTo>
                  <a:lnTo>
                    <a:pt x="2556" y="2829"/>
                  </a:lnTo>
                  <a:cubicBezTo>
                    <a:pt x="2556" y="2858"/>
                    <a:pt x="2512" y="2879"/>
                    <a:pt x="2485" y="2889"/>
                  </a:cubicBezTo>
                  <a:cubicBezTo>
                    <a:pt x="2480" y="2890"/>
                    <a:pt x="2476" y="2891"/>
                    <a:pt x="2471" y="2893"/>
                  </a:cubicBezTo>
                  <a:cubicBezTo>
                    <a:pt x="1871" y="2993"/>
                    <a:pt x="1317" y="3236"/>
                    <a:pt x="877" y="3614"/>
                  </a:cubicBezTo>
                  <a:cubicBezTo>
                    <a:pt x="877" y="3614"/>
                    <a:pt x="699" y="3805"/>
                    <a:pt x="607" y="3909"/>
                  </a:cubicBezTo>
                  <a:cubicBezTo>
                    <a:pt x="186" y="4397"/>
                    <a:pt x="0" y="5018"/>
                    <a:pt x="0" y="5810"/>
                  </a:cubicBezTo>
                  <a:cubicBezTo>
                    <a:pt x="0" y="7456"/>
                    <a:pt x="1247" y="8742"/>
                    <a:pt x="2891" y="8742"/>
                  </a:cubicBezTo>
                  <a:cubicBezTo>
                    <a:pt x="2898" y="8742"/>
                    <a:pt x="2904" y="8742"/>
                    <a:pt x="2911" y="8742"/>
                  </a:cubicBezTo>
                  <a:cubicBezTo>
                    <a:pt x="3638" y="8738"/>
                    <a:pt x="4289" y="8528"/>
                    <a:pt x="4804" y="8091"/>
                  </a:cubicBezTo>
                  <a:cubicBezTo>
                    <a:pt x="4915" y="7996"/>
                    <a:pt x="5016" y="7915"/>
                    <a:pt x="5124" y="7808"/>
                  </a:cubicBezTo>
                  <a:cubicBezTo>
                    <a:pt x="5589" y="7282"/>
                    <a:pt x="5870" y="6592"/>
                    <a:pt x="5870" y="5835"/>
                  </a:cubicBezTo>
                  <a:cubicBezTo>
                    <a:pt x="5870" y="4157"/>
                    <a:pt x="4712" y="3127"/>
                    <a:pt x="3303" y="2893"/>
                  </a:cubicBezTo>
                  <a:cubicBezTo>
                    <a:pt x="3267" y="2887"/>
                    <a:pt x="3241" y="2857"/>
                    <a:pt x="3241" y="2822"/>
                  </a:cubicBezTo>
                  <a:lnTo>
                    <a:pt x="3241" y="1353"/>
                  </a:lnTo>
                  <a:cubicBezTo>
                    <a:pt x="3241" y="1324"/>
                    <a:pt x="3266" y="1299"/>
                    <a:pt x="3296" y="1299"/>
                  </a:cubicBezTo>
                  <a:lnTo>
                    <a:pt x="3638" y="1299"/>
                  </a:lnTo>
                  <a:cubicBezTo>
                    <a:pt x="3770" y="1299"/>
                    <a:pt x="3846" y="1150"/>
                    <a:pt x="3769" y="1044"/>
                  </a:cubicBezTo>
                  <a:lnTo>
                    <a:pt x="3082" y="108"/>
                  </a:lnTo>
                  <a:lnTo>
                    <a:pt x="3028" y="72"/>
                  </a:lnTo>
                  <a:cubicBezTo>
                    <a:pt x="2994" y="27"/>
                    <a:pt x="2942" y="1"/>
                    <a:pt x="2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5245400" y="1463875"/>
              <a:ext cx="28925" cy="33425"/>
            </a:xfrm>
            <a:custGeom>
              <a:avLst/>
              <a:gdLst/>
              <a:ahLst/>
              <a:cxnLst/>
              <a:rect l="l" t="t" r="r" b="b"/>
              <a:pathLst>
                <a:path w="1157" h="1337" extrusionOk="0">
                  <a:moveTo>
                    <a:pt x="961" y="1"/>
                  </a:moveTo>
                  <a:cubicBezTo>
                    <a:pt x="932" y="1"/>
                    <a:pt x="906" y="8"/>
                    <a:pt x="881" y="20"/>
                  </a:cubicBezTo>
                  <a:cubicBezTo>
                    <a:pt x="857" y="33"/>
                    <a:pt x="835" y="50"/>
                    <a:pt x="818" y="73"/>
                  </a:cubicBezTo>
                  <a:lnTo>
                    <a:pt x="78" y="1082"/>
                  </a:lnTo>
                  <a:cubicBezTo>
                    <a:pt x="1" y="1187"/>
                    <a:pt x="77" y="1336"/>
                    <a:pt x="207" y="1336"/>
                  </a:cubicBezTo>
                  <a:lnTo>
                    <a:pt x="551" y="1336"/>
                  </a:lnTo>
                  <a:cubicBezTo>
                    <a:pt x="420" y="1336"/>
                    <a:pt x="395" y="1187"/>
                    <a:pt x="470" y="1083"/>
                  </a:cubicBezTo>
                  <a:lnTo>
                    <a:pt x="1157" y="148"/>
                  </a:lnTo>
                  <a:lnTo>
                    <a:pt x="1102" y="73"/>
                  </a:lnTo>
                  <a:cubicBezTo>
                    <a:pt x="1070" y="28"/>
                    <a:pt x="1018" y="1"/>
                    <a:pt x="9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5259025" y="1497275"/>
              <a:ext cx="11325" cy="39850"/>
            </a:xfrm>
            <a:custGeom>
              <a:avLst/>
              <a:gdLst/>
              <a:ahLst/>
              <a:cxnLst/>
              <a:rect l="l" t="t" r="r" b="b"/>
              <a:pathLst>
                <a:path w="453" h="1594" extrusionOk="0">
                  <a:moveTo>
                    <a:pt x="7" y="0"/>
                  </a:moveTo>
                  <a:cubicBezTo>
                    <a:pt x="37" y="0"/>
                    <a:pt x="61" y="25"/>
                    <a:pt x="61" y="55"/>
                  </a:cubicBezTo>
                  <a:lnTo>
                    <a:pt x="61" y="1522"/>
                  </a:lnTo>
                  <a:cubicBezTo>
                    <a:pt x="61" y="1558"/>
                    <a:pt x="36" y="1588"/>
                    <a:pt x="1" y="1593"/>
                  </a:cubicBezTo>
                  <a:lnTo>
                    <a:pt x="382" y="1585"/>
                  </a:lnTo>
                  <a:cubicBezTo>
                    <a:pt x="421" y="1585"/>
                    <a:pt x="452" y="1553"/>
                    <a:pt x="452" y="1515"/>
                  </a:cubicBezTo>
                  <a:lnTo>
                    <a:pt x="452" y="55"/>
                  </a:lnTo>
                  <a:cubicBezTo>
                    <a:pt x="452" y="25"/>
                    <a:pt x="428" y="0"/>
                    <a:pt x="4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5194825" y="1555125"/>
              <a:ext cx="131025" cy="130150"/>
            </a:xfrm>
            <a:custGeom>
              <a:avLst/>
              <a:gdLst/>
              <a:ahLst/>
              <a:cxnLst/>
              <a:rect l="l" t="t" r="r" b="b"/>
              <a:pathLst>
                <a:path w="5241" h="5206" extrusionOk="0">
                  <a:moveTo>
                    <a:pt x="975" y="0"/>
                  </a:moveTo>
                  <a:lnTo>
                    <a:pt x="975" y="0"/>
                  </a:lnTo>
                  <a:cubicBezTo>
                    <a:pt x="382" y="509"/>
                    <a:pt x="1" y="1259"/>
                    <a:pt x="1" y="2222"/>
                  </a:cubicBezTo>
                  <a:cubicBezTo>
                    <a:pt x="1" y="3868"/>
                    <a:pt x="1340" y="5205"/>
                    <a:pt x="2985" y="5205"/>
                  </a:cubicBezTo>
                  <a:cubicBezTo>
                    <a:pt x="2990" y="5205"/>
                    <a:pt x="2996" y="5205"/>
                    <a:pt x="3002" y="5205"/>
                  </a:cubicBezTo>
                  <a:cubicBezTo>
                    <a:pt x="3895" y="5200"/>
                    <a:pt x="4696" y="4802"/>
                    <a:pt x="5241" y="4175"/>
                  </a:cubicBezTo>
                  <a:lnTo>
                    <a:pt x="5241" y="4175"/>
                  </a:lnTo>
                  <a:cubicBezTo>
                    <a:pt x="4721" y="4624"/>
                    <a:pt x="4044" y="4897"/>
                    <a:pt x="3305" y="4902"/>
                  </a:cubicBezTo>
                  <a:cubicBezTo>
                    <a:pt x="3299" y="4902"/>
                    <a:pt x="3292" y="4902"/>
                    <a:pt x="3286" y="4902"/>
                  </a:cubicBezTo>
                  <a:cubicBezTo>
                    <a:pt x="1642" y="4902"/>
                    <a:pt x="303" y="3565"/>
                    <a:pt x="303" y="1918"/>
                  </a:cubicBezTo>
                  <a:cubicBezTo>
                    <a:pt x="303" y="1132"/>
                    <a:pt x="558" y="486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5256050" y="1567925"/>
              <a:ext cx="27050" cy="27275"/>
            </a:xfrm>
            <a:custGeom>
              <a:avLst/>
              <a:gdLst/>
              <a:ahLst/>
              <a:cxnLst/>
              <a:rect l="l" t="t" r="r" b="b"/>
              <a:pathLst>
                <a:path w="1082" h="1091" extrusionOk="0">
                  <a:moveTo>
                    <a:pt x="309" y="0"/>
                  </a:moveTo>
                  <a:cubicBezTo>
                    <a:pt x="157" y="0"/>
                    <a:pt x="0" y="132"/>
                    <a:pt x="74" y="265"/>
                  </a:cubicBezTo>
                  <a:lnTo>
                    <a:pt x="532" y="1091"/>
                  </a:lnTo>
                  <a:lnTo>
                    <a:pt x="1007" y="289"/>
                  </a:lnTo>
                  <a:cubicBezTo>
                    <a:pt x="1081" y="157"/>
                    <a:pt x="915" y="2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5246475" y="1567950"/>
              <a:ext cx="21650" cy="39150"/>
            </a:xfrm>
            <a:custGeom>
              <a:avLst/>
              <a:gdLst/>
              <a:ahLst/>
              <a:cxnLst/>
              <a:rect l="l" t="t" r="r" b="b"/>
              <a:pathLst>
                <a:path w="866" h="1566" extrusionOk="0">
                  <a:moveTo>
                    <a:pt x="547" y="1"/>
                  </a:moveTo>
                  <a:cubicBezTo>
                    <a:pt x="424" y="1"/>
                    <a:pt x="307" y="57"/>
                    <a:pt x="233" y="155"/>
                  </a:cubicBezTo>
                  <a:lnTo>
                    <a:pt x="110" y="315"/>
                  </a:lnTo>
                  <a:cubicBezTo>
                    <a:pt x="18" y="435"/>
                    <a:pt x="1" y="596"/>
                    <a:pt x="69" y="731"/>
                  </a:cubicBezTo>
                  <a:lnTo>
                    <a:pt x="331" y="1273"/>
                  </a:lnTo>
                  <a:lnTo>
                    <a:pt x="594" y="1566"/>
                  </a:lnTo>
                  <a:lnTo>
                    <a:pt x="866" y="1090"/>
                  </a:lnTo>
                  <a:lnTo>
                    <a:pt x="701" y="622"/>
                  </a:lnTo>
                  <a:lnTo>
                    <a:pt x="519" y="296"/>
                  </a:lnTo>
                  <a:cubicBezTo>
                    <a:pt x="445" y="165"/>
                    <a:pt x="540" y="1"/>
                    <a:pt x="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5270800" y="1613425"/>
              <a:ext cx="20550" cy="38225"/>
            </a:xfrm>
            <a:custGeom>
              <a:avLst/>
              <a:gdLst/>
              <a:ahLst/>
              <a:cxnLst/>
              <a:rect l="l" t="t" r="r" b="b"/>
              <a:pathLst>
                <a:path w="822" h="1529" extrusionOk="0">
                  <a:moveTo>
                    <a:pt x="260" y="1"/>
                  </a:moveTo>
                  <a:lnTo>
                    <a:pt x="1" y="527"/>
                  </a:lnTo>
                  <a:lnTo>
                    <a:pt x="153" y="1065"/>
                  </a:lnTo>
                  <a:lnTo>
                    <a:pt x="367" y="1498"/>
                  </a:lnTo>
                  <a:cubicBezTo>
                    <a:pt x="377" y="1518"/>
                    <a:pt x="396" y="1528"/>
                    <a:pt x="416" y="1528"/>
                  </a:cubicBezTo>
                  <a:cubicBezTo>
                    <a:pt x="435" y="1528"/>
                    <a:pt x="454" y="1518"/>
                    <a:pt x="464" y="1498"/>
                  </a:cubicBezTo>
                  <a:lnTo>
                    <a:pt x="806" y="783"/>
                  </a:lnTo>
                  <a:cubicBezTo>
                    <a:pt x="821" y="752"/>
                    <a:pt x="820" y="713"/>
                    <a:pt x="802" y="685"/>
                  </a:cubicBezTo>
                  <a:lnTo>
                    <a:pt x="554" y="249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5254675" y="1583400"/>
              <a:ext cx="14675" cy="26600"/>
            </a:xfrm>
            <a:custGeom>
              <a:avLst/>
              <a:gdLst/>
              <a:ahLst/>
              <a:cxnLst/>
              <a:rect l="l" t="t" r="r" b="b"/>
              <a:pathLst>
                <a:path w="587" h="1064" extrusionOk="0">
                  <a:moveTo>
                    <a:pt x="373" y="1"/>
                  </a:moveTo>
                  <a:lnTo>
                    <a:pt x="1" y="654"/>
                  </a:lnTo>
                  <a:lnTo>
                    <a:pt x="199" y="1064"/>
                  </a:lnTo>
                  <a:lnTo>
                    <a:pt x="556" y="890"/>
                  </a:lnTo>
                  <a:lnTo>
                    <a:pt x="586" y="38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5269450" y="1609775"/>
              <a:ext cx="15275" cy="30250"/>
            </a:xfrm>
            <a:custGeom>
              <a:avLst/>
              <a:gdLst/>
              <a:ahLst/>
              <a:cxnLst/>
              <a:rect l="l" t="t" r="r" b="b"/>
              <a:pathLst>
                <a:path w="611" h="1210" extrusionOk="0">
                  <a:moveTo>
                    <a:pt x="387" y="1"/>
                  </a:moveTo>
                  <a:lnTo>
                    <a:pt x="93" y="313"/>
                  </a:lnTo>
                  <a:lnTo>
                    <a:pt x="0" y="785"/>
                  </a:lnTo>
                  <a:lnTo>
                    <a:pt x="209" y="1209"/>
                  </a:lnTo>
                  <a:lnTo>
                    <a:pt x="335" y="951"/>
                  </a:lnTo>
                  <a:lnTo>
                    <a:pt x="610" y="394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5247550" y="1567975"/>
              <a:ext cx="44800" cy="83675"/>
            </a:xfrm>
            <a:custGeom>
              <a:avLst/>
              <a:gdLst/>
              <a:ahLst/>
              <a:cxnLst/>
              <a:rect l="l" t="t" r="r" b="b"/>
              <a:pathLst>
                <a:path w="1792" h="3347" extrusionOk="0">
                  <a:moveTo>
                    <a:pt x="1102" y="1"/>
                  </a:moveTo>
                  <a:cubicBezTo>
                    <a:pt x="1254" y="1"/>
                    <a:pt x="1349" y="164"/>
                    <a:pt x="1274" y="297"/>
                  </a:cubicBezTo>
                  <a:lnTo>
                    <a:pt x="872" y="1002"/>
                  </a:lnTo>
                  <a:lnTo>
                    <a:pt x="485" y="1682"/>
                  </a:lnTo>
                  <a:lnTo>
                    <a:pt x="19" y="2502"/>
                  </a:lnTo>
                  <a:cubicBezTo>
                    <a:pt x="1" y="2532"/>
                    <a:pt x="0" y="2568"/>
                    <a:pt x="15" y="2601"/>
                  </a:cubicBezTo>
                  <a:lnTo>
                    <a:pt x="358" y="3316"/>
                  </a:lnTo>
                  <a:cubicBezTo>
                    <a:pt x="368" y="3336"/>
                    <a:pt x="387" y="3346"/>
                    <a:pt x="406" y="3346"/>
                  </a:cubicBezTo>
                  <a:cubicBezTo>
                    <a:pt x="426" y="3346"/>
                    <a:pt x="445" y="3336"/>
                    <a:pt x="455" y="3316"/>
                  </a:cubicBezTo>
                  <a:lnTo>
                    <a:pt x="876" y="2458"/>
                  </a:lnTo>
                  <a:lnTo>
                    <a:pt x="1262" y="1673"/>
                  </a:lnTo>
                  <a:lnTo>
                    <a:pt x="1726" y="730"/>
                  </a:lnTo>
                  <a:cubicBezTo>
                    <a:pt x="1792" y="595"/>
                    <a:pt x="1776" y="434"/>
                    <a:pt x="1685" y="315"/>
                  </a:cubicBezTo>
                  <a:lnTo>
                    <a:pt x="1561" y="155"/>
                  </a:lnTo>
                  <a:cubicBezTo>
                    <a:pt x="1487" y="57"/>
                    <a:pt x="1371" y="1"/>
                    <a:pt x="1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42"/>
          <p:cNvGrpSpPr/>
          <p:nvPr/>
        </p:nvGrpSpPr>
        <p:grpSpPr>
          <a:xfrm>
            <a:off x="7265630" y="1702570"/>
            <a:ext cx="363788" cy="262522"/>
            <a:chOff x="4314300" y="1494650"/>
            <a:chExt cx="221525" cy="159850"/>
          </a:xfrm>
        </p:grpSpPr>
        <p:sp>
          <p:nvSpPr>
            <p:cNvPr id="1045" name="Google Shape;1045;p42"/>
            <p:cNvSpPr/>
            <p:nvPr/>
          </p:nvSpPr>
          <p:spPr>
            <a:xfrm>
              <a:off x="4322725" y="1542650"/>
              <a:ext cx="204900" cy="111850"/>
            </a:xfrm>
            <a:custGeom>
              <a:avLst/>
              <a:gdLst/>
              <a:ahLst/>
              <a:cxnLst/>
              <a:rect l="l" t="t" r="r" b="b"/>
              <a:pathLst>
                <a:path w="8196" h="4474" extrusionOk="0">
                  <a:moveTo>
                    <a:pt x="0" y="1"/>
                  </a:moveTo>
                  <a:lnTo>
                    <a:pt x="49" y="345"/>
                  </a:lnTo>
                  <a:cubicBezTo>
                    <a:pt x="49" y="531"/>
                    <a:pt x="66" y="744"/>
                    <a:pt x="91" y="922"/>
                  </a:cubicBezTo>
                  <a:cubicBezTo>
                    <a:pt x="110" y="1070"/>
                    <a:pt x="119" y="1355"/>
                    <a:pt x="119" y="1355"/>
                  </a:cubicBezTo>
                  <a:cubicBezTo>
                    <a:pt x="559" y="3144"/>
                    <a:pt x="2173" y="4473"/>
                    <a:pt x="4099" y="4473"/>
                  </a:cubicBezTo>
                  <a:cubicBezTo>
                    <a:pt x="6362" y="4473"/>
                    <a:pt x="8195" y="2638"/>
                    <a:pt x="8195" y="376"/>
                  </a:cubicBezTo>
                  <a:lnTo>
                    <a:pt x="8195" y="2"/>
                  </a:lnTo>
                  <a:lnTo>
                    <a:pt x="7661" y="2"/>
                  </a:lnTo>
                  <a:lnTo>
                    <a:pt x="7661" y="376"/>
                  </a:lnTo>
                  <a:cubicBezTo>
                    <a:pt x="7661" y="843"/>
                    <a:pt x="7665" y="1259"/>
                    <a:pt x="7501" y="1668"/>
                  </a:cubicBezTo>
                  <a:cubicBezTo>
                    <a:pt x="7459" y="1775"/>
                    <a:pt x="7265" y="2010"/>
                    <a:pt x="7265" y="2010"/>
                  </a:cubicBezTo>
                  <a:cubicBezTo>
                    <a:pt x="6672" y="3157"/>
                    <a:pt x="5477" y="3939"/>
                    <a:pt x="4097" y="3939"/>
                  </a:cubicBezTo>
                  <a:cubicBezTo>
                    <a:pt x="2718" y="3939"/>
                    <a:pt x="1523" y="3156"/>
                    <a:pt x="930" y="2010"/>
                  </a:cubicBezTo>
                  <a:cubicBezTo>
                    <a:pt x="930" y="2010"/>
                    <a:pt x="778" y="1812"/>
                    <a:pt x="736" y="1709"/>
                  </a:cubicBezTo>
                  <a:cubicBezTo>
                    <a:pt x="569" y="1296"/>
                    <a:pt x="534" y="848"/>
                    <a:pt x="534" y="376"/>
                  </a:cubicBezTo>
                  <a:lnTo>
                    <a:pt x="534" y="2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4504300" y="1542675"/>
              <a:ext cx="23300" cy="50250"/>
            </a:xfrm>
            <a:custGeom>
              <a:avLst/>
              <a:gdLst/>
              <a:ahLst/>
              <a:cxnLst/>
              <a:rect l="l" t="t" r="r" b="b"/>
              <a:pathLst>
                <a:path w="932" h="2010" extrusionOk="0">
                  <a:moveTo>
                    <a:pt x="397" y="1"/>
                  </a:moveTo>
                  <a:lnTo>
                    <a:pt x="397" y="375"/>
                  </a:lnTo>
                  <a:cubicBezTo>
                    <a:pt x="397" y="964"/>
                    <a:pt x="254" y="1519"/>
                    <a:pt x="1" y="2009"/>
                  </a:cubicBezTo>
                  <a:cubicBezTo>
                    <a:pt x="321" y="1856"/>
                    <a:pt x="598" y="1631"/>
                    <a:pt x="813" y="1355"/>
                  </a:cubicBezTo>
                  <a:cubicBezTo>
                    <a:pt x="890" y="1041"/>
                    <a:pt x="931" y="713"/>
                    <a:pt x="931" y="375"/>
                  </a:cubicBezTo>
                  <a:lnTo>
                    <a:pt x="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4322700" y="1542675"/>
              <a:ext cx="23275" cy="50250"/>
            </a:xfrm>
            <a:custGeom>
              <a:avLst/>
              <a:gdLst/>
              <a:ahLst/>
              <a:cxnLst/>
              <a:rect l="l" t="t" r="r" b="b"/>
              <a:pathLst>
                <a:path w="931" h="2010" extrusionOk="0">
                  <a:moveTo>
                    <a:pt x="0" y="1"/>
                  </a:moveTo>
                  <a:lnTo>
                    <a:pt x="0" y="375"/>
                  </a:lnTo>
                  <a:cubicBezTo>
                    <a:pt x="0" y="713"/>
                    <a:pt x="41" y="1041"/>
                    <a:pt x="118" y="1355"/>
                  </a:cubicBezTo>
                  <a:cubicBezTo>
                    <a:pt x="333" y="1631"/>
                    <a:pt x="612" y="1857"/>
                    <a:pt x="931" y="2009"/>
                  </a:cubicBezTo>
                  <a:cubicBezTo>
                    <a:pt x="678" y="1521"/>
                    <a:pt x="535" y="964"/>
                    <a:pt x="535" y="375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4325050" y="1542025"/>
              <a:ext cx="203025" cy="47450"/>
            </a:xfrm>
            <a:custGeom>
              <a:avLst/>
              <a:gdLst/>
              <a:ahLst/>
              <a:cxnLst/>
              <a:rect l="l" t="t" r="r" b="b"/>
              <a:pathLst>
                <a:path w="8121" h="1898" extrusionOk="0">
                  <a:moveTo>
                    <a:pt x="1" y="1"/>
                  </a:moveTo>
                  <a:cubicBezTo>
                    <a:pt x="1" y="1048"/>
                    <a:pt x="705" y="1864"/>
                    <a:pt x="1752" y="1864"/>
                  </a:cubicBezTo>
                  <a:lnTo>
                    <a:pt x="2052" y="1893"/>
                  </a:lnTo>
                  <a:lnTo>
                    <a:pt x="2153" y="1897"/>
                  </a:lnTo>
                  <a:lnTo>
                    <a:pt x="6224" y="1897"/>
                  </a:lnTo>
                  <a:cubicBezTo>
                    <a:pt x="7269" y="1897"/>
                    <a:pt x="8120" y="1048"/>
                    <a:pt x="8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4326150" y="1494650"/>
              <a:ext cx="201450" cy="47375"/>
            </a:xfrm>
            <a:custGeom>
              <a:avLst/>
              <a:gdLst/>
              <a:ahLst/>
              <a:cxnLst/>
              <a:rect l="l" t="t" r="r" b="b"/>
              <a:pathLst>
                <a:path w="8058" h="1895" extrusionOk="0">
                  <a:moveTo>
                    <a:pt x="6432" y="1"/>
                  </a:moveTo>
                  <a:cubicBezTo>
                    <a:pt x="6110" y="1"/>
                    <a:pt x="5796" y="94"/>
                    <a:pt x="5529" y="272"/>
                  </a:cubicBezTo>
                  <a:cubicBezTo>
                    <a:pt x="5054" y="589"/>
                    <a:pt x="4507" y="748"/>
                    <a:pt x="3960" y="748"/>
                  </a:cubicBezTo>
                  <a:cubicBezTo>
                    <a:pt x="3413" y="748"/>
                    <a:pt x="2866" y="589"/>
                    <a:pt x="2391" y="272"/>
                  </a:cubicBezTo>
                  <a:cubicBezTo>
                    <a:pt x="2186" y="135"/>
                    <a:pt x="1954" y="48"/>
                    <a:pt x="1711" y="14"/>
                  </a:cubicBezTo>
                  <a:cubicBezTo>
                    <a:pt x="1711" y="14"/>
                    <a:pt x="1568" y="18"/>
                    <a:pt x="1494" y="18"/>
                  </a:cubicBezTo>
                  <a:lnTo>
                    <a:pt x="1495" y="18"/>
                  </a:lnTo>
                  <a:cubicBezTo>
                    <a:pt x="596" y="18"/>
                    <a:pt x="1" y="727"/>
                    <a:pt x="1" y="1625"/>
                  </a:cubicBezTo>
                  <a:lnTo>
                    <a:pt x="1" y="1895"/>
                  </a:lnTo>
                  <a:lnTo>
                    <a:pt x="8057" y="1895"/>
                  </a:lnTo>
                  <a:lnTo>
                    <a:pt x="8057" y="1626"/>
                  </a:lnTo>
                  <a:cubicBezTo>
                    <a:pt x="8057" y="728"/>
                    <a:pt x="7330" y="1"/>
                    <a:pt x="6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4322200" y="1494700"/>
              <a:ext cx="58575" cy="94750"/>
            </a:xfrm>
            <a:custGeom>
              <a:avLst/>
              <a:gdLst/>
              <a:ahLst/>
              <a:cxnLst/>
              <a:rect l="l" t="t" r="r" b="b"/>
              <a:pathLst>
                <a:path w="2343" h="3790" extrusionOk="0">
                  <a:moveTo>
                    <a:pt x="1654" y="1"/>
                  </a:moveTo>
                  <a:cubicBezTo>
                    <a:pt x="635" y="1"/>
                    <a:pt x="1" y="786"/>
                    <a:pt x="1" y="1893"/>
                  </a:cubicBezTo>
                  <a:cubicBezTo>
                    <a:pt x="1" y="2945"/>
                    <a:pt x="849" y="3789"/>
                    <a:pt x="1897" y="3789"/>
                  </a:cubicBezTo>
                  <a:lnTo>
                    <a:pt x="2338" y="3789"/>
                  </a:lnTo>
                  <a:cubicBezTo>
                    <a:pt x="1295" y="3788"/>
                    <a:pt x="447" y="2940"/>
                    <a:pt x="447" y="1893"/>
                  </a:cubicBezTo>
                  <a:cubicBezTo>
                    <a:pt x="447" y="892"/>
                    <a:pt x="902" y="161"/>
                    <a:pt x="1867" y="12"/>
                  </a:cubicBezTo>
                  <a:cubicBezTo>
                    <a:pt x="1794" y="4"/>
                    <a:pt x="1723" y="1"/>
                    <a:pt x="1654" y="1"/>
                  </a:cubicBezTo>
                  <a:close/>
                  <a:moveTo>
                    <a:pt x="2338" y="3789"/>
                  </a:moveTo>
                  <a:cubicBezTo>
                    <a:pt x="2339" y="3789"/>
                    <a:pt x="2340" y="3789"/>
                    <a:pt x="2340" y="3789"/>
                  </a:cubicBezTo>
                  <a:cubicBezTo>
                    <a:pt x="2341" y="3789"/>
                    <a:pt x="2342" y="3789"/>
                    <a:pt x="2342" y="37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4315650" y="1535325"/>
              <a:ext cx="220175" cy="13400"/>
            </a:xfrm>
            <a:custGeom>
              <a:avLst/>
              <a:gdLst/>
              <a:ahLst/>
              <a:cxnLst/>
              <a:rect l="l" t="t" r="r" b="b"/>
              <a:pathLst>
                <a:path w="8807" h="536" extrusionOk="0">
                  <a:moveTo>
                    <a:pt x="720" y="0"/>
                  </a:moveTo>
                  <a:lnTo>
                    <a:pt x="232" y="55"/>
                  </a:lnTo>
                  <a:cubicBezTo>
                    <a:pt x="86" y="55"/>
                    <a:pt x="0" y="120"/>
                    <a:pt x="0" y="268"/>
                  </a:cubicBezTo>
                  <a:cubicBezTo>
                    <a:pt x="0" y="415"/>
                    <a:pt x="116" y="495"/>
                    <a:pt x="265" y="495"/>
                  </a:cubicBezTo>
                  <a:lnTo>
                    <a:pt x="728" y="535"/>
                  </a:lnTo>
                  <a:lnTo>
                    <a:pt x="8539" y="535"/>
                  </a:lnTo>
                  <a:cubicBezTo>
                    <a:pt x="8687" y="535"/>
                    <a:pt x="8807" y="416"/>
                    <a:pt x="8807" y="268"/>
                  </a:cubicBezTo>
                  <a:cubicBezTo>
                    <a:pt x="8807" y="120"/>
                    <a:pt x="8687" y="0"/>
                    <a:pt x="8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4314300" y="1535325"/>
              <a:ext cx="19550" cy="13400"/>
            </a:xfrm>
            <a:custGeom>
              <a:avLst/>
              <a:gdLst/>
              <a:ahLst/>
              <a:cxnLst/>
              <a:rect l="l" t="t" r="r" b="b"/>
              <a:pathLst>
                <a:path w="782" h="536" extrusionOk="0">
                  <a:moveTo>
                    <a:pt x="273" y="0"/>
                  </a:moveTo>
                  <a:cubicBezTo>
                    <a:pt x="200" y="0"/>
                    <a:pt x="133" y="30"/>
                    <a:pt x="84" y="79"/>
                  </a:cubicBezTo>
                  <a:cubicBezTo>
                    <a:pt x="32" y="132"/>
                    <a:pt x="1" y="205"/>
                    <a:pt x="6" y="286"/>
                  </a:cubicBezTo>
                  <a:cubicBezTo>
                    <a:pt x="16" y="427"/>
                    <a:pt x="139" y="535"/>
                    <a:pt x="282" y="535"/>
                  </a:cubicBezTo>
                  <a:lnTo>
                    <a:pt x="781" y="535"/>
                  </a:lnTo>
                  <a:cubicBezTo>
                    <a:pt x="769" y="448"/>
                    <a:pt x="765" y="359"/>
                    <a:pt x="763" y="268"/>
                  </a:cubicBezTo>
                  <a:cubicBezTo>
                    <a:pt x="763" y="176"/>
                    <a:pt x="767" y="88"/>
                    <a:pt x="775" y="1"/>
                  </a:cubicBezTo>
                  <a:cubicBezTo>
                    <a:pt x="775" y="0"/>
                    <a:pt x="773" y="0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42"/>
          <p:cNvGrpSpPr/>
          <p:nvPr/>
        </p:nvGrpSpPr>
        <p:grpSpPr>
          <a:xfrm>
            <a:off x="6508420" y="1651984"/>
            <a:ext cx="160986" cy="363605"/>
            <a:chOff x="3973125" y="1463850"/>
            <a:chExt cx="98025" cy="221400"/>
          </a:xfrm>
        </p:grpSpPr>
        <p:sp>
          <p:nvSpPr>
            <p:cNvPr id="1054" name="Google Shape;1054;p42"/>
            <p:cNvSpPr/>
            <p:nvPr/>
          </p:nvSpPr>
          <p:spPr>
            <a:xfrm>
              <a:off x="4007825" y="1463850"/>
              <a:ext cx="45750" cy="38875"/>
            </a:xfrm>
            <a:custGeom>
              <a:avLst/>
              <a:gdLst/>
              <a:ahLst/>
              <a:cxnLst/>
              <a:rect l="l" t="t" r="r" b="b"/>
              <a:pathLst>
                <a:path w="1830" h="1555" extrusionOk="0">
                  <a:moveTo>
                    <a:pt x="1000" y="0"/>
                  </a:moveTo>
                  <a:cubicBezTo>
                    <a:pt x="508" y="0"/>
                    <a:pt x="0" y="157"/>
                    <a:pt x="0" y="891"/>
                  </a:cubicBezTo>
                  <a:lnTo>
                    <a:pt x="0" y="1554"/>
                  </a:lnTo>
                  <a:lnTo>
                    <a:pt x="1463" y="1554"/>
                  </a:lnTo>
                  <a:lnTo>
                    <a:pt x="1463" y="891"/>
                  </a:lnTo>
                  <a:lnTo>
                    <a:pt x="1374" y="757"/>
                  </a:lnTo>
                  <a:lnTo>
                    <a:pt x="1463" y="626"/>
                  </a:lnTo>
                  <a:lnTo>
                    <a:pt x="1651" y="626"/>
                  </a:lnTo>
                  <a:cubicBezTo>
                    <a:pt x="1749" y="626"/>
                    <a:pt x="1830" y="546"/>
                    <a:pt x="1830" y="447"/>
                  </a:cubicBezTo>
                  <a:lnTo>
                    <a:pt x="1830" y="179"/>
                  </a:lnTo>
                  <a:cubicBezTo>
                    <a:pt x="1830" y="81"/>
                    <a:pt x="1749" y="0"/>
                    <a:pt x="1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3999850" y="1463875"/>
              <a:ext cx="32975" cy="39500"/>
            </a:xfrm>
            <a:custGeom>
              <a:avLst/>
              <a:gdLst/>
              <a:ahLst/>
              <a:cxnLst/>
              <a:rect l="l" t="t" r="r" b="b"/>
              <a:pathLst>
                <a:path w="1319" h="1580" extrusionOk="0">
                  <a:moveTo>
                    <a:pt x="891" y="1"/>
                  </a:moveTo>
                  <a:cubicBezTo>
                    <a:pt x="398" y="1"/>
                    <a:pt x="0" y="400"/>
                    <a:pt x="0" y="892"/>
                  </a:cubicBezTo>
                  <a:lnTo>
                    <a:pt x="0" y="1579"/>
                  </a:lnTo>
                  <a:lnTo>
                    <a:pt x="428" y="1579"/>
                  </a:lnTo>
                  <a:lnTo>
                    <a:pt x="428" y="892"/>
                  </a:lnTo>
                  <a:cubicBezTo>
                    <a:pt x="428" y="400"/>
                    <a:pt x="826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4005750" y="1499050"/>
              <a:ext cx="46475" cy="18300"/>
            </a:xfrm>
            <a:custGeom>
              <a:avLst/>
              <a:gdLst/>
              <a:ahLst/>
              <a:cxnLst/>
              <a:rect l="l" t="t" r="r" b="b"/>
              <a:pathLst>
                <a:path w="1859" h="732" extrusionOk="0">
                  <a:moveTo>
                    <a:pt x="192" y="0"/>
                  </a:moveTo>
                  <a:cubicBezTo>
                    <a:pt x="94" y="0"/>
                    <a:pt x="1" y="80"/>
                    <a:pt x="1" y="179"/>
                  </a:cubicBezTo>
                  <a:lnTo>
                    <a:pt x="1" y="732"/>
                  </a:lnTo>
                  <a:lnTo>
                    <a:pt x="1858" y="732"/>
                  </a:lnTo>
                  <a:lnTo>
                    <a:pt x="1858" y="179"/>
                  </a:lnTo>
                  <a:cubicBezTo>
                    <a:pt x="1858" y="80"/>
                    <a:pt x="1779" y="0"/>
                    <a:pt x="1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3992050" y="1499075"/>
              <a:ext cx="18525" cy="18300"/>
            </a:xfrm>
            <a:custGeom>
              <a:avLst/>
              <a:gdLst/>
              <a:ahLst/>
              <a:cxnLst/>
              <a:rect l="l" t="t" r="r" b="b"/>
              <a:pathLst>
                <a:path w="741" h="732" extrusionOk="0">
                  <a:moveTo>
                    <a:pt x="180" y="0"/>
                  </a:moveTo>
                  <a:cubicBezTo>
                    <a:pt x="81" y="0"/>
                    <a:pt x="1" y="81"/>
                    <a:pt x="1" y="179"/>
                  </a:cubicBezTo>
                  <a:lnTo>
                    <a:pt x="1" y="732"/>
                  </a:lnTo>
                  <a:lnTo>
                    <a:pt x="740" y="732"/>
                  </a:lnTo>
                  <a:lnTo>
                    <a:pt x="740" y="1"/>
                  </a:lnTo>
                  <a:lnTo>
                    <a:pt x="180" y="1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3975700" y="1514600"/>
              <a:ext cx="95450" cy="170650"/>
            </a:xfrm>
            <a:custGeom>
              <a:avLst/>
              <a:gdLst/>
              <a:ahLst/>
              <a:cxnLst/>
              <a:rect l="l" t="t" r="r" b="b"/>
              <a:pathLst>
                <a:path w="3818" h="6826" extrusionOk="0">
                  <a:moveTo>
                    <a:pt x="612" y="1"/>
                  </a:moveTo>
                  <a:cubicBezTo>
                    <a:pt x="499" y="1"/>
                    <a:pt x="392" y="26"/>
                    <a:pt x="299" y="73"/>
                  </a:cubicBezTo>
                  <a:cubicBezTo>
                    <a:pt x="61" y="188"/>
                    <a:pt x="1" y="637"/>
                    <a:pt x="1" y="918"/>
                  </a:cubicBezTo>
                  <a:lnTo>
                    <a:pt x="19" y="6646"/>
                  </a:lnTo>
                  <a:cubicBezTo>
                    <a:pt x="19" y="6746"/>
                    <a:pt x="200" y="6825"/>
                    <a:pt x="299" y="6825"/>
                  </a:cubicBezTo>
                  <a:lnTo>
                    <a:pt x="3639" y="6825"/>
                  </a:lnTo>
                  <a:cubicBezTo>
                    <a:pt x="3738" y="6825"/>
                    <a:pt x="3817" y="6746"/>
                    <a:pt x="3817" y="6645"/>
                  </a:cubicBezTo>
                  <a:lnTo>
                    <a:pt x="3817" y="5906"/>
                  </a:lnTo>
                  <a:lnTo>
                    <a:pt x="3729" y="5667"/>
                  </a:lnTo>
                  <a:lnTo>
                    <a:pt x="3729" y="1154"/>
                  </a:lnTo>
                  <a:lnTo>
                    <a:pt x="3817" y="917"/>
                  </a:lnTo>
                  <a:lnTo>
                    <a:pt x="3817" y="712"/>
                  </a:lnTo>
                  <a:cubicBezTo>
                    <a:pt x="3817" y="319"/>
                    <a:pt x="3498" y="1"/>
                    <a:pt x="3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3973125" y="1516425"/>
              <a:ext cx="10050" cy="168825"/>
            </a:xfrm>
            <a:custGeom>
              <a:avLst/>
              <a:gdLst/>
              <a:ahLst/>
              <a:cxnLst/>
              <a:rect l="l" t="t" r="r" b="b"/>
              <a:pathLst>
                <a:path w="402" h="6753" extrusionOk="0">
                  <a:moveTo>
                    <a:pt x="402" y="1"/>
                  </a:moveTo>
                  <a:cubicBezTo>
                    <a:pt x="256" y="71"/>
                    <a:pt x="1" y="273"/>
                    <a:pt x="1" y="642"/>
                  </a:cubicBezTo>
                  <a:lnTo>
                    <a:pt x="1" y="847"/>
                  </a:lnTo>
                  <a:lnTo>
                    <a:pt x="89" y="1038"/>
                  </a:lnTo>
                  <a:lnTo>
                    <a:pt x="89" y="5651"/>
                  </a:lnTo>
                  <a:lnTo>
                    <a:pt x="1" y="5835"/>
                  </a:lnTo>
                  <a:lnTo>
                    <a:pt x="1" y="6573"/>
                  </a:lnTo>
                  <a:cubicBezTo>
                    <a:pt x="1" y="6673"/>
                    <a:pt x="81" y="6752"/>
                    <a:pt x="180" y="6752"/>
                  </a:cubicBezTo>
                  <a:lnTo>
                    <a:pt x="402" y="675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3982025" y="1537550"/>
              <a:ext cx="89125" cy="124725"/>
            </a:xfrm>
            <a:custGeom>
              <a:avLst/>
              <a:gdLst/>
              <a:ahLst/>
              <a:cxnLst/>
              <a:rect l="l" t="t" r="r" b="b"/>
              <a:pathLst>
                <a:path w="3565" h="4989" extrusionOk="0">
                  <a:moveTo>
                    <a:pt x="46" y="1"/>
                  </a:moveTo>
                  <a:lnTo>
                    <a:pt x="1" y="72"/>
                  </a:lnTo>
                  <a:lnTo>
                    <a:pt x="1" y="4919"/>
                  </a:lnTo>
                  <a:lnTo>
                    <a:pt x="46" y="4989"/>
                  </a:lnTo>
                  <a:lnTo>
                    <a:pt x="3564" y="4989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3973125" y="1537575"/>
              <a:ext cx="10050" cy="124700"/>
            </a:xfrm>
            <a:custGeom>
              <a:avLst/>
              <a:gdLst/>
              <a:ahLst/>
              <a:cxnLst/>
              <a:rect l="l" t="t" r="r" b="b"/>
              <a:pathLst>
                <a:path w="402" h="4988" extrusionOk="0">
                  <a:moveTo>
                    <a:pt x="1" y="1"/>
                  </a:moveTo>
                  <a:lnTo>
                    <a:pt x="1" y="4988"/>
                  </a:lnTo>
                  <a:lnTo>
                    <a:pt x="402" y="4988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4001975" y="1567850"/>
              <a:ext cx="23625" cy="20950"/>
            </a:xfrm>
            <a:custGeom>
              <a:avLst/>
              <a:gdLst/>
              <a:ahLst/>
              <a:cxnLst/>
              <a:rect l="l" t="t" r="r" b="b"/>
              <a:pathLst>
                <a:path w="945" h="838" extrusionOk="0">
                  <a:moveTo>
                    <a:pt x="367" y="1"/>
                  </a:moveTo>
                  <a:cubicBezTo>
                    <a:pt x="280" y="1"/>
                    <a:pt x="201" y="29"/>
                    <a:pt x="142" y="88"/>
                  </a:cubicBezTo>
                  <a:cubicBezTo>
                    <a:pt x="1" y="230"/>
                    <a:pt x="35" y="492"/>
                    <a:pt x="218" y="675"/>
                  </a:cubicBezTo>
                  <a:cubicBezTo>
                    <a:pt x="324" y="781"/>
                    <a:pt x="458" y="837"/>
                    <a:pt x="579" y="837"/>
                  </a:cubicBezTo>
                  <a:cubicBezTo>
                    <a:pt x="665" y="837"/>
                    <a:pt x="745" y="809"/>
                    <a:pt x="804" y="750"/>
                  </a:cubicBezTo>
                  <a:cubicBezTo>
                    <a:pt x="945" y="609"/>
                    <a:pt x="911" y="347"/>
                    <a:pt x="729" y="164"/>
                  </a:cubicBezTo>
                  <a:cubicBezTo>
                    <a:pt x="622" y="57"/>
                    <a:pt x="488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3988675" y="1635550"/>
              <a:ext cx="66875" cy="13425"/>
            </a:xfrm>
            <a:custGeom>
              <a:avLst/>
              <a:gdLst/>
              <a:ahLst/>
              <a:cxnLst/>
              <a:rect l="l" t="t" r="r" b="b"/>
              <a:pathLst>
                <a:path w="2675" h="537" extrusionOk="0">
                  <a:moveTo>
                    <a:pt x="55" y="0"/>
                  </a:moveTo>
                  <a:cubicBezTo>
                    <a:pt x="26" y="0"/>
                    <a:pt x="1" y="24"/>
                    <a:pt x="1" y="54"/>
                  </a:cubicBezTo>
                  <a:lnTo>
                    <a:pt x="1" y="482"/>
                  </a:lnTo>
                  <a:cubicBezTo>
                    <a:pt x="1" y="511"/>
                    <a:pt x="26" y="536"/>
                    <a:pt x="55" y="536"/>
                  </a:cubicBezTo>
                  <a:lnTo>
                    <a:pt x="2621" y="536"/>
                  </a:lnTo>
                  <a:cubicBezTo>
                    <a:pt x="2650" y="536"/>
                    <a:pt x="2675" y="511"/>
                    <a:pt x="2675" y="482"/>
                  </a:cubicBezTo>
                  <a:lnTo>
                    <a:pt x="2675" y="54"/>
                  </a:lnTo>
                  <a:cubicBezTo>
                    <a:pt x="2675" y="24"/>
                    <a:pt x="2650" y="0"/>
                    <a:pt x="2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3983125" y="1547625"/>
              <a:ext cx="77975" cy="77975"/>
            </a:xfrm>
            <a:custGeom>
              <a:avLst/>
              <a:gdLst/>
              <a:ahLst/>
              <a:cxnLst/>
              <a:rect l="l" t="t" r="r" b="b"/>
              <a:pathLst>
                <a:path w="3119" h="3119" extrusionOk="0">
                  <a:moveTo>
                    <a:pt x="1124" y="943"/>
                  </a:moveTo>
                  <a:cubicBezTo>
                    <a:pt x="1210" y="943"/>
                    <a:pt x="1311" y="986"/>
                    <a:pt x="1391" y="1067"/>
                  </a:cubicBezTo>
                  <a:cubicBezTo>
                    <a:pt x="1458" y="1133"/>
                    <a:pt x="1502" y="1217"/>
                    <a:pt x="1513" y="1298"/>
                  </a:cubicBezTo>
                  <a:cubicBezTo>
                    <a:pt x="1518" y="1338"/>
                    <a:pt x="1519" y="1412"/>
                    <a:pt x="1466" y="1463"/>
                  </a:cubicBezTo>
                  <a:cubicBezTo>
                    <a:pt x="1433" y="1496"/>
                    <a:pt x="1387" y="1512"/>
                    <a:pt x="1335" y="1512"/>
                  </a:cubicBezTo>
                  <a:cubicBezTo>
                    <a:pt x="1249" y="1512"/>
                    <a:pt x="1148" y="1469"/>
                    <a:pt x="1069" y="1389"/>
                  </a:cubicBezTo>
                  <a:cubicBezTo>
                    <a:pt x="1003" y="1323"/>
                    <a:pt x="958" y="1239"/>
                    <a:pt x="948" y="1158"/>
                  </a:cubicBezTo>
                  <a:cubicBezTo>
                    <a:pt x="943" y="1118"/>
                    <a:pt x="942" y="1044"/>
                    <a:pt x="994" y="992"/>
                  </a:cubicBezTo>
                  <a:cubicBezTo>
                    <a:pt x="1026" y="960"/>
                    <a:pt x="1072" y="943"/>
                    <a:pt x="1124" y="943"/>
                  </a:cubicBezTo>
                  <a:close/>
                  <a:moveTo>
                    <a:pt x="1560" y="267"/>
                  </a:moveTo>
                  <a:cubicBezTo>
                    <a:pt x="1868" y="267"/>
                    <a:pt x="2151" y="375"/>
                    <a:pt x="2373" y="556"/>
                  </a:cubicBezTo>
                  <a:lnTo>
                    <a:pt x="1757" y="1171"/>
                  </a:lnTo>
                  <a:cubicBezTo>
                    <a:pt x="1727" y="1065"/>
                    <a:pt x="1665" y="963"/>
                    <a:pt x="1580" y="877"/>
                  </a:cubicBezTo>
                  <a:cubicBezTo>
                    <a:pt x="1448" y="746"/>
                    <a:pt x="1280" y="677"/>
                    <a:pt x="1124" y="677"/>
                  </a:cubicBezTo>
                  <a:cubicBezTo>
                    <a:pt x="1003" y="677"/>
                    <a:pt x="889" y="718"/>
                    <a:pt x="805" y="803"/>
                  </a:cubicBezTo>
                  <a:cubicBezTo>
                    <a:pt x="709" y="899"/>
                    <a:pt x="664" y="1042"/>
                    <a:pt x="684" y="1192"/>
                  </a:cubicBezTo>
                  <a:cubicBezTo>
                    <a:pt x="701" y="1333"/>
                    <a:pt x="771" y="1471"/>
                    <a:pt x="880" y="1578"/>
                  </a:cubicBezTo>
                  <a:cubicBezTo>
                    <a:pt x="968" y="1666"/>
                    <a:pt x="1070" y="1725"/>
                    <a:pt x="1175" y="1756"/>
                  </a:cubicBezTo>
                  <a:lnTo>
                    <a:pt x="558" y="2373"/>
                  </a:lnTo>
                  <a:cubicBezTo>
                    <a:pt x="377" y="2150"/>
                    <a:pt x="269" y="1868"/>
                    <a:pt x="269" y="1559"/>
                  </a:cubicBezTo>
                  <a:cubicBezTo>
                    <a:pt x="269" y="846"/>
                    <a:pt x="848" y="267"/>
                    <a:pt x="1560" y="267"/>
                  </a:cubicBezTo>
                  <a:close/>
                  <a:moveTo>
                    <a:pt x="1560" y="0"/>
                  </a:moveTo>
                  <a:cubicBezTo>
                    <a:pt x="700" y="0"/>
                    <a:pt x="1" y="699"/>
                    <a:pt x="1" y="1559"/>
                  </a:cubicBezTo>
                  <a:cubicBezTo>
                    <a:pt x="1" y="2419"/>
                    <a:pt x="700" y="3118"/>
                    <a:pt x="1560" y="3118"/>
                  </a:cubicBezTo>
                  <a:cubicBezTo>
                    <a:pt x="1604" y="3118"/>
                    <a:pt x="1647" y="3117"/>
                    <a:pt x="1689" y="3113"/>
                  </a:cubicBezTo>
                  <a:cubicBezTo>
                    <a:pt x="1764" y="3107"/>
                    <a:pt x="1818" y="3042"/>
                    <a:pt x="1812" y="2969"/>
                  </a:cubicBezTo>
                  <a:cubicBezTo>
                    <a:pt x="1806" y="2900"/>
                    <a:pt x="1747" y="2846"/>
                    <a:pt x="1679" y="2846"/>
                  </a:cubicBezTo>
                  <a:cubicBezTo>
                    <a:pt x="1675" y="2846"/>
                    <a:pt x="1672" y="2846"/>
                    <a:pt x="1668" y="2847"/>
                  </a:cubicBezTo>
                  <a:cubicBezTo>
                    <a:pt x="1632" y="2850"/>
                    <a:pt x="1596" y="2851"/>
                    <a:pt x="1560" y="2851"/>
                  </a:cubicBezTo>
                  <a:cubicBezTo>
                    <a:pt x="1251" y="2851"/>
                    <a:pt x="969" y="2743"/>
                    <a:pt x="746" y="2562"/>
                  </a:cubicBezTo>
                  <a:lnTo>
                    <a:pt x="1517" y="1792"/>
                  </a:lnTo>
                  <a:cubicBezTo>
                    <a:pt x="1630" y="1903"/>
                    <a:pt x="1770" y="1920"/>
                    <a:pt x="1879" y="1933"/>
                  </a:cubicBezTo>
                  <a:cubicBezTo>
                    <a:pt x="2037" y="1952"/>
                    <a:pt x="2096" y="1959"/>
                    <a:pt x="2114" y="2186"/>
                  </a:cubicBezTo>
                  <a:cubicBezTo>
                    <a:pt x="2120" y="2255"/>
                    <a:pt x="2178" y="2309"/>
                    <a:pt x="2247" y="2309"/>
                  </a:cubicBezTo>
                  <a:cubicBezTo>
                    <a:pt x="2317" y="2309"/>
                    <a:pt x="2388" y="2253"/>
                    <a:pt x="2381" y="2163"/>
                  </a:cubicBezTo>
                  <a:cubicBezTo>
                    <a:pt x="2342" y="1720"/>
                    <a:pt x="2082" y="1689"/>
                    <a:pt x="1910" y="1667"/>
                  </a:cubicBezTo>
                  <a:cubicBezTo>
                    <a:pt x="1812" y="1656"/>
                    <a:pt x="1750" y="1646"/>
                    <a:pt x="1705" y="1601"/>
                  </a:cubicBezTo>
                  <a:lnTo>
                    <a:pt x="2563" y="744"/>
                  </a:lnTo>
                  <a:cubicBezTo>
                    <a:pt x="2744" y="967"/>
                    <a:pt x="2852" y="1250"/>
                    <a:pt x="2852" y="1558"/>
                  </a:cubicBezTo>
                  <a:cubicBezTo>
                    <a:pt x="2852" y="2021"/>
                    <a:pt x="2604" y="2450"/>
                    <a:pt x="2203" y="2680"/>
                  </a:cubicBezTo>
                  <a:cubicBezTo>
                    <a:pt x="2138" y="2717"/>
                    <a:pt x="2116" y="2798"/>
                    <a:pt x="2154" y="2862"/>
                  </a:cubicBezTo>
                  <a:cubicBezTo>
                    <a:pt x="2179" y="2906"/>
                    <a:pt x="2224" y="2930"/>
                    <a:pt x="2270" y="2930"/>
                  </a:cubicBezTo>
                  <a:cubicBezTo>
                    <a:pt x="2292" y="2930"/>
                    <a:pt x="2315" y="2924"/>
                    <a:pt x="2336" y="2911"/>
                  </a:cubicBezTo>
                  <a:cubicBezTo>
                    <a:pt x="2820" y="2634"/>
                    <a:pt x="3119" y="2115"/>
                    <a:pt x="3119" y="1559"/>
                  </a:cubicBezTo>
                  <a:cubicBezTo>
                    <a:pt x="3119" y="699"/>
                    <a:pt x="2420" y="0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42"/>
          <p:cNvGrpSpPr/>
          <p:nvPr/>
        </p:nvGrpSpPr>
        <p:grpSpPr>
          <a:xfrm>
            <a:off x="5668450" y="1652026"/>
            <a:ext cx="182952" cy="363605"/>
            <a:chOff x="3581800" y="1463875"/>
            <a:chExt cx="111400" cy="221400"/>
          </a:xfrm>
        </p:grpSpPr>
        <p:sp>
          <p:nvSpPr>
            <p:cNvPr id="1066" name="Google Shape;1066;p42"/>
            <p:cNvSpPr/>
            <p:nvPr/>
          </p:nvSpPr>
          <p:spPr>
            <a:xfrm>
              <a:off x="3594375" y="1463875"/>
              <a:ext cx="87650" cy="210925"/>
            </a:xfrm>
            <a:custGeom>
              <a:avLst/>
              <a:gdLst/>
              <a:ahLst/>
              <a:cxnLst/>
              <a:rect l="l" t="t" r="r" b="b"/>
              <a:pathLst>
                <a:path w="3506" h="8437" extrusionOk="0">
                  <a:moveTo>
                    <a:pt x="1737" y="0"/>
                  </a:moveTo>
                  <a:cubicBezTo>
                    <a:pt x="1732" y="0"/>
                    <a:pt x="1728" y="0"/>
                    <a:pt x="1724" y="1"/>
                  </a:cubicBezTo>
                  <a:cubicBezTo>
                    <a:pt x="1590" y="56"/>
                    <a:pt x="1469" y="143"/>
                    <a:pt x="1381" y="256"/>
                  </a:cubicBezTo>
                  <a:cubicBezTo>
                    <a:pt x="1293" y="366"/>
                    <a:pt x="1239" y="501"/>
                    <a:pt x="1239" y="648"/>
                  </a:cubicBezTo>
                  <a:lnTo>
                    <a:pt x="1247" y="884"/>
                  </a:lnTo>
                  <a:cubicBezTo>
                    <a:pt x="1247" y="924"/>
                    <a:pt x="1183" y="970"/>
                    <a:pt x="1183" y="970"/>
                  </a:cubicBezTo>
                  <a:cubicBezTo>
                    <a:pt x="482" y="1171"/>
                    <a:pt x="16" y="1819"/>
                    <a:pt x="16" y="2546"/>
                  </a:cubicBezTo>
                  <a:lnTo>
                    <a:pt x="0" y="3716"/>
                  </a:lnTo>
                  <a:lnTo>
                    <a:pt x="345" y="3464"/>
                  </a:lnTo>
                  <a:cubicBezTo>
                    <a:pt x="354" y="3458"/>
                    <a:pt x="364" y="3455"/>
                    <a:pt x="374" y="3455"/>
                  </a:cubicBezTo>
                  <a:cubicBezTo>
                    <a:pt x="383" y="3455"/>
                    <a:pt x="392" y="3457"/>
                    <a:pt x="399" y="3461"/>
                  </a:cubicBezTo>
                  <a:lnTo>
                    <a:pt x="476" y="3593"/>
                  </a:lnTo>
                  <a:lnTo>
                    <a:pt x="866" y="3805"/>
                  </a:lnTo>
                  <a:cubicBezTo>
                    <a:pt x="875" y="3809"/>
                    <a:pt x="884" y="3812"/>
                    <a:pt x="893" y="3812"/>
                  </a:cubicBezTo>
                  <a:cubicBezTo>
                    <a:pt x="904" y="3812"/>
                    <a:pt x="915" y="3808"/>
                    <a:pt x="924" y="3800"/>
                  </a:cubicBezTo>
                  <a:lnTo>
                    <a:pt x="1469" y="3388"/>
                  </a:lnTo>
                  <a:cubicBezTo>
                    <a:pt x="1478" y="3381"/>
                    <a:pt x="1490" y="3377"/>
                    <a:pt x="1501" y="3377"/>
                  </a:cubicBezTo>
                  <a:cubicBezTo>
                    <a:pt x="1507" y="3377"/>
                    <a:pt x="1514" y="3378"/>
                    <a:pt x="1519" y="3381"/>
                  </a:cubicBezTo>
                  <a:lnTo>
                    <a:pt x="2076" y="3577"/>
                  </a:lnTo>
                  <a:cubicBezTo>
                    <a:pt x="2115" y="3592"/>
                    <a:pt x="2124" y="3640"/>
                    <a:pt x="2094" y="3667"/>
                  </a:cubicBezTo>
                  <a:lnTo>
                    <a:pt x="1260" y="4421"/>
                  </a:lnTo>
                  <a:cubicBezTo>
                    <a:pt x="1252" y="4427"/>
                    <a:pt x="1247" y="4436"/>
                    <a:pt x="1245" y="4445"/>
                  </a:cubicBezTo>
                  <a:lnTo>
                    <a:pt x="1116" y="4860"/>
                  </a:lnTo>
                  <a:cubicBezTo>
                    <a:pt x="1109" y="4882"/>
                    <a:pt x="1087" y="4898"/>
                    <a:pt x="1064" y="4898"/>
                  </a:cubicBezTo>
                  <a:cubicBezTo>
                    <a:pt x="1062" y="4898"/>
                    <a:pt x="1060" y="4898"/>
                    <a:pt x="1057" y="4898"/>
                  </a:cubicBezTo>
                  <a:lnTo>
                    <a:pt x="475" y="4821"/>
                  </a:lnTo>
                  <a:lnTo>
                    <a:pt x="89" y="4894"/>
                  </a:lnTo>
                  <a:lnTo>
                    <a:pt x="80" y="8232"/>
                  </a:lnTo>
                  <a:lnTo>
                    <a:pt x="1775" y="8437"/>
                  </a:lnTo>
                  <a:lnTo>
                    <a:pt x="3505" y="8232"/>
                  </a:lnTo>
                  <a:lnTo>
                    <a:pt x="3505" y="2442"/>
                  </a:lnTo>
                  <a:cubicBezTo>
                    <a:pt x="3505" y="1715"/>
                    <a:pt x="3024" y="1074"/>
                    <a:pt x="2322" y="875"/>
                  </a:cubicBezTo>
                  <a:cubicBezTo>
                    <a:pt x="2304" y="870"/>
                    <a:pt x="2288" y="858"/>
                    <a:pt x="2276" y="843"/>
                  </a:cubicBezTo>
                  <a:cubicBezTo>
                    <a:pt x="2265" y="827"/>
                    <a:pt x="2259" y="808"/>
                    <a:pt x="2259" y="789"/>
                  </a:cubicBezTo>
                  <a:lnTo>
                    <a:pt x="2259" y="535"/>
                  </a:lnTo>
                  <a:cubicBezTo>
                    <a:pt x="2265" y="245"/>
                    <a:pt x="1997" y="0"/>
                    <a:pt x="1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3592900" y="1463875"/>
              <a:ext cx="44575" cy="94825"/>
            </a:xfrm>
            <a:custGeom>
              <a:avLst/>
              <a:gdLst/>
              <a:ahLst/>
              <a:cxnLst/>
              <a:rect l="l" t="t" r="r" b="b"/>
              <a:pathLst>
                <a:path w="1783" h="3793" extrusionOk="0">
                  <a:moveTo>
                    <a:pt x="1783" y="1"/>
                  </a:moveTo>
                  <a:cubicBezTo>
                    <a:pt x="1635" y="1"/>
                    <a:pt x="1501" y="60"/>
                    <a:pt x="1404" y="158"/>
                  </a:cubicBezTo>
                  <a:cubicBezTo>
                    <a:pt x="1308" y="255"/>
                    <a:pt x="1248" y="388"/>
                    <a:pt x="1248" y="535"/>
                  </a:cubicBezTo>
                  <a:lnTo>
                    <a:pt x="1248" y="788"/>
                  </a:lnTo>
                  <a:cubicBezTo>
                    <a:pt x="1248" y="828"/>
                    <a:pt x="1222" y="863"/>
                    <a:pt x="1183" y="875"/>
                  </a:cubicBezTo>
                  <a:cubicBezTo>
                    <a:pt x="834" y="975"/>
                    <a:pt x="539" y="1184"/>
                    <a:pt x="330" y="1461"/>
                  </a:cubicBezTo>
                  <a:cubicBezTo>
                    <a:pt x="122" y="1737"/>
                    <a:pt x="1" y="2079"/>
                    <a:pt x="1" y="2443"/>
                  </a:cubicBezTo>
                  <a:cubicBezTo>
                    <a:pt x="1" y="2443"/>
                    <a:pt x="1" y="3485"/>
                    <a:pt x="3" y="3757"/>
                  </a:cubicBezTo>
                  <a:cubicBezTo>
                    <a:pt x="3" y="3778"/>
                    <a:pt x="20" y="3792"/>
                    <a:pt x="38" y="3792"/>
                  </a:cubicBezTo>
                  <a:cubicBezTo>
                    <a:pt x="45" y="3792"/>
                    <a:pt x="51" y="3790"/>
                    <a:pt x="57" y="3786"/>
                  </a:cubicBezTo>
                  <a:lnTo>
                    <a:pt x="414" y="3559"/>
                  </a:lnTo>
                  <a:cubicBezTo>
                    <a:pt x="423" y="3553"/>
                    <a:pt x="433" y="3550"/>
                    <a:pt x="443" y="3550"/>
                  </a:cubicBezTo>
                  <a:cubicBezTo>
                    <a:pt x="452" y="3550"/>
                    <a:pt x="461" y="3552"/>
                    <a:pt x="469" y="3557"/>
                  </a:cubicBezTo>
                  <a:lnTo>
                    <a:pt x="535" y="3593"/>
                  </a:lnTo>
                  <a:lnTo>
                    <a:pt x="535" y="2656"/>
                  </a:lnTo>
                  <a:cubicBezTo>
                    <a:pt x="535" y="1928"/>
                    <a:pt x="1019" y="1288"/>
                    <a:pt x="1718" y="1089"/>
                  </a:cubicBezTo>
                  <a:cubicBezTo>
                    <a:pt x="1738" y="1083"/>
                    <a:pt x="1753" y="1071"/>
                    <a:pt x="1764" y="1057"/>
                  </a:cubicBezTo>
                  <a:cubicBezTo>
                    <a:pt x="1777" y="1041"/>
                    <a:pt x="1783" y="1022"/>
                    <a:pt x="1783" y="1002"/>
                  </a:cubicBez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3592900" y="1582700"/>
              <a:ext cx="13400" cy="91200"/>
            </a:xfrm>
            <a:custGeom>
              <a:avLst/>
              <a:gdLst/>
              <a:ahLst/>
              <a:cxnLst/>
              <a:rect l="l" t="t" r="r" b="b"/>
              <a:pathLst>
                <a:path w="536" h="3648" extrusionOk="0">
                  <a:moveTo>
                    <a:pt x="34" y="0"/>
                  </a:moveTo>
                  <a:cubicBezTo>
                    <a:pt x="16" y="0"/>
                    <a:pt x="1" y="15"/>
                    <a:pt x="1" y="35"/>
                  </a:cubicBezTo>
                  <a:lnTo>
                    <a:pt x="1" y="3477"/>
                  </a:lnTo>
                  <a:lnTo>
                    <a:pt x="268" y="3648"/>
                  </a:lnTo>
                  <a:lnTo>
                    <a:pt x="473" y="3518"/>
                  </a:lnTo>
                  <a:lnTo>
                    <a:pt x="535" y="3478"/>
                  </a:lnTo>
                  <a:lnTo>
                    <a:pt x="535" y="68"/>
                  </a:lnTo>
                  <a:lnTo>
                    <a:pt x="41" y="1"/>
                  </a:lnTo>
                  <a:cubicBezTo>
                    <a:pt x="39" y="0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3584400" y="1669625"/>
              <a:ext cx="108800" cy="15650"/>
            </a:xfrm>
            <a:custGeom>
              <a:avLst/>
              <a:gdLst/>
              <a:ahLst/>
              <a:cxnLst/>
              <a:rect l="l" t="t" r="r" b="b"/>
              <a:pathLst>
                <a:path w="4352" h="626" extrusionOk="0">
                  <a:moveTo>
                    <a:pt x="875" y="1"/>
                  </a:moveTo>
                  <a:lnTo>
                    <a:pt x="261" y="84"/>
                  </a:lnTo>
                  <a:cubicBezTo>
                    <a:pt x="89" y="84"/>
                    <a:pt x="0" y="141"/>
                    <a:pt x="0" y="314"/>
                  </a:cubicBezTo>
                  <a:cubicBezTo>
                    <a:pt x="0" y="485"/>
                    <a:pt x="76" y="568"/>
                    <a:pt x="248" y="568"/>
                  </a:cubicBezTo>
                  <a:lnTo>
                    <a:pt x="876" y="625"/>
                  </a:lnTo>
                  <a:lnTo>
                    <a:pt x="4039" y="625"/>
                  </a:lnTo>
                  <a:cubicBezTo>
                    <a:pt x="4212" y="625"/>
                    <a:pt x="4351" y="485"/>
                    <a:pt x="4351" y="314"/>
                  </a:cubicBezTo>
                  <a:cubicBezTo>
                    <a:pt x="4349" y="141"/>
                    <a:pt x="4211" y="1"/>
                    <a:pt x="4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3581800" y="1669625"/>
              <a:ext cx="24500" cy="15625"/>
            </a:xfrm>
            <a:custGeom>
              <a:avLst/>
              <a:gdLst/>
              <a:ahLst/>
              <a:cxnLst/>
              <a:rect l="l" t="t" r="r" b="b"/>
              <a:pathLst>
                <a:path w="980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2"/>
                  </a:cubicBezTo>
                  <a:cubicBezTo>
                    <a:pt x="0" y="399"/>
                    <a:pt x="35" y="476"/>
                    <a:pt x="91" y="533"/>
                  </a:cubicBezTo>
                  <a:cubicBezTo>
                    <a:pt x="148" y="589"/>
                    <a:pt x="226" y="624"/>
                    <a:pt x="311" y="624"/>
                  </a:cubicBezTo>
                  <a:lnTo>
                    <a:pt x="979" y="624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42"/>
          <p:cNvGrpSpPr/>
          <p:nvPr/>
        </p:nvGrpSpPr>
        <p:grpSpPr>
          <a:xfrm>
            <a:off x="4794360" y="1651887"/>
            <a:ext cx="190260" cy="363646"/>
            <a:chOff x="3169525" y="1463850"/>
            <a:chExt cx="115850" cy="221425"/>
          </a:xfrm>
        </p:grpSpPr>
        <p:sp>
          <p:nvSpPr>
            <p:cNvPr id="1072" name="Google Shape;1072;p42"/>
            <p:cNvSpPr/>
            <p:nvPr/>
          </p:nvSpPr>
          <p:spPr>
            <a:xfrm>
              <a:off x="3191650" y="1495475"/>
              <a:ext cx="78100" cy="189775"/>
            </a:xfrm>
            <a:custGeom>
              <a:avLst/>
              <a:gdLst/>
              <a:ahLst/>
              <a:cxnLst/>
              <a:rect l="l" t="t" r="r" b="b"/>
              <a:pathLst>
                <a:path w="3124" h="7591" extrusionOk="0">
                  <a:moveTo>
                    <a:pt x="1164" y="0"/>
                  </a:moveTo>
                  <a:lnTo>
                    <a:pt x="1164" y="1045"/>
                  </a:lnTo>
                  <a:cubicBezTo>
                    <a:pt x="1164" y="1105"/>
                    <a:pt x="779" y="1375"/>
                    <a:pt x="729" y="1409"/>
                  </a:cubicBezTo>
                  <a:lnTo>
                    <a:pt x="391" y="1609"/>
                  </a:lnTo>
                  <a:cubicBezTo>
                    <a:pt x="94" y="1806"/>
                    <a:pt x="0" y="2069"/>
                    <a:pt x="0" y="2426"/>
                  </a:cubicBezTo>
                  <a:lnTo>
                    <a:pt x="0" y="7234"/>
                  </a:lnTo>
                  <a:cubicBezTo>
                    <a:pt x="0" y="7431"/>
                    <a:pt x="23" y="7590"/>
                    <a:pt x="220" y="7590"/>
                  </a:cubicBezTo>
                  <a:lnTo>
                    <a:pt x="2768" y="7590"/>
                  </a:lnTo>
                  <a:cubicBezTo>
                    <a:pt x="2964" y="7590"/>
                    <a:pt x="3124" y="7431"/>
                    <a:pt x="3124" y="7234"/>
                  </a:cubicBezTo>
                  <a:lnTo>
                    <a:pt x="3124" y="6570"/>
                  </a:lnTo>
                  <a:lnTo>
                    <a:pt x="3070" y="6551"/>
                  </a:lnTo>
                  <a:lnTo>
                    <a:pt x="3070" y="3107"/>
                  </a:lnTo>
                  <a:lnTo>
                    <a:pt x="3124" y="3078"/>
                  </a:lnTo>
                  <a:lnTo>
                    <a:pt x="3124" y="2425"/>
                  </a:lnTo>
                  <a:cubicBezTo>
                    <a:pt x="3124" y="2068"/>
                    <a:pt x="2946" y="1733"/>
                    <a:pt x="2648" y="1536"/>
                  </a:cubicBezTo>
                  <a:lnTo>
                    <a:pt x="2134" y="1193"/>
                  </a:lnTo>
                  <a:cubicBezTo>
                    <a:pt x="2085" y="1162"/>
                    <a:pt x="2056" y="1106"/>
                    <a:pt x="2056" y="1045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3185125" y="1494200"/>
              <a:ext cx="38800" cy="191075"/>
            </a:xfrm>
            <a:custGeom>
              <a:avLst/>
              <a:gdLst/>
              <a:ahLst/>
              <a:cxnLst/>
              <a:rect l="l" t="t" r="r" b="b"/>
              <a:pathLst>
                <a:path w="1552" h="7643" extrusionOk="0">
                  <a:moveTo>
                    <a:pt x="1070" y="0"/>
                  </a:moveTo>
                  <a:lnTo>
                    <a:pt x="1070" y="1098"/>
                  </a:lnTo>
                  <a:cubicBezTo>
                    <a:pt x="1070" y="1157"/>
                    <a:pt x="1040" y="1214"/>
                    <a:pt x="990" y="1245"/>
                  </a:cubicBezTo>
                  <a:lnTo>
                    <a:pt x="476" y="1588"/>
                  </a:lnTo>
                  <a:cubicBezTo>
                    <a:pt x="179" y="1785"/>
                    <a:pt x="0" y="2120"/>
                    <a:pt x="0" y="2477"/>
                  </a:cubicBezTo>
                  <a:lnTo>
                    <a:pt x="0" y="3130"/>
                  </a:lnTo>
                  <a:lnTo>
                    <a:pt x="36" y="3160"/>
                  </a:lnTo>
                  <a:lnTo>
                    <a:pt x="36" y="6598"/>
                  </a:lnTo>
                  <a:lnTo>
                    <a:pt x="0" y="6622"/>
                  </a:lnTo>
                  <a:lnTo>
                    <a:pt x="0" y="7286"/>
                  </a:lnTo>
                  <a:cubicBezTo>
                    <a:pt x="0" y="7483"/>
                    <a:pt x="159" y="7642"/>
                    <a:pt x="356" y="7642"/>
                  </a:cubicBezTo>
                  <a:lnTo>
                    <a:pt x="480" y="7642"/>
                  </a:lnTo>
                  <a:lnTo>
                    <a:pt x="480" y="1854"/>
                  </a:lnTo>
                  <a:cubicBezTo>
                    <a:pt x="481" y="1686"/>
                    <a:pt x="521" y="1661"/>
                    <a:pt x="595" y="1661"/>
                  </a:cubicBezTo>
                  <a:cubicBezTo>
                    <a:pt x="626" y="1661"/>
                    <a:pt x="663" y="1665"/>
                    <a:pt x="705" y="1665"/>
                  </a:cubicBezTo>
                  <a:cubicBezTo>
                    <a:pt x="775" y="1665"/>
                    <a:pt x="860" y="1653"/>
                    <a:pt x="957" y="1588"/>
                  </a:cubicBezTo>
                  <a:lnTo>
                    <a:pt x="1472" y="1245"/>
                  </a:lnTo>
                  <a:cubicBezTo>
                    <a:pt x="1522" y="1213"/>
                    <a:pt x="1552" y="1157"/>
                    <a:pt x="1497" y="1098"/>
                  </a:cubicBezTo>
                  <a:lnTo>
                    <a:pt x="14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3191675" y="1572450"/>
              <a:ext cx="78125" cy="87250"/>
            </a:xfrm>
            <a:custGeom>
              <a:avLst/>
              <a:gdLst/>
              <a:ahLst/>
              <a:cxnLst/>
              <a:rect l="l" t="t" r="r" b="b"/>
              <a:pathLst>
                <a:path w="3125" h="3490" extrusionOk="0">
                  <a:moveTo>
                    <a:pt x="220" y="0"/>
                  </a:moveTo>
                  <a:lnTo>
                    <a:pt x="0" y="1592"/>
                  </a:lnTo>
                  <a:lnTo>
                    <a:pt x="220" y="3490"/>
                  </a:lnTo>
                  <a:lnTo>
                    <a:pt x="3125" y="3490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3185150" y="1572450"/>
              <a:ext cx="12050" cy="87250"/>
            </a:xfrm>
            <a:custGeom>
              <a:avLst/>
              <a:gdLst/>
              <a:ahLst/>
              <a:cxnLst/>
              <a:rect l="l" t="t" r="r" b="b"/>
              <a:pathLst>
                <a:path w="482" h="3490" extrusionOk="0">
                  <a:moveTo>
                    <a:pt x="0" y="0"/>
                  </a:moveTo>
                  <a:lnTo>
                    <a:pt x="0" y="3490"/>
                  </a:lnTo>
                  <a:lnTo>
                    <a:pt x="481" y="3490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3202950" y="1588875"/>
              <a:ext cx="49025" cy="54750"/>
            </a:xfrm>
            <a:custGeom>
              <a:avLst/>
              <a:gdLst/>
              <a:ahLst/>
              <a:cxnLst/>
              <a:rect l="l" t="t" r="r" b="b"/>
              <a:pathLst>
                <a:path w="1961" h="2190" extrusionOk="0">
                  <a:moveTo>
                    <a:pt x="52" y="1"/>
                  </a:moveTo>
                  <a:cubicBezTo>
                    <a:pt x="23" y="1"/>
                    <a:pt x="1" y="23"/>
                    <a:pt x="1" y="52"/>
                  </a:cubicBezTo>
                  <a:lnTo>
                    <a:pt x="1" y="2138"/>
                  </a:lnTo>
                  <a:cubicBezTo>
                    <a:pt x="1" y="2166"/>
                    <a:pt x="23" y="2189"/>
                    <a:pt x="52" y="2189"/>
                  </a:cubicBezTo>
                  <a:lnTo>
                    <a:pt x="1909" y="2189"/>
                  </a:lnTo>
                  <a:cubicBezTo>
                    <a:pt x="1938" y="2189"/>
                    <a:pt x="1961" y="2168"/>
                    <a:pt x="1961" y="2138"/>
                  </a:cubicBezTo>
                  <a:lnTo>
                    <a:pt x="1961" y="52"/>
                  </a:lnTo>
                  <a:cubicBezTo>
                    <a:pt x="1961" y="23"/>
                    <a:pt x="1938" y="1"/>
                    <a:pt x="19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3218550" y="1463850"/>
              <a:ext cx="22300" cy="17875"/>
            </a:xfrm>
            <a:custGeom>
              <a:avLst/>
              <a:gdLst/>
              <a:ahLst/>
              <a:cxnLst/>
              <a:rect l="l" t="t" r="r" b="b"/>
              <a:pathLst>
                <a:path w="892" h="715" extrusionOk="0">
                  <a:moveTo>
                    <a:pt x="160" y="0"/>
                  </a:moveTo>
                  <a:cubicBezTo>
                    <a:pt x="62" y="0"/>
                    <a:pt x="1" y="81"/>
                    <a:pt x="1" y="179"/>
                  </a:cubicBezTo>
                  <a:lnTo>
                    <a:pt x="1" y="714"/>
                  </a:lnTo>
                  <a:lnTo>
                    <a:pt x="892" y="714"/>
                  </a:lnTo>
                  <a:lnTo>
                    <a:pt x="892" y="179"/>
                  </a:lnTo>
                  <a:cubicBezTo>
                    <a:pt x="892" y="81"/>
                    <a:pt x="812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3214075" y="1463875"/>
              <a:ext cx="8475" cy="17875"/>
            </a:xfrm>
            <a:custGeom>
              <a:avLst/>
              <a:gdLst/>
              <a:ahLst/>
              <a:cxnLst/>
              <a:rect l="l" t="t" r="r" b="b"/>
              <a:pathLst>
                <a:path w="339" h="715" extrusionOk="0">
                  <a:moveTo>
                    <a:pt x="179" y="1"/>
                  </a:moveTo>
                  <a:cubicBezTo>
                    <a:pt x="80" y="1"/>
                    <a:pt x="0" y="81"/>
                    <a:pt x="0" y="179"/>
                  </a:cubicBezTo>
                  <a:lnTo>
                    <a:pt x="0" y="714"/>
                  </a:lnTo>
                  <a:lnTo>
                    <a:pt x="338" y="714"/>
                  </a:lnTo>
                  <a:lnTo>
                    <a:pt x="338" y="3"/>
                  </a:lnTo>
                  <a:lnTo>
                    <a:pt x="179" y="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3219375" y="1479475"/>
              <a:ext cx="28125" cy="17825"/>
            </a:xfrm>
            <a:custGeom>
              <a:avLst/>
              <a:gdLst/>
              <a:ahLst/>
              <a:cxnLst/>
              <a:rect l="l" t="t" r="r" b="b"/>
              <a:pathLst>
                <a:path w="1125" h="713" extrusionOk="0">
                  <a:moveTo>
                    <a:pt x="127" y="1"/>
                  </a:moveTo>
                  <a:cubicBezTo>
                    <a:pt x="39" y="1"/>
                    <a:pt x="1" y="73"/>
                    <a:pt x="1" y="161"/>
                  </a:cubicBezTo>
                  <a:lnTo>
                    <a:pt x="1" y="552"/>
                  </a:lnTo>
                  <a:cubicBezTo>
                    <a:pt x="1" y="640"/>
                    <a:pt x="39" y="712"/>
                    <a:pt x="127" y="712"/>
                  </a:cubicBezTo>
                  <a:lnTo>
                    <a:pt x="965" y="712"/>
                  </a:lnTo>
                  <a:cubicBezTo>
                    <a:pt x="1053" y="712"/>
                    <a:pt x="1125" y="640"/>
                    <a:pt x="1125" y="552"/>
                  </a:cubicBezTo>
                  <a:lnTo>
                    <a:pt x="1125" y="161"/>
                  </a:lnTo>
                  <a:cubicBezTo>
                    <a:pt x="1125" y="73"/>
                    <a:pt x="1053" y="1"/>
                    <a:pt x="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3207425" y="1479475"/>
              <a:ext cx="15150" cy="17825"/>
            </a:xfrm>
            <a:custGeom>
              <a:avLst/>
              <a:gdLst/>
              <a:ahLst/>
              <a:cxnLst/>
              <a:rect l="l" t="t" r="r" b="b"/>
              <a:pathLst>
                <a:path w="606" h="713" extrusionOk="0">
                  <a:moveTo>
                    <a:pt x="161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552"/>
                  </a:lnTo>
                  <a:cubicBezTo>
                    <a:pt x="1" y="640"/>
                    <a:pt x="73" y="712"/>
                    <a:pt x="161" y="712"/>
                  </a:cubicBezTo>
                  <a:lnTo>
                    <a:pt x="605" y="712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3172475" y="1516650"/>
              <a:ext cx="112900" cy="113050"/>
            </a:xfrm>
            <a:custGeom>
              <a:avLst/>
              <a:gdLst/>
              <a:ahLst/>
              <a:cxnLst/>
              <a:rect l="l" t="t" r="r" b="b"/>
              <a:pathLst>
                <a:path w="4516" h="4522" extrusionOk="0">
                  <a:moveTo>
                    <a:pt x="2202" y="649"/>
                  </a:moveTo>
                  <a:cubicBezTo>
                    <a:pt x="2519" y="649"/>
                    <a:pt x="2817" y="738"/>
                    <a:pt x="3071" y="895"/>
                  </a:cubicBezTo>
                  <a:cubicBezTo>
                    <a:pt x="3101" y="912"/>
                    <a:pt x="3106" y="953"/>
                    <a:pt x="3081" y="978"/>
                  </a:cubicBezTo>
                  <a:lnTo>
                    <a:pt x="861" y="3196"/>
                  </a:lnTo>
                  <a:cubicBezTo>
                    <a:pt x="850" y="3207"/>
                    <a:pt x="837" y="3212"/>
                    <a:pt x="823" y="3212"/>
                  </a:cubicBezTo>
                  <a:cubicBezTo>
                    <a:pt x="805" y="3212"/>
                    <a:pt x="788" y="3203"/>
                    <a:pt x="778" y="3186"/>
                  </a:cubicBezTo>
                  <a:cubicBezTo>
                    <a:pt x="618" y="2928"/>
                    <a:pt x="528" y="2620"/>
                    <a:pt x="532" y="2291"/>
                  </a:cubicBezTo>
                  <a:cubicBezTo>
                    <a:pt x="545" y="1394"/>
                    <a:pt x="1277" y="661"/>
                    <a:pt x="2175" y="649"/>
                  </a:cubicBezTo>
                  <a:cubicBezTo>
                    <a:pt x="2184" y="649"/>
                    <a:pt x="2193" y="649"/>
                    <a:pt x="2202" y="649"/>
                  </a:cubicBezTo>
                  <a:close/>
                  <a:moveTo>
                    <a:pt x="3574" y="1421"/>
                  </a:moveTo>
                  <a:cubicBezTo>
                    <a:pt x="3592" y="1421"/>
                    <a:pt x="3610" y="1430"/>
                    <a:pt x="3620" y="1447"/>
                  </a:cubicBezTo>
                  <a:cubicBezTo>
                    <a:pt x="3779" y="1707"/>
                    <a:pt x="3869" y="2013"/>
                    <a:pt x="3865" y="2343"/>
                  </a:cubicBezTo>
                  <a:cubicBezTo>
                    <a:pt x="3854" y="3237"/>
                    <a:pt x="3121" y="3971"/>
                    <a:pt x="2223" y="3985"/>
                  </a:cubicBezTo>
                  <a:cubicBezTo>
                    <a:pt x="2216" y="3985"/>
                    <a:pt x="2209" y="3985"/>
                    <a:pt x="2202" y="3985"/>
                  </a:cubicBezTo>
                  <a:cubicBezTo>
                    <a:pt x="1882" y="3985"/>
                    <a:pt x="1583" y="3895"/>
                    <a:pt x="1328" y="3739"/>
                  </a:cubicBezTo>
                  <a:cubicBezTo>
                    <a:pt x="1298" y="3721"/>
                    <a:pt x="1293" y="3679"/>
                    <a:pt x="1317" y="3655"/>
                  </a:cubicBezTo>
                  <a:lnTo>
                    <a:pt x="3536" y="1437"/>
                  </a:lnTo>
                  <a:cubicBezTo>
                    <a:pt x="3546" y="1426"/>
                    <a:pt x="3560" y="1421"/>
                    <a:pt x="3574" y="1421"/>
                  </a:cubicBezTo>
                  <a:close/>
                  <a:moveTo>
                    <a:pt x="2199" y="1"/>
                  </a:moveTo>
                  <a:cubicBezTo>
                    <a:pt x="1685" y="1"/>
                    <a:pt x="1209" y="169"/>
                    <a:pt x="824" y="453"/>
                  </a:cubicBezTo>
                  <a:cubicBezTo>
                    <a:pt x="253" y="875"/>
                    <a:pt x="0" y="1945"/>
                    <a:pt x="0" y="2317"/>
                  </a:cubicBezTo>
                  <a:cubicBezTo>
                    <a:pt x="0" y="3596"/>
                    <a:pt x="920" y="4522"/>
                    <a:pt x="2199" y="4522"/>
                  </a:cubicBezTo>
                  <a:cubicBezTo>
                    <a:pt x="2469" y="4522"/>
                    <a:pt x="3456" y="4357"/>
                    <a:pt x="3877" y="3914"/>
                  </a:cubicBezTo>
                  <a:cubicBezTo>
                    <a:pt x="4273" y="3498"/>
                    <a:pt x="4516" y="2935"/>
                    <a:pt x="4516" y="2317"/>
                  </a:cubicBezTo>
                  <a:cubicBezTo>
                    <a:pt x="4516" y="1039"/>
                    <a:pt x="3478" y="1"/>
                    <a:pt x="2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3169525" y="1527950"/>
              <a:ext cx="99900" cy="104525"/>
            </a:xfrm>
            <a:custGeom>
              <a:avLst/>
              <a:gdLst/>
              <a:ahLst/>
              <a:cxnLst/>
              <a:rect l="l" t="t" r="r" b="b"/>
              <a:pathLst>
                <a:path w="3996" h="4181" extrusionOk="0">
                  <a:moveTo>
                    <a:pt x="942" y="0"/>
                  </a:moveTo>
                  <a:lnTo>
                    <a:pt x="942" y="0"/>
                  </a:lnTo>
                  <a:cubicBezTo>
                    <a:pt x="371" y="422"/>
                    <a:pt x="1" y="1099"/>
                    <a:pt x="1" y="1864"/>
                  </a:cubicBezTo>
                  <a:cubicBezTo>
                    <a:pt x="1" y="3143"/>
                    <a:pt x="1038" y="4181"/>
                    <a:pt x="2317" y="4181"/>
                  </a:cubicBezTo>
                  <a:cubicBezTo>
                    <a:pt x="2978" y="4181"/>
                    <a:pt x="3574" y="3904"/>
                    <a:pt x="3995" y="3461"/>
                  </a:cubicBezTo>
                  <a:lnTo>
                    <a:pt x="3995" y="3461"/>
                  </a:lnTo>
                  <a:cubicBezTo>
                    <a:pt x="3611" y="3746"/>
                    <a:pt x="3134" y="3913"/>
                    <a:pt x="2620" y="3913"/>
                  </a:cubicBezTo>
                  <a:cubicBezTo>
                    <a:pt x="1342" y="3913"/>
                    <a:pt x="304" y="2876"/>
                    <a:pt x="304" y="1596"/>
                  </a:cubicBezTo>
                  <a:cubicBezTo>
                    <a:pt x="304" y="978"/>
                    <a:pt x="547" y="415"/>
                    <a:pt x="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42"/>
          <p:cNvGrpSpPr/>
          <p:nvPr/>
        </p:nvGrpSpPr>
        <p:grpSpPr>
          <a:xfrm>
            <a:off x="3835485" y="1652026"/>
            <a:ext cx="292617" cy="363605"/>
            <a:chOff x="2705975" y="1463875"/>
            <a:chExt cx="178175" cy="221400"/>
          </a:xfrm>
        </p:grpSpPr>
        <p:sp>
          <p:nvSpPr>
            <p:cNvPr id="1084" name="Google Shape;1084;p42"/>
            <p:cNvSpPr/>
            <p:nvPr/>
          </p:nvSpPr>
          <p:spPr>
            <a:xfrm>
              <a:off x="2719325" y="1463875"/>
              <a:ext cx="158125" cy="35300"/>
            </a:xfrm>
            <a:custGeom>
              <a:avLst/>
              <a:gdLst/>
              <a:ahLst/>
              <a:cxnLst/>
              <a:rect l="l" t="t" r="r" b="b"/>
              <a:pathLst>
                <a:path w="6325" h="1412" extrusionOk="0">
                  <a:moveTo>
                    <a:pt x="159" y="1"/>
                  </a:moveTo>
                  <a:cubicBezTo>
                    <a:pt x="62" y="1"/>
                    <a:pt x="0" y="81"/>
                    <a:pt x="0" y="179"/>
                  </a:cubicBezTo>
                  <a:lnTo>
                    <a:pt x="0" y="1411"/>
                  </a:lnTo>
                  <a:lnTo>
                    <a:pt x="6324" y="1411"/>
                  </a:lnTo>
                  <a:lnTo>
                    <a:pt x="6324" y="848"/>
                  </a:lnTo>
                  <a:lnTo>
                    <a:pt x="6271" y="715"/>
                  </a:lnTo>
                  <a:lnTo>
                    <a:pt x="6324" y="581"/>
                  </a:lnTo>
                  <a:lnTo>
                    <a:pt x="6324" y="179"/>
                  </a:lnTo>
                  <a:cubicBezTo>
                    <a:pt x="6324" y="81"/>
                    <a:pt x="6245" y="1"/>
                    <a:pt x="6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2712625" y="1463875"/>
              <a:ext cx="10725" cy="35325"/>
            </a:xfrm>
            <a:custGeom>
              <a:avLst/>
              <a:gdLst/>
              <a:ahLst/>
              <a:cxnLst/>
              <a:rect l="l" t="t" r="r" b="b"/>
              <a:pathLst>
                <a:path w="429" h="1413" extrusionOk="0">
                  <a:moveTo>
                    <a:pt x="179" y="1"/>
                  </a:moveTo>
                  <a:cubicBezTo>
                    <a:pt x="80" y="1"/>
                    <a:pt x="1" y="81"/>
                    <a:pt x="1" y="179"/>
                  </a:cubicBezTo>
                  <a:lnTo>
                    <a:pt x="1" y="581"/>
                  </a:lnTo>
                  <a:lnTo>
                    <a:pt x="54" y="726"/>
                  </a:lnTo>
                  <a:lnTo>
                    <a:pt x="1" y="848"/>
                  </a:lnTo>
                  <a:lnTo>
                    <a:pt x="1" y="1413"/>
                  </a:lnTo>
                  <a:lnTo>
                    <a:pt x="429" y="1413"/>
                  </a:lnTo>
                  <a:lnTo>
                    <a:pt x="429" y="3"/>
                  </a:lnTo>
                  <a:lnTo>
                    <a:pt x="179" y="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2720225" y="1505725"/>
              <a:ext cx="157250" cy="179525"/>
            </a:xfrm>
            <a:custGeom>
              <a:avLst/>
              <a:gdLst/>
              <a:ahLst/>
              <a:cxnLst/>
              <a:rect l="l" t="t" r="r" b="b"/>
              <a:pathLst>
                <a:path w="6290" h="7181" extrusionOk="0">
                  <a:moveTo>
                    <a:pt x="0" y="1"/>
                  </a:moveTo>
                  <a:lnTo>
                    <a:pt x="0" y="7001"/>
                  </a:lnTo>
                  <a:cubicBezTo>
                    <a:pt x="0" y="7101"/>
                    <a:pt x="26" y="7180"/>
                    <a:pt x="125" y="7180"/>
                  </a:cubicBezTo>
                  <a:lnTo>
                    <a:pt x="6111" y="7180"/>
                  </a:lnTo>
                  <a:cubicBezTo>
                    <a:pt x="6209" y="7180"/>
                    <a:pt x="6289" y="7101"/>
                    <a:pt x="6289" y="7003"/>
                  </a:cubicBezTo>
                  <a:lnTo>
                    <a:pt x="62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2712650" y="1508425"/>
              <a:ext cx="10725" cy="176850"/>
            </a:xfrm>
            <a:custGeom>
              <a:avLst/>
              <a:gdLst/>
              <a:ahLst/>
              <a:cxnLst/>
              <a:rect l="l" t="t" r="r" b="b"/>
              <a:pathLst>
                <a:path w="429" h="7074" extrusionOk="0">
                  <a:moveTo>
                    <a:pt x="1" y="1"/>
                  </a:moveTo>
                  <a:lnTo>
                    <a:pt x="1" y="6895"/>
                  </a:lnTo>
                  <a:cubicBezTo>
                    <a:pt x="1" y="6994"/>
                    <a:pt x="80" y="7073"/>
                    <a:pt x="180" y="7073"/>
                  </a:cubicBezTo>
                  <a:lnTo>
                    <a:pt x="429" y="707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2718550" y="1495050"/>
              <a:ext cx="165600" cy="13400"/>
            </a:xfrm>
            <a:custGeom>
              <a:avLst/>
              <a:gdLst/>
              <a:ahLst/>
              <a:cxnLst/>
              <a:rect l="l" t="t" r="r" b="b"/>
              <a:pathLst>
                <a:path w="6624" h="536" extrusionOk="0">
                  <a:moveTo>
                    <a:pt x="192" y="1"/>
                  </a:moveTo>
                  <a:cubicBezTo>
                    <a:pt x="44" y="1"/>
                    <a:pt x="0" y="120"/>
                    <a:pt x="0" y="268"/>
                  </a:cubicBezTo>
                  <a:cubicBezTo>
                    <a:pt x="0" y="415"/>
                    <a:pt x="44" y="536"/>
                    <a:pt x="192" y="536"/>
                  </a:cubicBezTo>
                  <a:lnTo>
                    <a:pt x="6356" y="536"/>
                  </a:lnTo>
                  <a:cubicBezTo>
                    <a:pt x="6503" y="536"/>
                    <a:pt x="6623" y="415"/>
                    <a:pt x="6623" y="268"/>
                  </a:cubicBezTo>
                  <a:cubicBezTo>
                    <a:pt x="6623" y="120"/>
                    <a:pt x="6503" y="1"/>
                    <a:pt x="6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2705975" y="1495050"/>
              <a:ext cx="17400" cy="13400"/>
            </a:xfrm>
            <a:custGeom>
              <a:avLst/>
              <a:gdLst/>
              <a:ahLst/>
              <a:cxnLst/>
              <a:rect l="l" t="t" r="r" b="b"/>
              <a:pathLst>
                <a:path w="696" h="536" extrusionOk="0">
                  <a:moveTo>
                    <a:pt x="268" y="1"/>
                  </a:moveTo>
                  <a:cubicBezTo>
                    <a:pt x="120" y="1"/>
                    <a:pt x="1" y="120"/>
                    <a:pt x="1" y="268"/>
                  </a:cubicBezTo>
                  <a:cubicBezTo>
                    <a:pt x="1" y="416"/>
                    <a:pt x="120" y="536"/>
                    <a:pt x="268" y="536"/>
                  </a:cubicBezTo>
                  <a:lnTo>
                    <a:pt x="696" y="536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2787075" y="1539475"/>
              <a:ext cx="23600" cy="30100"/>
            </a:xfrm>
            <a:custGeom>
              <a:avLst/>
              <a:gdLst/>
              <a:ahLst/>
              <a:cxnLst/>
              <a:rect l="l" t="t" r="r" b="b"/>
              <a:pathLst>
                <a:path w="944" h="1204" extrusionOk="0">
                  <a:moveTo>
                    <a:pt x="0" y="0"/>
                  </a:moveTo>
                  <a:lnTo>
                    <a:pt x="0" y="1092"/>
                  </a:lnTo>
                  <a:lnTo>
                    <a:pt x="320" y="1203"/>
                  </a:lnTo>
                  <a:lnTo>
                    <a:pt x="943" y="1092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2779475" y="1539475"/>
              <a:ext cx="8925" cy="29425"/>
            </a:xfrm>
            <a:custGeom>
              <a:avLst/>
              <a:gdLst/>
              <a:ahLst/>
              <a:cxnLst/>
              <a:rect l="l" t="t" r="r" b="b"/>
              <a:pathLst>
                <a:path w="357" h="1177" extrusionOk="0">
                  <a:moveTo>
                    <a:pt x="1" y="0"/>
                  </a:moveTo>
                  <a:lnTo>
                    <a:pt x="1" y="1092"/>
                  </a:lnTo>
                  <a:lnTo>
                    <a:pt x="357" y="117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2785200" y="1566775"/>
              <a:ext cx="25475" cy="66825"/>
            </a:xfrm>
            <a:custGeom>
              <a:avLst/>
              <a:gdLst/>
              <a:ahLst/>
              <a:cxnLst/>
              <a:rect l="l" t="t" r="r" b="b"/>
              <a:pathLst>
                <a:path w="1019" h="2673" extrusionOk="0">
                  <a:moveTo>
                    <a:pt x="128" y="0"/>
                  </a:moveTo>
                  <a:lnTo>
                    <a:pt x="0" y="191"/>
                  </a:lnTo>
                  <a:lnTo>
                    <a:pt x="75" y="2672"/>
                  </a:lnTo>
                  <a:lnTo>
                    <a:pt x="1018" y="2672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2779425" y="1566775"/>
              <a:ext cx="8950" cy="66825"/>
            </a:xfrm>
            <a:custGeom>
              <a:avLst/>
              <a:gdLst/>
              <a:ahLst/>
              <a:cxnLst/>
              <a:rect l="l" t="t" r="r" b="b"/>
              <a:pathLst>
                <a:path w="358" h="2673" extrusionOk="0">
                  <a:moveTo>
                    <a:pt x="1" y="0"/>
                  </a:moveTo>
                  <a:lnTo>
                    <a:pt x="1" y="2672"/>
                  </a:lnTo>
                  <a:lnTo>
                    <a:pt x="358" y="267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2785300" y="1521775"/>
              <a:ext cx="32050" cy="20075"/>
            </a:xfrm>
            <a:custGeom>
              <a:avLst/>
              <a:gdLst/>
              <a:ahLst/>
              <a:cxnLst/>
              <a:rect l="l" t="t" r="r" b="b"/>
              <a:pathLst>
                <a:path w="1282" h="803" extrusionOk="0">
                  <a:moveTo>
                    <a:pt x="124" y="0"/>
                  </a:moveTo>
                  <a:cubicBezTo>
                    <a:pt x="25" y="0"/>
                    <a:pt x="0" y="80"/>
                    <a:pt x="0" y="178"/>
                  </a:cubicBezTo>
                  <a:lnTo>
                    <a:pt x="0" y="624"/>
                  </a:lnTo>
                  <a:cubicBezTo>
                    <a:pt x="0" y="722"/>
                    <a:pt x="25" y="803"/>
                    <a:pt x="124" y="803"/>
                  </a:cubicBezTo>
                  <a:lnTo>
                    <a:pt x="1103" y="803"/>
                  </a:lnTo>
                  <a:cubicBezTo>
                    <a:pt x="1200" y="803"/>
                    <a:pt x="1281" y="722"/>
                    <a:pt x="1282" y="624"/>
                  </a:cubicBezTo>
                  <a:lnTo>
                    <a:pt x="1282" y="178"/>
                  </a:lnTo>
                  <a:cubicBezTo>
                    <a:pt x="1282" y="80"/>
                    <a:pt x="1202" y="0"/>
                    <a:pt x="1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2772750" y="1521775"/>
              <a:ext cx="15625" cy="20075"/>
            </a:xfrm>
            <a:custGeom>
              <a:avLst/>
              <a:gdLst/>
              <a:ahLst/>
              <a:cxnLst/>
              <a:rect l="l" t="t" r="r" b="b"/>
              <a:pathLst>
                <a:path w="625" h="803" extrusionOk="0">
                  <a:moveTo>
                    <a:pt x="179" y="0"/>
                  </a:moveTo>
                  <a:cubicBezTo>
                    <a:pt x="81" y="0"/>
                    <a:pt x="0" y="80"/>
                    <a:pt x="0" y="178"/>
                  </a:cubicBezTo>
                  <a:lnTo>
                    <a:pt x="0" y="624"/>
                  </a:lnTo>
                  <a:cubicBezTo>
                    <a:pt x="0" y="722"/>
                    <a:pt x="81" y="803"/>
                    <a:pt x="179" y="803"/>
                  </a:cubicBezTo>
                  <a:lnTo>
                    <a:pt x="625" y="803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2752750" y="1631775"/>
              <a:ext cx="92875" cy="40125"/>
            </a:xfrm>
            <a:custGeom>
              <a:avLst/>
              <a:gdLst/>
              <a:ahLst/>
              <a:cxnLst/>
              <a:rect l="l" t="t" r="r" b="b"/>
              <a:pathLst>
                <a:path w="3715" h="1605" extrusionOk="0">
                  <a:moveTo>
                    <a:pt x="54" y="0"/>
                  </a:moveTo>
                  <a:cubicBezTo>
                    <a:pt x="24" y="0"/>
                    <a:pt x="0" y="25"/>
                    <a:pt x="0" y="55"/>
                  </a:cubicBezTo>
                  <a:lnTo>
                    <a:pt x="0" y="1551"/>
                  </a:lnTo>
                  <a:cubicBezTo>
                    <a:pt x="0" y="1581"/>
                    <a:pt x="24" y="1604"/>
                    <a:pt x="54" y="1604"/>
                  </a:cubicBezTo>
                  <a:lnTo>
                    <a:pt x="3661" y="1604"/>
                  </a:lnTo>
                  <a:cubicBezTo>
                    <a:pt x="3690" y="1604"/>
                    <a:pt x="3715" y="1580"/>
                    <a:pt x="3715" y="1551"/>
                  </a:cubicBezTo>
                  <a:lnTo>
                    <a:pt x="3715" y="55"/>
                  </a:lnTo>
                  <a:cubicBezTo>
                    <a:pt x="3715" y="25"/>
                    <a:pt x="3690" y="0"/>
                    <a:pt x="3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2743800" y="1631775"/>
              <a:ext cx="10275" cy="40125"/>
            </a:xfrm>
            <a:custGeom>
              <a:avLst/>
              <a:gdLst/>
              <a:ahLst/>
              <a:cxnLst/>
              <a:rect l="l" t="t" r="r" b="b"/>
              <a:pathLst>
                <a:path w="411" h="1605" extrusionOk="0">
                  <a:moveTo>
                    <a:pt x="54" y="0"/>
                  </a:moveTo>
                  <a:cubicBezTo>
                    <a:pt x="25" y="0"/>
                    <a:pt x="0" y="25"/>
                    <a:pt x="0" y="55"/>
                  </a:cubicBezTo>
                  <a:lnTo>
                    <a:pt x="0" y="1551"/>
                  </a:lnTo>
                  <a:cubicBezTo>
                    <a:pt x="0" y="1580"/>
                    <a:pt x="25" y="1604"/>
                    <a:pt x="54" y="1604"/>
                  </a:cubicBezTo>
                  <a:lnTo>
                    <a:pt x="411" y="1604"/>
                  </a:lnTo>
                  <a:lnTo>
                    <a:pt x="411" y="1"/>
                  </a:lnTo>
                  <a:lnTo>
                    <a:pt x="54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2791725" y="1592375"/>
              <a:ext cx="6700" cy="28975"/>
            </a:xfrm>
            <a:custGeom>
              <a:avLst/>
              <a:gdLst/>
              <a:ahLst/>
              <a:cxnLst/>
              <a:rect l="l" t="t" r="r" b="b"/>
              <a:pathLst>
                <a:path w="268" h="1159" extrusionOk="0">
                  <a:moveTo>
                    <a:pt x="134" y="1"/>
                  </a:moveTo>
                  <a:cubicBezTo>
                    <a:pt x="61" y="1"/>
                    <a:pt x="0" y="59"/>
                    <a:pt x="0" y="134"/>
                  </a:cubicBezTo>
                  <a:lnTo>
                    <a:pt x="0" y="1025"/>
                  </a:lnTo>
                  <a:cubicBezTo>
                    <a:pt x="0" y="1098"/>
                    <a:pt x="61" y="1158"/>
                    <a:pt x="134" y="1158"/>
                  </a:cubicBezTo>
                  <a:cubicBezTo>
                    <a:pt x="207" y="1158"/>
                    <a:pt x="268" y="1098"/>
                    <a:pt x="268" y="1025"/>
                  </a:cubicBezTo>
                  <a:lnTo>
                    <a:pt x="268" y="134"/>
                  </a:lnTo>
                  <a:cubicBezTo>
                    <a:pt x="268" y="61"/>
                    <a:pt x="207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2801100" y="1641800"/>
              <a:ext cx="30725" cy="6700"/>
            </a:xfrm>
            <a:custGeom>
              <a:avLst/>
              <a:gdLst/>
              <a:ahLst/>
              <a:cxnLst/>
              <a:rect l="l" t="t" r="r" b="b"/>
              <a:pathLst>
                <a:path w="1229" h="268" extrusionOk="0">
                  <a:moveTo>
                    <a:pt x="134" y="0"/>
                  </a:moveTo>
                  <a:cubicBezTo>
                    <a:pt x="61" y="0"/>
                    <a:pt x="1" y="61"/>
                    <a:pt x="1" y="134"/>
                  </a:cubicBezTo>
                  <a:cubicBezTo>
                    <a:pt x="1" y="208"/>
                    <a:pt x="61" y="268"/>
                    <a:pt x="134" y="268"/>
                  </a:cubicBezTo>
                  <a:lnTo>
                    <a:pt x="1095" y="268"/>
                  </a:lnTo>
                  <a:cubicBezTo>
                    <a:pt x="1168" y="268"/>
                    <a:pt x="1229" y="208"/>
                    <a:pt x="1229" y="134"/>
                  </a:cubicBezTo>
                  <a:cubicBezTo>
                    <a:pt x="1229" y="61"/>
                    <a:pt x="1168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2758300" y="1641800"/>
              <a:ext cx="36150" cy="6700"/>
            </a:xfrm>
            <a:custGeom>
              <a:avLst/>
              <a:gdLst/>
              <a:ahLst/>
              <a:cxnLst/>
              <a:rect l="l" t="t" r="r" b="b"/>
              <a:pathLst>
                <a:path w="1446" h="268" extrusionOk="0">
                  <a:moveTo>
                    <a:pt x="134" y="0"/>
                  </a:moveTo>
                  <a:cubicBezTo>
                    <a:pt x="61" y="0"/>
                    <a:pt x="0" y="61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lnTo>
                    <a:pt x="1312" y="268"/>
                  </a:lnTo>
                  <a:cubicBezTo>
                    <a:pt x="1385" y="268"/>
                    <a:pt x="1445" y="208"/>
                    <a:pt x="1445" y="134"/>
                  </a:cubicBezTo>
                  <a:cubicBezTo>
                    <a:pt x="1445" y="61"/>
                    <a:pt x="1385" y="0"/>
                    <a:pt x="1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2758300" y="1655150"/>
              <a:ext cx="73500" cy="6725"/>
            </a:xfrm>
            <a:custGeom>
              <a:avLst/>
              <a:gdLst/>
              <a:ahLst/>
              <a:cxnLst/>
              <a:rect l="l" t="t" r="r" b="b"/>
              <a:pathLst>
                <a:path w="2940" h="269" extrusionOk="0">
                  <a:moveTo>
                    <a:pt x="134" y="1"/>
                  </a:moveTo>
                  <a:cubicBezTo>
                    <a:pt x="61" y="1"/>
                    <a:pt x="0" y="62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lnTo>
                    <a:pt x="2806" y="268"/>
                  </a:lnTo>
                  <a:cubicBezTo>
                    <a:pt x="2880" y="268"/>
                    <a:pt x="2940" y="209"/>
                    <a:pt x="2940" y="135"/>
                  </a:cubicBezTo>
                  <a:cubicBezTo>
                    <a:pt x="2940" y="62"/>
                    <a:pt x="2880" y="1"/>
                    <a:pt x="28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42"/>
          <p:cNvGrpSpPr/>
          <p:nvPr/>
        </p:nvGrpSpPr>
        <p:grpSpPr>
          <a:xfrm>
            <a:off x="2826995" y="1683790"/>
            <a:ext cx="365102" cy="299702"/>
            <a:chOff x="2212175" y="1483300"/>
            <a:chExt cx="222325" cy="182500"/>
          </a:xfrm>
        </p:grpSpPr>
        <p:sp>
          <p:nvSpPr>
            <p:cNvPr id="1103" name="Google Shape;1103;p42"/>
            <p:cNvSpPr/>
            <p:nvPr/>
          </p:nvSpPr>
          <p:spPr>
            <a:xfrm>
              <a:off x="2221175" y="1496625"/>
              <a:ext cx="66100" cy="41625"/>
            </a:xfrm>
            <a:custGeom>
              <a:avLst/>
              <a:gdLst/>
              <a:ahLst/>
              <a:cxnLst/>
              <a:rect l="l" t="t" r="r" b="b"/>
              <a:pathLst>
                <a:path w="2644" h="1665" extrusionOk="0">
                  <a:moveTo>
                    <a:pt x="693" y="1"/>
                  </a:moveTo>
                  <a:lnTo>
                    <a:pt x="693" y="551"/>
                  </a:lnTo>
                  <a:cubicBezTo>
                    <a:pt x="693" y="662"/>
                    <a:pt x="642" y="767"/>
                    <a:pt x="553" y="834"/>
                  </a:cubicBezTo>
                  <a:cubicBezTo>
                    <a:pt x="553" y="834"/>
                    <a:pt x="96" y="1205"/>
                    <a:pt x="1" y="1383"/>
                  </a:cubicBezTo>
                  <a:cubicBezTo>
                    <a:pt x="1" y="1383"/>
                    <a:pt x="122" y="1589"/>
                    <a:pt x="246" y="1616"/>
                  </a:cubicBezTo>
                  <a:cubicBezTo>
                    <a:pt x="315" y="1634"/>
                    <a:pt x="395" y="1645"/>
                    <a:pt x="521" y="1645"/>
                  </a:cubicBezTo>
                  <a:cubicBezTo>
                    <a:pt x="873" y="1645"/>
                    <a:pt x="873" y="1569"/>
                    <a:pt x="1227" y="1569"/>
                  </a:cubicBezTo>
                  <a:cubicBezTo>
                    <a:pt x="1580" y="1569"/>
                    <a:pt x="1580" y="1665"/>
                    <a:pt x="1932" y="1665"/>
                  </a:cubicBezTo>
                  <a:cubicBezTo>
                    <a:pt x="2286" y="1665"/>
                    <a:pt x="2384" y="1630"/>
                    <a:pt x="2635" y="1485"/>
                  </a:cubicBezTo>
                  <a:lnTo>
                    <a:pt x="2644" y="1470"/>
                  </a:lnTo>
                  <a:cubicBezTo>
                    <a:pt x="2548" y="1292"/>
                    <a:pt x="2416" y="1135"/>
                    <a:pt x="2251" y="1010"/>
                  </a:cubicBezTo>
                  <a:lnTo>
                    <a:pt x="2018" y="833"/>
                  </a:lnTo>
                  <a:cubicBezTo>
                    <a:pt x="1929" y="766"/>
                    <a:pt x="1878" y="661"/>
                    <a:pt x="1878" y="550"/>
                  </a:cubicBezTo>
                  <a:lnTo>
                    <a:pt x="18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2216425" y="1496225"/>
              <a:ext cx="28975" cy="40775"/>
            </a:xfrm>
            <a:custGeom>
              <a:avLst/>
              <a:gdLst/>
              <a:ahLst/>
              <a:cxnLst/>
              <a:rect l="l" t="t" r="r" b="b"/>
              <a:pathLst>
                <a:path w="1159" h="1631" extrusionOk="0">
                  <a:moveTo>
                    <a:pt x="767" y="0"/>
                  </a:moveTo>
                  <a:lnTo>
                    <a:pt x="767" y="565"/>
                  </a:lnTo>
                  <a:cubicBezTo>
                    <a:pt x="767" y="676"/>
                    <a:pt x="715" y="781"/>
                    <a:pt x="626" y="848"/>
                  </a:cubicBezTo>
                  <a:lnTo>
                    <a:pt x="392" y="1025"/>
                  </a:lnTo>
                  <a:cubicBezTo>
                    <a:pt x="228" y="1149"/>
                    <a:pt x="95" y="1307"/>
                    <a:pt x="1" y="1485"/>
                  </a:cubicBezTo>
                  <a:lnTo>
                    <a:pt x="178" y="1630"/>
                  </a:lnTo>
                  <a:cubicBezTo>
                    <a:pt x="229" y="1621"/>
                    <a:pt x="328" y="1619"/>
                    <a:pt x="436" y="1553"/>
                  </a:cubicBezTo>
                  <a:cubicBezTo>
                    <a:pt x="526" y="1408"/>
                    <a:pt x="643" y="1277"/>
                    <a:pt x="784" y="1169"/>
                  </a:cubicBezTo>
                  <a:lnTo>
                    <a:pt x="941" y="1049"/>
                  </a:lnTo>
                  <a:cubicBezTo>
                    <a:pt x="1078" y="945"/>
                    <a:pt x="1159" y="782"/>
                    <a:pt x="1159" y="609"/>
                  </a:cubicBezTo>
                  <a:lnTo>
                    <a:pt x="11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2217075" y="1533400"/>
              <a:ext cx="74400" cy="132400"/>
            </a:xfrm>
            <a:custGeom>
              <a:avLst/>
              <a:gdLst/>
              <a:ahLst/>
              <a:cxnLst/>
              <a:rect l="l" t="t" r="r" b="b"/>
              <a:pathLst>
                <a:path w="2976" h="5296" extrusionOk="0">
                  <a:moveTo>
                    <a:pt x="1391" y="0"/>
                  </a:moveTo>
                  <a:cubicBezTo>
                    <a:pt x="1037" y="0"/>
                    <a:pt x="1037" y="96"/>
                    <a:pt x="685" y="96"/>
                  </a:cubicBezTo>
                  <a:cubicBezTo>
                    <a:pt x="559" y="96"/>
                    <a:pt x="478" y="84"/>
                    <a:pt x="410" y="67"/>
                  </a:cubicBezTo>
                  <a:cubicBezTo>
                    <a:pt x="389" y="63"/>
                    <a:pt x="370" y="61"/>
                    <a:pt x="353" y="61"/>
                  </a:cubicBezTo>
                  <a:cubicBezTo>
                    <a:pt x="265" y="61"/>
                    <a:pt x="217" y="109"/>
                    <a:pt x="217" y="109"/>
                  </a:cubicBezTo>
                  <a:cubicBezTo>
                    <a:pt x="107" y="314"/>
                    <a:pt x="40" y="435"/>
                    <a:pt x="40" y="674"/>
                  </a:cubicBezTo>
                  <a:lnTo>
                    <a:pt x="40" y="4684"/>
                  </a:lnTo>
                  <a:cubicBezTo>
                    <a:pt x="40" y="4880"/>
                    <a:pt x="0" y="5296"/>
                    <a:pt x="197" y="5296"/>
                  </a:cubicBezTo>
                  <a:lnTo>
                    <a:pt x="2620" y="5296"/>
                  </a:lnTo>
                  <a:cubicBezTo>
                    <a:pt x="2816" y="5296"/>
                    <a:pt x="2976" y="5136"/>
                    <a:pt x="2976" y="4940"/>
                  </a:cubicBezTo>
                  <a:lnTo>
                    <a:pt x="2976" y="3870"/>
                  </a:lnTo>
                  <a:lnTo>
                    <a:pt x="2869" y="3737"/>
                  </a:lnTo>
                  <a:lnTo>
                    <a:pt x="2869" y="1222"/>
                  </a:lnTo>
                  <a:lnTo>
                    <a:pt x="2976" y="1109"/>
                  </a:lnTo>
                  <a:lnTo>
                    <a:pt x="2976" y="674"/>
                  </a:lnTo>
                  <a:cubicBezTo>
                    <a:pt x="2976" y="436"/>
                    <a:pt x="2917" y="205"/>
                    <a:pt x="2806" y="0"/>
                  </a:cubicBezTo>
                  <a:lnTo>
                    <a:pt x="2803" y="0"/>
                  </a:lnTo>
                  <a:cubicBezTo>
                    <a:pt x="2449" y="0"/>
                    <a:pt x="2449" y="96"/>
                    <a:pt x="2096" y="96"/>
                  </a:cubicBezTo>
                  <a:cubicBezTo>
                    <a:pt x="1745" y="96"/>
                    <a:pt x="1744" y="0"/>
                    <a:pt x="1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2212175" y="1533400"/>
              <a:ext cx="15150" cy="132400"/>
            </a:xfrm>
            <a:custGeom>
              <a:avLst/>
              <a:gdLst/>
              <a:ahLst/>
              <a:cxnLst/>
              <a:rect l="l" t="t" r="r" b="b"/>
              <a:pathLst>
                <a:path w="606" h="5296" extrusionOk="0">
                  <a:moveTo>
                    <a:pt x="179" y="0"/>
                  </a:moveTo>
                  <a:cubicBezTo>
                    <a:pt x="176" y="0"/>
                    <a:pt x="173" y="0"/>
                    <a:pt x="171" y="0"/>
                  </a:cubicBezTo>
                  <a:cubicBezTo>
                    <a:pt x="61" y="205"/>
                    <a:pt x="1" y="436"/>
                    <a:pt x="1" y="674"/>
                  </a:cubicBezTo>
                  <a:lnTo>
                    <a:pt x="1" y="1109"/>
                  </a:lnTo>
                  <a:lnTo>
                    <a:pt x="71" y="1183"/>
                  </a:lnTo>
                  <a:lnTo>
                    <a:pt x="71" y="3780"/>
                  </a:lnTo>
                  <a:lnTo>
                    <a:pt x="1" y="3870"/>
                  </a:lnTo>
                  <a:lnTo>
                    <a:pt x="1" y="4940"/>
                  </a:lnTo>
                  <a:cubicBezTo>
                    <a:pt x="1" y="5136"/>
                    <a:pt x="160" y="5296"/>
                    <a:pt x="357" y="5296"/>
                  </a:cubicBezTo>
                  <a:lnTo>
                    <a:pt x="393" y="5296"/>
                  </a:lnTo>
                  <a:lnTo>
                    <a:pt x="393" y="816"/>
                  </a:lnTo>
                  <a:cubicBezTo>
                    <a:pt x="393" y="577"/>
                    <a:pt x="451" y="346"/>
                    <a:pt x="562" y="142"/>
                  </a:cubicBezTo>
                  <a:cubicBezTo>
                    <a:pt x="577" y="117"/>
                    <a:pt x="593" y="89"/>
                    <a:pt x="606" y="67"/>
                  </a:cubicBezTo>
                  <a:cubicBezTo>
                    <a:pt x="488" y="40"/>
                    <a:pt x="396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2221050" y="1561050"/>
              <a:ext cx="70475" cy="69075"/>
            </a:xfrm>
            <a:custGeom>
              <a:avLst/>
              <a:gdLst/>
              <a:ahLst/>
              <a:cxnLst/>
              <a:rect l="l" t="t" r="r" b="b"/>
              <a:pathLst>
                <a:path w="2819" h="2763" extrusionOk="0">
                  <a:moveTo>
                    <a:pt x="39" y="1"/>
                  </a:moveTo>
                  <a:lnTo>
                    <a:pt x="12" y="83"/>
                  </a:lnTo>
                  <a:lnTo>
                    <a:pt x="1" y="2714"/>
                  </a:lnTo>
                  <a:lnTo>
                    <a:pt x="38" y="2762"/>
                  </a:lnTo>
                  <a:lnTo>
                    <a:pt x="2819" y="2762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2212175" y="1561050"/>
              <a:ext cx="9825" cy="69075"/>
            </a:xfrm>
            <a:custGeom>
              <a:avLst/>
              <a:gdLst/>
              <a:ahLst/>
              <a:cxnLst/>
              <a:rect l="l" t="t" r="r" b="b"/>
              <a:pathLst>
                <a:path w="393" h="2763" extrusionOk="0">
                  <a:moveTo>
                    <a:pt x="1" y="1"/>
                  </a:moveTo>
                  <a:lnTo>
                    <a:pt x="1" y="2762"/>
                  </a:lnTo>
                  <a:lnTo>
                    <a:pt x="393" y="2762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2225550" y="1574400"/>
              <a:ext cx="52600" cy="15650"/>
            </a:xfrm>
            <a:custGeom>
              <a:avLst/>
              <a:gdLst/>
              <a:ahLst/>
              <a:cxnLst/>
              <a:rect l="l" t="t" r="r" b="b"/>
              <a:pathLst>
                <a:path w="2104" h="626" extrusionOk="0">
                  <a:moveTo>
                    <a:pt x="54" y="1"/>
                  </a:moveTo>
                  <a:cubicBezTo>
                    <a:pt x="24" y="1"/>
                    <a:pt x="1" y="25"/>
                    <a:pt x="1" y="55"/>
                  </a:cubicBezTo>
                  <a:lnTo>
                    <a:pt x="1" y="571"/>
                  </a:lnTo>
                  <a:cubicBezTo>
                    <a:pt x="1" y="601"/>
                    <a:pt x="24" y="626"/>
                    <a:pt x="54" y="626"/>
                  </a:cubicBezTo>
                  <a:lnTo>
                    <a:pt x="2049" y="626"/>
                  </a:lnTo>
                  <a:cubicBezTo>
                    <a:pt x="2079" y="626"/>
                    <a:pt x="2102" y="602"/>
                    <a:pt x="2104" y="571"/>
                  </a:cubicBezTo>
                  <a:lnTo>
                    <a:pt x="2104" y="55"/>
                  </a:lnTo>
                  <a:cubicBezTo>
                    <a:pt x="2104" y="25"/>
                    <a:pt x="2079" y="1"/>
                    <a:pt x="2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2242325" y="1483300"/>
              <a:ext cx="31800" cy="15675"/>
            </a:xfrm>
            <a:custGeom>
              <a:avLst/>
              <a:gdLst/>
              <a:ahLst/>
              <a:cxnLst/>
              <a:rect l="l" t="t" r="r" b="b"/>
              <a:pathLst>
                <a:path w="1272" h="627" extrusionOk="0">
                  <a:moveTo>
                    <a:pt x="123" y="1"/>
                  </a:moveTo>
                  <a:cubicBezTo>
                    <a:pt x="25" y="1"/>
                    <a:pt x="0" y="81"/>
                    <a:pt x="0" y="180"/>
                  </a:cubicBezTo>
                  <a:lnTo>
                    <a:pt x="0" y="447"/>
                  </a:lnTo>
                  <a:cubicBezTo>
                    <a:pt x="0" y="547"/>
                    <a:pt x="24" y="626"/>
                    <a:pt x="123" y="626"/>
                  </a:cubicBezTo>
                  <a:lnTo>
                    <a:pt x="1093" y="626"/>
                  </a:lnTo>
                  <a:cubicBezTo>
                    <a:pt x="1192" y="626"/>
                    <a:pt x="1271" y="547"/>
                    <a:pt x="1271" y="447"/>
                  </a:cubicBezTo>
                  <a:lnTo>
                    <a:pt x="1271" y="180"/>
                  </a:lnTo>
                  <a:cubicBezTo>
                    <a:pt x="1271" y="81"/>
                    <a:pt x="1192" y="1"/>
                    <a:pt x="1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2229550" y="1483375"/>
              <a:ext cx="15825" cy="15625"/>
            </a:xfrm>
            <a:custGeom>
              <a:avLst/>
              <a:gdLst/>
              <a:ahLst/>
              <a:cxnLst/>
              <a:rect l="l" t="t" r="r" b="b"/>
              <a:pathLst>
                <a:path w="633" h="625" extrusionOk="0">
                  <a:moveTo>
                    <a:pt x="178" y="0"/>
                  </a:moveTo>
                  <a:cubicBezTo>
                    <a:pt x="79" y="0"/>
                    <a:pt x="0" y="79"/>
                    <a:pt x="0" y="179"/>
                  </a:cubicBezTo>
                  <a:lnTo>
                    <a:pt x="0" y="446"/>
                  </a:lnTo>
                  <a:cubicBezTo>
                    <a:pt x="0" y="545"/>
                    <a:pt x="79" y="624"/>
                    <a:pt x="178" y="624"/>
                  </a:cubicBezTo>
                  <a:lnTo>
                    <a:pt x="633" y="624"/>
                  </a:lnTo>
                  <a:lnTo>
                    <a:pt x="633" y="1"/>
                  </a:lnTo>
                  <a:lnTo>
                    <a:pt x="178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2323275" y="1514000"/>
              <a:ext cx="106850" cy="86025"/>
            </a:xfrm>
            <a:custGeom>
              <a:avLst/>
              <a:gdLst/>
              <a:ahLst/>
              <a:cxnLst/>
              <a:rect l="l" t="t" r="r" b="b"/>
              <a:pathLst>
                <a:path w="4274" h="3441" extrusionOk="0">
                  <a:moveTo>
                    <a:pt x="1828" y="1"/>
                  </a:moveTo>
                  <a:cubicBezTo>
                    <a:pt x="1541" y="1"/>
                    <a:pt x="1297" y="174"/>
                    <a:pt x="1190" y="421"/>
                  </a:cubicBezTo>
                  <a:cubicBezTo>
                    <a:pt x="1154" y="503"/>
                    <a:pt x="1072" y="555"/>
                    <a:pt x="983" y="555"/>
                  </a:cubicBezTo>
                  <a:lnTo>
                    <a:pt x="982" y="555"/>
                  </a:lnTo>
                  <a:cubicBezTo>
                    <a:pt x="440" y="555"/>
                    <a:pt x="1" y="994"/>
                    <a:pt x="1" y="1536"/>
                  </a:cubicBezTo>
                  <a:cubicBezTo>
                    <a:pt x="1" y="1667"/>
                    <a:pt x="26" y="1791"/>
                    <a:pt x="73" y="1906"/>
                  </a:cubicBezTo>
                  <a:cubicBezTo>
                    <a:pt x="85" y="1935"/>
                    <a:pt x="100" y="1965"/>
                    <a:pt x="119" y="1993"/>
                  </a:cubicBezTo>
                  <a:lnTo>
                    <a:pt x="1087" y="3441"/>
                  </a:lnTo>
                  <a:lnTo>
                    <a:pt x="4022" y="2952"/>
                  </a:lnTo>
                  <a:cubicBezTo>
                    <a:pt x="4122" y="2860"/>
                    <a:pt x="4197" y="2739"/>
                    <a:pt x="4230" y="2598"/>
                  </a:cubicBezTo>
                  <a:cubicBezTo>
                    <a:pt x="4274" y="2414"/>
                    <a:pt x="4243" y="2233"/>
                    <a:pt x="4160" y="2082"/>
                  </a:cubicBezTo>
                  <a:cubicBezTo>
                    <a:pt x="4125" y="2021"/>
                    <a:pt x="4118" y="1948"/>
                    <a:pt x="4142" y="1881"/>
                  </a:cubicBezTo>
                  <a:cubicBezTo>
                    <a:pt x="4171" y="1809"/>
                    <a:pt x="4188" y="1730"/>
                    <a:pt x="4195" y="1646"/>
                  </a:cubicBezTo>
                  <a:cubicBezTo>
                    <a:pt x="4210" y="1435"/>
                    <a:pt x="4140" y="1231"/>
                    <a:pt x="4009" y="1076"/>
                  </a:cubicBezTo>
                  <a:lnTo>
                    <a:pt x="2182" y="98"/>
                  </a:lnTo>
                  <a:cubicBezTo>
                    <a:pt x="2078" y="36"/>
                    <a:pt x="1957" y="1"/>
                    <a:pt x="1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2376050" y="1483975"/>
              <a:ext cx="58450" cy="64625"/>
            </a:xfrm>
            <a:custGeom>
              <a:avLst/>
              <a:gdLst/>
              <a:ahLst/>
              <a:cxnLst/>
              <a:rect l="l" t="t" r="r" b="b"/>
              <a:pathLst>
                <a:path w="2338" h="2585" extrusionOk="0">
                  <a:moveTo>
                    <a:pt x="1593" y="1"/>
                  </a:moveTo>
                  <a:cubicBezTo>
                    <a:pt x="1486" y="1"/>
                    <a:pt x="1385" y="69"/>
                    <a:pt x="1351" y="177"/>
                  </a:cubicBezTo>
                  <a:lnTo>
                    <a:pt x="1295" y="351"/>
                  </a:lnTo>
                  <a:cubicBezTo>
                    <a:pt x="1292" y="360"/>
                    <a:pt x="1285" y="364"/>
                    <a:pt x="1278" y="364"/>
                  </a:cubicBezTo>
                  <a:cubicBezTo>
                    <a:pt x="1271" y="364"/>
                    <a:pt x="1263" y="360"/>
                    <a:pt x="1261" y="351"/>
                  </a:cubicBezTo>
                  <a:cubicBezTo>
                    <a:pt x="1228" y="254"/>
                    <a:pt x="1135" y="182"/>
                    <a:pt x="1024" y="181"/>
                  </a:cubicBezTo>
                  <a:cubicBezTo>
                    <a:pt x="1022" y="181"/>
                    <a:pt x="1021" y="181"/>
                    <a:pt x="1019" y="181"/>
                  </a:cubicBezTo>
                  <a:cubicBezTo>
                    <a:pt x="882" y="181"/>
                    <a:pt x="771" y="294"/>
                    <a:pt x="766" y="433"/>
                  </a:cubicBezTo>
                  <a:lnTo>
                    <a:pt x="755" y="718"/>
                  </a:lnTo>
                  <a:cubicBezTo>
                    <a:pt x="755" y="728"/>
                    <a:pt x="746" y="735"/>
                    <a:pt x="737" y="735"/>
                  </a:cubicBezTo>
                  <a:cubicBezTo>
                    <a:pt x="733" y="735"/>
                    <a:pt x="728" y="733"/>
                    <a:pt x="725" y="729"/>
                  </a:cubicBezTo>
                  <a:cubicBezTo>
                    <a:pt x="678" y="685"/>
                    <a:pt x="615" y="659"/>
                    <a:pt x="550" y="659"/>
                  </a:cubicBezTo>
                  <a:cubicBezTo>
                    <a:pt x="524" y="659"/>
                    <a:pt x="498" y="663"/>
                    <a:pt x="472" y="671"/>
                  </a:cubicBezTo>
                  <a:cubicBezTo>
                    <a:pt x="339" y="715"/>
                    <a:pt x="268" y="860"/>
                    <a:pt x="310" y="993"/>
                  </a:cubicBezTo>
                  <a:lnTo>
                    <a:pt x="373" y="1200"/>
                  </a:lnTo>
                  <a:cubicBezTo>
                    <a:pt x="376" y="1212"/>
                    <a:pt x="367" y="1222"/>
                    <a:pt x="356" y="1222"/>
                  </a:cubicBezTo>
                  <a:cubicBezTo>
                    <a:pt x="354" y="1222"/>
                    <a:pt x="352" y="1222"/>
                    <a:pt x="350" y="1221"/>
                  </a:cubicBezTo>
                  <a:cubicBezTo>
                    <a:pt x="326" y="1214"/>
                    <a:pt x="302" y="1211"/>
                    <a:pt x="278" y="1211"/>
                  </a:cubicBezTo>
                  <a:cubicBezTo>
                    <a:pt x="217" y="1211"/>
                    <a:pt x="156" y="1233"/>
                    <a:pt x="108" y="1276"/>
                  </a:cubicBezTo>
                  <a:cubicBezTo>
                    <a:pt x="5" y="1367"/>
                    <a:pt x="0" y="1534"/>
                    <a:pt x="92" y="1638"/>
                  </a:cubicBezTo>
                  <a:lnTo>
                    <a:pt x="431" y="2026"/>
                  </a:lnTo>
                  <a:cubicBezTo>
                    <a:pt x="531" y="2142"/>
                    <a:pt x="673" y="2312"/>
                    <a:pt x="674" y="2461"/>
                  </a:cubicBezTo>
                  <a:lnTo>
                    <a:pt x="1046" y="2584"/>
                  </a:lnTo>
                  <a:cubicBezTo>
                    <a:pt x="1133" y="2465"/>
                    <a:pt x="1341" y="2405"/>
                    <a:pt x="1490" y="2371"/>
                  </a:cubicBezTo>
                  <a:lnTo>
                    <a:pt x="1994" y="2256"/>
                  </a:lnTo>
                  <a:cubicBezTo>
                    <a:pt x="2127" y="2227"/>
                    <a:pt x="2217" y="2100"/>
                    <a:pt x="2195" y="1965"/>
                  </a:cubicBezTo>
                  <a:cubicBezTo>
                    <a:pt x="2178" y="1869"/>
                    <a:pt x="2112" y="1796"/>
                    <a:pt x="2029" y="1767"/>
                  </a:cubicBezTo>
                  <a:cubicBezTo>
                    <a:pt x="2016" y="1761"/>
                    <a:pt x="2014" y="1745"/>
                    <a:pt x="2025" y="1736"/>
                  </a:cubicBezTo>
                  <a:lnTo>
                    <a:pt x="2197" y="1606"/>
                  </a:lnTo>
                  <a:cubicBezTo>
                    <a:pt x="2308" y="1521"/>
                    <a:pt x="2338" y="1363"/>
                    <a:pt x="2255" y="1250"/>
                  </a:cubicBezTo>
                  <a:cubicBezTo>
                    <a:pt x="2206" y="1181"/>
                    <a:pt x="2128" y="1145"/>
                    <a:pt x="2050" y="1145"/>
                  </a:cubicBezTo>
                  <a:cubicBezTo>
                    <a:pt x="2039" y="1145"/>
                    <a:pt x="2027" y="1146"/>
                    <a:pt x="2016" y="1147"/>
                  </a:cubicBezTo>
                  <a:cubicBezTo>
                    <a:pt x="2015" y="1148"/>
                    <a:pt x="2014" y="1148"/>
                    <a:pt x="2013" y="1148"/>
                  </a:cubicBezTo>
                  <a:cubicBezTo>
                    <a:pt x="1999" y="1148"/>
                    <a:pt x="1991" y="1132"/>
                    <a:pt x="1999" y="1120"/>
                  </a:cubicBezTo>
                  <a:lnTo>
                    <a:pt x="2159" y="882"/>
                  </a:lnTo>
                  <a:cubicBezTo>
                    <a:pt x="2235" y="769"/>
                    <a:pt x="2214" y="615"/>
                    <a:pt x="2104" y="532"/>
                  </a:cubicBezTo>
                  <a:cubicBezTo>
                    <a:pt x="2058" y="497"/>
                    <a:pt x="2004" y="481"/>
                    <a:pt x="1951" y="481"/>
                  </a:cubicBezTo>
                  <a:cubicBezTo>
                    <a:pt x="1899" y="481"/>
                    <a:pt x="1848" y="496"/>
                    <a:pt x="1805" y="526"/>
                  </a:cubicBezTo>
                  <a:cubicBezTo>
                    <a:pt x="1801" y="529"/>
                    <a:pt x="1798" y="530"/>
                    <a:pt x="1794" y="530"/>
                  </a:cubicBezTo>
                  <a:cubicBezTo>
                    <a:pt x="1783" y="530"/>
                    <a:pt x="1773" y="519"/>
                    <a:pt x="1778" y="507"/>
                  </a:cubicBezTo>
                  <a:lnTo>
                    <a:pt x="1832" y="340"/>
                  </a:lnTo>
                  <a:cubicBezTo>
                    <a:pt x="1875" y="209"/>
                    <a:pt x="1810" y="64"/>
                    <a:pt x="1682" y="17"/>
                  </a:cubicBezTo>
                  <a:cubicBezTo>
                    <a:pt x="1653" y="6"/>
                    <a:pt x="1623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2356475" y="1544850"/>
              <a:ext cx="56725" cy="116200"/>
            </a:xfrm>
            <a:custGeom>
              <a:avLst/>
              <a:gdLst/>
              <a:ahLst/>
              <a:cxnLst/>
              <a:rect l="l" t="t" r="r" b="b"/>
              <a:pathLst>
                <a:path w="2269" h="4648" extrusionOk="0">
                  <a:moveTo>
                    <a:pt x="1331" y="1"/>
                  </a:moveTo>
                  <a:cubicBezTo>
                    <a:pt x="1292" y="1"/>
                    <a:pt x="1250" y="31"/>
                    <a:pt x="1210" y="31"/>
                  </a:cubicBezTo>
                  <a:cubicBezTo>
                    <a:pt x="1209" y="31"/>
                    <a:pt x="1209" y="31"/>
                    <a:pt x="1208" y="31"/>
                  </a:cubicBezTo>
                  <a:cubicBezTo>
                    <a:pt x="1003" y="31"/>
                    <a:pt x="884" y="258"/>
                    <a:pt x="823" y="455"/>
                  </a:cubicBezTo>
                  <a:cubicBezTo>
                    <a:pt x="823" y="455"/>
                    <a:pt x="67" y="2888"/>
                    <a:pt x="0" y="3638"/>
                  </a:cubicBezTo>
                  <a:lnTo>
                    <a:pt x="395" y="4647"/>
                  </a:lnTo>
                  <a:cubicBezTo>
                    <a:pt x="1002" y="3796"/>
                    <a:pt x="1483" y="2861"/>
                    <a:pt x="1825" y="1873"/>
                  </a:cubicBezTo>
                  <a:lnTo>
                    <a:pt x="1998" y="1377"/>
                  </a:lnTo>
                  <a:lnTo>
                    <a:pt x="1978" y="1234"/>
                  </a:lnTo>
                  <a:lnTo>
                    <a:pt x="2087" y="1125"/>
                  </a:lnTo>
                  <a:lnTo>
                    <a:pt x="2202" y="794"/>
                  </a:lnTo>
                  <a:cubicBezTo>
                    <a:pt x="2268" y="612"/>
                    <a:pt x="2211" y="397"/>
                    <a:pt x="2031" y="261"/>
                  </a:cubicBezTo>
                  <a:cubicBezTo>
                    <a:pt x="1826" y="113"/>
                    <a:pt x="1585" y="23"/>
                    <a:pt x="1335" y="1"/>
                  </a:cubicBezTo>
                  <a:cubicBezTo>
                    <a:pt x="1334" y="1"/>
                    <a:pt x="1333" y="1"/>
                    <a:pt x="1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2356500" y="1544725"/>
              <a:ext cx="33400" cy="116325"/>
            </a:xfrm>
            <a:custGeom>
              <a:avLst/>
              <a:gdLst/>
              <a:ahLst/>
              <a:cxnLst/>
              <a:rect l="l" t="t" r="r" b="b"/>
              <a:pathLst>
                <a:path w="1336" h="4653" extrusionOk="0">
                  <a:moveTo>
                    <a:pt x="1213" y="1"/>
                  </a:moveTo>
                  <a:cubicBezTo>
                    <a:pt x="1006" y="1"/>
                    <a:pt x="823" y="137"/>
                    <a:pt x="763" y="334"/>
                  </a:cubicBezTo>
                  <a:lnTo>
                    <a:pt x="760" y="340"/>
                  </a:lnTo>
                  <a:lnTo>
                    <a:pt x="774" y="492"/>
                  </a:lnTo>
                  <a:lnTo>
                    <a:pt x="683" y="596"/>
                  </a:lnTo>
                  <a:lnTo>
                    <a:pt x="432" y="1427"/>
                  </a:lnTo>
                  <a:cubicBezTo>
                    <a:pt x="211" y="2149"/>
                    <a:pt x="67" y="2891"/>
                    <a:pt x="0" y="3641"/>
                  </a:cubicBezTo>
                  <a:lnTo>
                    <a:pt x="394" y="4652"/>
                  </a:lnTo>
                  <a:cubicBezTo>
                    <a:pt x="497" y="4508"/>
                    <a:pt x="596" y="4360"/>
                    <a:pt x="693" y="4212"/>
                  </a:cubicBezTo>
                  <a:lnTo>
                    <a:pt x="427" y="3536"/>
                  </a:lnTo>
                  <a:cubicBezTo>
                    <a:pt x="494" y="2785"/>
                    <a:pt x="611" y="2047"/>
                    <a:pt x="832" y="1325"/>
                  </a:cubicBezTo>
                  <a:lnTo>
                    <a:pt x="1163" y="232"/>
                  </a:lnTo>
                  <a:cubicBezTo>
                    <a:pt x="1190" y="144"/>
                    <a:pt x="1269" y="31"/>
                    <a:pt x="1335" y="6"/>
                  </a:cubicBezTo>
                  <a:cubicBezTo>
                    <a:pt x="1295" y="3"/>
                    <a:pt x="1254" y="1"/>
                    <a:pt x="1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2292675" y="1562925"/>
              <a:ext cx="90125" cy="70725"/>
            </a:xfrm>
            <a:custGeom>
              <a:avLst/>
              <a:gdLst/>
              <a:ahLst/>
              <a:cxnLst/>
              <a:rect l="l" t="t" r="r" b="b"/>
              <a:pathLst>
                <a:path w="3605" h="2829" extrusionOk="0">
                  <a:moveTo>
                    <a:pt x="2443" y="1"/>
                  </a:moveTo>
                  <a:cubicBezTo>
                    <a:pt x="2280" y="1"/>
                    <a:pt x="2125" y="34"/>
                    <a:pt x="1983" y="96"/>
                  </a:cubicBezTo>
                  <a:cubicBezTo>
                    <a:pt x="1917" y="124"/>
                    <a:pt x="1848" y="138"/>
                    <a:pt x="1779" y="138"/>
                  </a:cubicBezTo>
                  <a:cubicBezTo>
                    <a:pt x="1709" y="138"/>
                    <a:pt x="1640" y="124"/>
                    <a:pt x="1574" y="96"/>
                  </a:cubicBezTo>
                  <a:cubicBezTo>
                    <a:pt x="1504" y="66"/>
                    <a:pt x="1432" y="43"/>
                    <a:pt x="1356" y="27"/>
                  </a:cubicBezTo>
                  <a:cubicBezTo>
                    <a:pt x="1343" y="24"/>
                    <a:pt x="1330" y="23"/>
                    <a:pt x="1317" y="23"/>
                  </a:cubicBezTo>
                  <a:cubicBezTo>
                    <a:pt x="1249" y="23"/>
                    <a:pt x="1178" y="51"/>
                    <a:pt x="1108" y="51"/>
                  </a:cubicBezTo>
                  <a:cubicBezTo>
                    <a:pt x="467" y="51"/>
                    <a:pt x="1" y="647"/>
                    <a:pt x="1" y="1288"/>
                  </a:cubicBezTo>
                  <a:cubicBezTo>
                    <a:pt x="1" y="1928"/>
                    <a:pt x="472" y="2828"/>
                    <a:pt x="1113" y="2828"/>
                  </a:cubicBezTo>
                  <a:cubicBezTo>
                    <a:pt x="1174" y="2828"/>
                    <a:pt x="1236" y="2819"/>
                    <a:pt x="1295" y="2800"/>
                  </a:cubicBezTo>
                  <a:cubicBezTo>
                    <a:pt x="1453" y="2753"/>
                    <a:pt x="1615" y="2729"/>
                    <a:pt x="1777" y="2729"/>
                  </a:cubicBezTo>
                  <a:cubicBezTo>
                    <a:pt x="1940" y="2729"/>
                    <a:pt x="2102" y="2753"/>
                    <a:pt x="2260" y="2800"/>
                  </a:cubicBezTo>
                  <a:cubicBezTo>
                    <a:pt x="2320" y="2819"/>
                    <a:pt x="2382" y="2828"/>
                    <a:pt x="2443" y="2828"/>
                  </a:cubicBezTo>
                  <a:cubicBezTo>
                    <a:pt x="3084" y="2828"/>
                    <a:pt x="3603" y="1634"/>
                    <a:pt x="3603" y="993"/>
                  </a:cubicBezTo>
                  <a:cubicBezTo>
                    <a:pt x="3604" y="353"/>
                    <a:pt x="3085" y="1"/>
                    <a:pt x="2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2291500" y="1562975"/>
              <a:ext cx="36325" cy="70700"/>
            </a:xfrm>
            <a:custGeom>
              <a:avLst/>
              <a:gdLst/>
              <a:ahLst/>
              <a:cxnLst/>
              <a:rect l="l" t="t" r="r" b="b"/>
              <a:pathLst>
                <a:path w="1453" h="2828" extrusionOk="0">
                  <a:moveTo>
                    <a:pt x="1161" y="0"/>
                  </a:moveTo>
                  <a:cubicBezTo>
                    <a:pt x="520" y="0"/>
                    <a:pt x="1" y="353"/>
                    <a:pt x="1" y="992"/>
                  </a:cubicBezTo>
                  <a:cubicBezTo>
                    <a:pt x="1" y="1634"/>
                    <a:pt x="520" y="2827"/>
                    <a:pt x="1161" y="2827"/>
                  </a:cubicBezTo>
                  <a:cubicBezTo>
                    <a:pt x="1222" y="2827"/>
                    <a:pt x="1284" y="2818"/>
                    <a:pt x="1344" y="2800"/>
                  </a:cubicBezTo>
                  <a:cubicBezTo>
                    <a:pt x="1380" y="2788"/>
                    <a:pt x="1417" y="2779"/>
                    <a:pt x="1453" y="2771"/>
                  </a:cubicBezTo>
                  <a:cubicBezTo>
                    <a:pt x="927" y="2526"/>
                    <a:pt x="533" y="1551"/>
                    <a:pt x="533" y="992"/>
                  </a:cubicBezTo>
                  <a:cubicBezTo>
                    <a:pt x="533" y="451"/>
                    <a:pt x="904" y="117"/>
                    <a:pt x="1404" y="26"/>
                  </a:cubicBezTo>
                  <a:cubicBezTo>
                    <a:pt x="1325" y="9"/>
                    <a:pt x="1245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2316875" y="1530200"/>
              <a:ext cx="24575" cy="20950"/>
            </a:xfrm>
            <a:custGeom>
              <a:avLst/>
              <a:gdLst/>
              <a:ahLst/>
              <a:cxnLst/>
              <a:rect l="l" t="t" r="r" b="b"/>
              <a:pathLst>
                <a:path w="983" h="838" extrusionOk="0">
                  <a:moveTo>
                    <a:pt x="21" y="1"/>
                  </a:moveTo>
                  <a:cubicBezTo>
                    <a:pt x="10" y="1"/>
                    <a:pt x="1" y="11"/>
                    <a:pt x="4" y="23"/>
                  </a:cubicBezTo>
                  <a:cubicBezTo>
                    <a:pt x="25" y="121"/>
                    <a:pt x="125" y="513"/>
                    <a:pt x="336" y="689"/>
                  </a:cubicBezTo>
                  <a:cubicBezTo>
                    <a:pt x="460" y="794"/>
                    <a:pt x="570" y="838"/>
                    <a:pt x="662" y="838"/>
                  </a:cubicBezTo>
                  <a:cubicBezTo>
                    <a:pt x="749" y="838"/>
                    <a:pt x="820" y="799"/>
                    <a:pt x="874" y="735"/>
                  </a:cubicBezTo>
                  <a:cubicBezTo>
                    <a:pt x="983" y="604"/>
                    <a:pt x="977" y="417"/>
                    <a:pt x="735" y="215"/>
                  </a:cubicBezTo>
                  <a:cubicBezTo>
                    <a:pt x="524" y="39"/>
                    <a:pt x="122" y="6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2278700" y="1587800"/>
              <a:ext cx="154875" cy="77950"/>
            </a:xfrm>
            <a:custGeom>
              <a:avLst/>
              <a:gdLst/>
              <a:ahLst/>
              <a:cxnLst/>
              <a:rect l="l" t="t" r="r" b="b"/>
              <a:pathLst>
                <a:path w="6195" h="3118" extrusionOk="0">
                  <a:moveTo>
                    <a:pt x="171" y="0"/>
                  </a:moveTo>
                  <a:cubicBezTo>
                    <a:pt x="72" y="0"/>
                    <a:pt x="0" y="81"/>
                    <a:pt x="0" y="179"/>
                  </a:cubicBezTo>
                  <a:lnTo>
                    <a:pt x="0" y="818"/>
                  </a:lnTo>
                  <a:cubicBezTo>
                    <a:pt x="0" y="2088"/>
                    <a:pt x="746" y="3118"/>
                    <a:pt x="2472" y="3118"/>
                  </a:cubicBezTo>
                  <a:lnTo>
                    <a:pt x="3892" y="3118"/>
                  </a:lnTo>
                  <a:cubicBezTo>
                    <a:pt x="4952" y="3118"/>
                    <a:pt x="5845" y="2401"/>
                    <a:pt x="6110" y="1425"/>
                  </a:cubicBezTo>
                  <a:lnTo>
                    <a:pt x="6002" y="817"/>
                  </a:lnTo>
                  <a:lnTo>
                    <a:pt x="6193" y="534"/>
                  </a:lnTo>
                  <a:lnTo>
                    <a:pt x="6193" y="178"/>
                  </a:lnTo>
                  <a:cubicBezTo>
                    <a:pt x="6195" y="81"/>
                    <a:pt x="6114" y="0"/>
                    <a:pt x="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2270950" y="1587800"/>
              <a:ext cx="69550" cy="78000"/>
            </a:xfrm>
            <a:custGeom>
              <a:avLst/>
              <a:gdLst/>
              <a:ahLst/>
              <a:cxnLst/>
              <a:rect l="l" t="t" r="r" b="b"/>
              <a:pathLst>
                <a:path w="2782" h="3120" extrusionOk="0">
                  <a:moveTo>
                    <a:pt x="180" y="0"/>
                  </a:moveTo>
                  <a:cubicBezTo>
                    <a:pt x="80" y="0"/>
                    <a:pt x="1" y="81"/>
                    <a:pt x="1" y="179"/>
                  </a:cubicBezTo>
                  <a:lnTo>
                    <a:pt x="1" y="535"/>
                  </a:lnTo>
                  <a:lnTo>
                    <a:pt x="134" y="818"/>
                  </a:lnTo>
                  <a:lnTo>
                    <a:pt x="82" y="1426"/>
                  </a:lnTo>
                  <a:cubicBezTo>
                    <a:pt x="347" y="2402"/>
                    <a:pt x="1241" y="3120"/>
                    <a:pt x="2300" y="3120"/>
                  </a:cubicBezTo>
                  <a:lnTo>
                    <a:pt x="2782" y="3120"/>
                  </a:lnTo>
                  <a:cubicBezTo>
                    <a:pt x="1513" y="3119"/>
                    <a:pt x="483" y="2088"/>
                    <a:pt x="483" y="818"/>
                  </a:cubicBezTo>
                  <a:lnTo>
                    <a:pt x="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2279500" y="1601175"/>
              <a:ext cx="154075" cy="22300"/>
            </a:xfrm>
            <a:custGeom>
              <a:avLst/>
              <a:gdLst/>
              <a:ahLst/>
              <a:cxnLst/>
              <a:rect l="l" t="t" r="r" b="b"/>
              <a:pathLst>
                <a:path w="6163" h="892" extrusionOk="0">
                  <a:moveTo>
                    <a:pt x="141" y="0"/>
                  </a:moveTo>
                  <a:lnTo>
                    <a:pt x="0" y="516"/>
                  </a:lnTo>
                  <a:lnTo>
                    <a:pt x="221" y="892"/>
                  </a:lnTo>
                  <a:lnTo>
                    <a:pt x="6081" y="892"/>
                  </a:lnTo>
                  <a:cubicBezTo>
                    <a:pt x="6106" y="804"/>
                    <a:pt x="6128" y="702"/>
                    <a:pt x="6143" y="586"/>
                  </a:cubicBezTo>
                  <a:cubicBezTo>
                    <a:pt x="6157" y="475"/>
                    <a:pt x="6163" y="374"/>
                    <a:pt x="6163" y="283"/>
                  </a:cubicBezTo>
                  <a:lnTo>
                    <a:pt x="6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2270950" y="1601150"/>
              <a:ext cx="14100" cy="22275"/>
            </a:xfrm>
            <a:custGeom>
              <a:avLst/>
              <a:gdLst/>
              <a:ahLst/>
              <a:cxnLst/>
              <a:rect l="l" t="t" r="r" b="b"/>
              <a:pathLst>
                <a:path w="564" h="891" extrusionOk="0">
                  <a:moveTo>
                    <a:pt x="2" y="0"/>
                  </a:moveTo>
                  <a:cubicBezTo>
                    <a:pt x="2" y="48"/>
                    <a:pt x="1" y="304"/>
                    <a:pt x="2" y="345"/>
                  </a:cubicBezTo>
                  <a:cubicBezTo>
                    <a:pt x="7" y="530"/>
                    <a:pt x="34" y="714"/>
                    <a:pt x="83" y="891"/>
                  </a:cubicBezTo>
                  <a:lnTo>
                    <a:pt x="563" y="891"/>
                  </a:lnTo>
                  <a:cubicBezTo>
                    <a:pt x="481" y="618"/>
                    <a:pt x="478" y="289"/>
                    <a:pt x="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2241800" y="1613425"/>
              <a:ext cx="20075" cy="6725"/>
            </a:xfrm>
            <a:custGeom>
              <a:avLst/>
              <a:gdLst/>
              <a:ahLst/>
              <a:cxnLst/>
              <a:rect l="l" t="t" r="r" b="b"/>
              <a:pathLst>
                <a:path w="803" h="269" extrusionOk="0">
                  <a:moveTo>
                    <a:pt x="134" y="1"/>
                  </a:moveTo>
                  <a:cubicBezTo>
                    <a:pt x="61" y="1"/>
                    <a:pt x="1" y="60"/>
                    <a:pt x="1" y="134"/>
                  </a:cubicBezTo>
                  <a:cubicBezTo>
                    <a:pt x="1" y="207"/>
                    <a:pt x="61" y="268"/>
                    <a:pt x="134" y="268"/>
                  </a:cubicBezTo>
                  <a:lnTo>
                    <a:pt x="669" y="268"/>
                  </a:lnTo>
                  <a:cubicBezTo>
                    <a:pt x="742" y="268"/>
                    <a:pt x="803" y="207"/>
                    <a:pt x="803" y="134"/>
                  </a:cubicBezTo>
                  <a:cubicBezTo>
                    <a:pt x="803" y="60"/>
                    <a:pt x="742" y="1"/>
                    <a:pt x="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2"/>
          <p:cNvGrpSpPr/>
          <p:nvPr/>
        </p:nvGrpSpPr>
        <p:grpSpPr>
          <a:xfrm>
            <a:off x="2833986" y="5536020"/>
            <a:ext cx="356749" cy="353787"/>
            <a:chOff x="2216300" y="3829075"/>
            <a:chExt cx="217225" cy="215435"/>
          </a:xfrm>
        </p:grpSpPr>
        <p:sp>
          <p:nvSpPr>
            <p:cNvPr id="1125" name="Google Shape;1125;p42"/>
            <p:cNvSpPr/>
            <p:nvPr/>
          </p:nvSpPr>
          <p:spPr>
            <a:xfrm>
              <a:off x="2306825" y="3858575"/>
              <a:ext cx="97250" cy="162450"/>
            </a:xfrm>
            <a:custGeom>
              <a:avLst/>
              <a:gdLst/>
              <a:ahLst/>
              <a:cxnLst/>
              <a:rect l="l" t="t" r="r" b="b"/>
              <a:pathLst>
                <a:path w="3890" h="6498" extrusionOk="0">
                  <a:moveTo>
                    <a:pt x="642" y="1"/>
                  </a:moveTo>
                  <a:lnTo>
                    <a:pt x="1" y="3277"/>
                  </a:lnTo>
                  <a:lnTo>
                    <a:pt x="642" y="6497"/>
                  </a:lnTo>
                  <a:cubicBezTo>
                    <a:pt x="2437" y="6497"/>
                    <a:pt x="3890" y="5042"/>
                    <a:pt x="3890" y="3248"/>
                  </a:cubicBezTo>
                  <a:cubicBezTo>
                    <a:pt x="3890" y="1454"/>
                    <a:pt x="2435" y="1"/>
                    <a:pt x="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2241650" y="3858525"/>
              <a:ext cx="81250" cy="162475"/>
            </a:xfrm>
            <a:custGeom>
              <a:avLst/>
              <a:gdLst/>
              <a:ahLst/>
              <a:cxnLst/>
              <a:rect l="l" t="t" r="r" b="b"/>
              <a:pathLst>
                <a:path w="3250" h="6499" extrusionOk="0">
                  <a:moveTo>
                    <a:pt x="3249" y="1"/>
                  </a:moveTo>
                  <a:cubicBezTo>
                    <a:pt x="1455" y="1"/>
                    <a:pt x="1" y="1456"/>
                    <a:pt x="1" y="3249"/>
                  </a:cubicBezTo>
                  <a:cubicBezTo>
                    <a:pt x="1" y="5044"/>
                    <a:pt x="1456" y="6498"/>
                    <a:pt x="3249" y="6498"/>
                  </a:cubicBezTo>
                  <a:lnTo>
                    <a:pt x="32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2311300" y="3978575"/>
              <a:ext cx="82975" cy="42450"/>
            </a:xfrm>
            <a:custGeom>
              <a:avLst/>
              <a:gdLst/>
              <a:ahLst/>
              <a:cxnLst/>
              <a:rect l="l" t="t" r="r" b="b"/>
              <a:pathLst>
                <a:path w="3319" h="1698" extrusionOk="0">
                  <a:moveTo>
                    <a:pt x="3318" y="0"/>
                  </a:moveTo>
                  <a:cubicBezTo>
                    <a:pt x="2746" y="500"/>
                    <a:pt x="1997" y="806"/>
                    <a:pt x="1175" y="806"/>
                  </a:cubicBezTo>
                  <a:cubicBezTo>
                    <a:pt x="931" y="806"/>
                    <a:pt x="692" y="778"/>
                    <a:pt x="463" y="726"/>
                  </a:cubicBezTo>
                  <a:lnTo>
                    <a:pt x="0" y="1192"/>
                  </a:lnTo>
                  <a:lnTo>
                    <a:pt x="463" y="1697"/>
                  </a:lnTo>
                  <a:cubicBezTo>
                    <a:pt x="1695" y="1697"/>
                    <a:pt x="2767" y="1011"/>
                    <a:pt x="3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2241675" y="3878700"/>
              <a:ext cx="81250" cy="142300"/>
            </a:xfrm>
            <a:custGeom>
              <a:avLst/>
              <a:gdLst/>
              <a:ahLst/>
              <a:cxnLst/>
              <a:rect l="l" t="t" r="r" b="b"/>
              <a:pathLst>
                <a:path w="3250" h="5692" extrusionOk="0">
                  <a:moveTo>
                    <a:pt x="1106" y="1"/>
                  </a:moveTo>
                  <a:cubicBezTo>
                    <a:pt x="428" y="596"/>
                    <a:pt x="1" y="1470"/>
                    <a:pt x="1" y="2442"/>
                  </a:cubicBezTo>
                  <a:cubicBezTo>
                    <a:pt x="1" y="4236"/>
                    <a:pt x="1455" y="5691"/>
                    <a:pt x="3249" y="5691"/>
                  </a:cubicBezTo>
                  <a:lnTo>
                    <a:pt x="3249" y="4721"/>
                  </a:lnTo>
                  <a:cubicBezTo>
                    <a:pt x="1796" y="4396"/>
                    <a:pt x="713" y="3101"/>
                    <a:pt x="713" y="1552"/>
                  </a:cubicBezTo>
                  <a:cubicBezTo>
                    <a:pt x="713" y="990"/>
                    <a:pt x="855" y="462"/>
                    <a:pt x="11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2360400" y="3884375"/>
              <a:ext cx="73125" cy="147000"/>
            </a:xfrm>
            <a:custGeom>
              <a:avLst/>
              <a:gdLst/>
              <a:ahLst/>
              <a:cxnLst/>
              <a:rect l="l" t="t" r="r" b="b"/>
              <a:pathLst>
                <a:path w="2925" h="5880" extrusionOk="0">
                  <a:moveTo>
                    <a:pt x="2332" y="0"/>
                  </a:moveTo>
                  <a:lnTo>
                    <a:pt x="1674" y="198"/>
                  </a:lnTo>
                  <a:lnTo>
                    <a:pt x="1098" y="714"/>
                  </a:lnTo>
                  <a:cubicBezTo>
                    <a:pt x="1354" y="1156"/>
                    <a:pt x="1500" y="1669"/>
                    <a:pt x="1500" y="2215"/>
                  </a:cubicBezTo>
                  <a:cubicBezTo>
                    <a:pt x="1500" y="3327"/>
                    <a:pt x="898" y="4297"/>
                    <a:pt x="1" y="4816"/>
                  </a:cubicBezTo>
                  <a:lnTo>
                    <a:pt x="200" y="5502"/>
                  </a:lnTo>
                  <a:lnTo>
                    <a:pt x="614" y="5880"/>
                  </a:lnTo>
                  <a:cubicBezTo>
                    <a:pt x="1352" y="5453"/>
                    <a:pt x="2053" y="4987"/>
                    <a:pt x="2442" y="4225"/>
                  </a:cubicBezTo>
                  <a:cubicBezTo>
                    <a:pt x="2751" y="3622"/>
                    <a:pt x="2925" y="2938"/>
                    <a:pt x="2925" y="2214"/>
                  </a:cubicBezTo>
                  <a:cubicBezTo>
                    <a:pt x="2925" y="1408"/>
                    <a:pt x="2709" y="652"/>
                    <a:pt x="2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2216300" y="3829075"/>
              <a:ext cx="115500" cy="202325"/>
            </a:xfrm>
            <a:custGeom>
              <a:avLst/>
              <a:gdLst/>
              <a:ahLst/>
              <a:cxnLst/>
              <a:rect l="l" t="t" r="r" b="b"/>
              <a:pathLst>
                <a:path w="4620" h="8093" extrusionOk="0">
                  <a:moveTo>
                    <a:pt x="4263" y="0"/>
                  </a:moveTo>
                  <a:cubicBezTo>
                    <a:pt x="2718" y="0"/>
                    <a:pt x="1358" y="792"/>
                    <a:pt x="566" y="1991"/>
                  </a:cubicBezTo>
                  <a:cubicBezTo>
                    <a:pt x="104" y="2690"/>
                    <a:pt x="0" y="3528"/>
                    <a:pt x="0" y="4427"/>
                  </a:cubicBezTo>
                  <a:cubicBezTo>
                    <a:pt x="0" y="6067"/>
                    <a:pt x="952" y="7328"/>
                    <a:pt x="2274" y="8093"/>
                  </a:cubicBezTo>
                  <a:lnTo>
                    <a:pt x="2630" y="7742"/>
                  </a:lnTo>
                  <a:lnTo>
                    <a:pt x="2762" y="7028"/>
                  </a:lnTo>
                  <a:cubicBezTo>
                    <a:pt x="1864" y="6509"/>
                    <a:pt x="1261" y="5539"/>
                    <a:pt x="1261" y="4427"/>
                  </a:cubicBezTo>
                  <a:cubicBezTo>
                    <a:pt x="1261" y="2770"/>
                    <a:pt x="2604" y="1426"/>
                    <a:pt x="4263" y="1426"/>
                  </a:cubicBezTo>
                  <a:lnTo>
                    <a:pt x="4619" y="735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2299975" y="3904425"/>
              <a:ext cx="49650" cy="65375"/>
            </a:xfrm>
            <a:custGeom>
              <a:avLst/>
              <a:gdLst/>
              <a:ahLst/>
              <a:cxnLst/>
              <a:rect l="l" t="t" r="r" b="b"/>
              <a:pathLst>
                <a:path w="1986" h="2615" extrusionOk="0">
                  <a:moveTo>
                    <a:pt x="915" y="1"/>
                  </a:moveTo>
                  <a:cubicBezTo>
                    <a:pt x="903" y="1"/>
                    <a:pt x="892" y="4"/>
                    <a:pt x="882" y="11"/>
                  </a:cubicBezTo>
                  <a:cubicBezTo>
                    <a:pt x="872" y="19"/>
                    <a:pt x="858" y="29"/>
                    <a:pt x="842" y="42"/>
                  </a:cubicBezTo>
                  <a:cubicBezTo>
                    <a:pt x="603" y="231"/>
                    <a:pt x="1" y="893"/>
                    <a:pt x="1" y="1769"/>
                  </a:cubicBezTo>
                  <a:cubicBezTo>
                    <a:pt x="1" y="2357"/>
                    <a:pt x="692" y="2615"/>
                    <a:pt x="913" y="2615"/>
                  </a:cubicBezTo>
                  <a:cubicBezTo>
                    <a:pt x="913" y="2615"/>
                    <a:pt x="914" y="2615"/>
                    <a:pt x="915" y="2615"/>
                  </a:cubicBezTo>
                  <a:cubicBezTo>
                    <a:pt x="974" y="2613"/>
                    <a:pt x="1724" y="2581"/>
                    <a:pt x="1890" y="2209"/>
                  </a:cubicBezTo>
                  <a:cubicBezTo>
                    <a:pt x="1952" y="2076"/>
                    <a:pt x="1986" y="1927"/>
                    <a:pt x="1986" y="1769"/>
                  </a:cubicBezTo>
                  <a:cubicBezTo>
                    <a:pt x="1986" y="835"/>
                    <a:pt x="1125" y="144"/>
                    <a:pt x="947" y="11"/>
                  </a:cubicBezTo>
                  <a:cubicBezTo>
                    <a:pt x="937" y="4"/>
                    <a:pt x="926" y="1"/>
                    <a:pt x="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2296125" y="3905450"/>
              <a:ext cx="51125" cy="69950"/>
            </a:xfrm>
            <a:custGeom>
              <a:avLst/>
              <a:gdLst/>
              <a:ahLst/>
              <a:cxnLst/>
              <a:rect l="l" t="t" r="r" b="b"/>
              <a:pathLst>
                <a:path w="2045" h="2798" extrusionOk="0">
                  <a:moveTo>
                    <a:pt x="996" y="1"/>
                  </a:moveTo>
                  <a:lnTo>
                    <a:pt x="996" y="1"/>
                  </a:lnTo>
                  <a:cubicBezTo>
                    <a:pt x="757" y="189"/>
                    <a:pt x="1" y="852"/>
                    <a:pt x="1" y="1728"/>
                  </a:cubicBezTo>
                  <a:cubicBezTo>
                    <a:pt x="1" y="2319"/>
                    <a:pt x="479" y="2798"/>
                    <a:pt x="1070" y="2798"/>
                  </a:cubicBezTo>
                  <a:cubicBezTo>
                    <a:pt x="1503" y="2798"/>
                    <a:pt x="1878" y="2540"/>
                    <a:pt x="2044" y="2169"/>
                  </a:cubicBezTo>
                  <a:lnTo>
                    <a:pt x="2044" y="2169"/>
                  </a:lnTo>
                  <a:cubicBezTo>
                    <a:pt x="1910" y="2230"/>
                    <a:pt x="1761" y="2263"/>
                    <a:pt x="1605" y="2263"/>
                  </a:cubicBezTo>
                  <a:cubicBezTo>
                    <a:pt x="1015" y="2263"/>
                    <a:pt x="535" y="1785"/>
                    <a:pt x="535" y="1194"/>
                  </a:cubicBezTo>
                  <a:cubicBezTo>
                    <a:pt x="535" y="719"/>
                    <a:pt x="757" y="308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2271917" y="4004776"/>
              <a:ext cx="102960" cy="39734"/>
            </a:xfrm>
            <a:custGeom>
              <a:avLst/>
              <a:gdLst/>
              <a:ahLst/>
              <a:cxnLst/>
              <a:rect l="l" t="t" r="r" b="b"/>
              <a:pathLst>
                <a:path w="4118" h="1676" extrusionOk="0">
                  <a:moveTo>
                    <a:pt x="536" y="0"/>
                  </a:moveTo>
                  <a:lnTo>
                    <a:pt x="71" y="807"/>
                  </a:lnTo>
                  <a:lnTo>
                    <a:pt x="1" y="1190"/>
                  </a:lnTo>
                  <a:cubicBezTo>
                    <a:pt x="653" y="1568"/>
                    <a:pt x="1230" y="1676"/>
                    <a:pt x="2036" y="1676"/>
                  </a:cubicBezTo>
                  <a:cubicBezTo>
                    <a:pt x="2842" y="1676"/>
                    <a:pt x="3466" y="1611"/>
                    <a:pt x="4118" y="1234"/>
                  </a:cubicBezTo>
                  <a:lnTo>
                    <a:pt x="4118" y="1004"/>
                  </a:lnTo>
                  <a:lnTo>
                    <a:pt x="3540" y="0"/>
                  </a:lnTo>
                  <a:cubicBezTo>
                    <a:pt x="3098" y="256"/>
                    <a:pt x="2585" y="402"/>
                    <a:pt x="2037" y="402"/>
                  </a:cubicBezTo>
                  <a:cubicBezTo>
                    <a:pt x="1491" y="402"/>
                    <a:pt x="978" y="256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2322850" y="3829075"/>
              <a:ext cx="95900" cy="73150"/>
            </a:xfrm>
            <a:custGeom>
              <a:avLst/>
              <a:gdLst/>
              <a:ahLst/>
              <a:cxnLst/>
              <a:rect l="l" t="t" r="r" b="b"/>
              <a:pathLst>
                <a:path w="3836" h="2926" extrusionOk="0">
                  <a:moveTo>
                    <a:pt x="0" y="0"/>
                  </a:moveTo>
                  <a:lnTo>
                    <a:pt x="0" y="1426"/>
                  </a:lnTo>
                  <a:cubicBezTo>
                    <a:pt x="1113" y="1426"/>
                    <a:pt x="2082" y="2029"/>
                    <a:pt x="2601" y="2926"/>
                  </a:cubicBezTo>
                  <a:lnTo>
                    <a:pt x="3835" y="2214"/>
                  </a:lnTo>
                  <a:cubicBezTo>
                    <a:pt x="3069" y="890"/>
                    <a:pt x="164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2345875" y="3847425"/>
              <a:ext cx="44375" cy="28075"/>
            </a:xfrm>
            <a:custGeom>
              <a:avLst/>
              <a:gdLst/>
              <a:ahLst/>
              <a:cxnLst/>
              <a:rect l="l" t="t" r="r" b="b"/>
              <a:pathLst>
                <a:path w="1775" h="1123" extrusionOk="0">
                  <a:moveTo>
                    <a:pt x="149" y="1"/>
                  </a:moveTo>
                  <a:cubicBezTo>
                    <a:pt x="92" y="1"/>
                    <a:pt x="39" y="39"/>
                    <a:pt x="22" y="97"/>
                  </a:cubicBezTo>
                  <a:cubicBezTo>
                    <a:pt x="1" y="167"/>
                    <a:pt x="40" y="242"/>
                    <a:pt x="111" y="264"/>
                  </a:cubicBezTo>
                  <a:cubicBezTo>
                    <a:pt x="639" y="422"/>
                    <a:pt x="1132" y="707"/>
                    <a:pt x="1535" y="1086"/>
                  </a:cubicBezTo>
                  <a:cubicBezTo>
                    <a:pt x="1561" y="1111"/>
                    <a:pt x="1595" y="1122"/>
                    <a:pt x="1627" y="1122"/>
                  </a:cubicBezTo>
                  <a:cubicBezTo>
                    <a:pt x="1663" y="1122"/>
                    <a:pt x="1698" y="1108"/>
                    <a:pt x="1724" y="1080"/>
                  </a:cubicBezTo>
                  <a:cubicBezTo>
                    <a:pt x="1775" y="1026"/>
                    <a:pt x="1772" y="941"/>
                    <a:pt x="1719" y="891"/>
                  </a:cubicBezTo>
                  <a:cubicBezTo>
                    <a:pt x="1286" y="483"/>
                    <a:pt x="757" y="176"/>
                    <a:pt x="188" y="7"/>
                  </a:cubicBezTo>
                  <a:cubicBezTo>
                    <a:pt x="175" y="3"/>
                    <a:pt x="162" y="1"/>
                    <a:pt x="149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2407325" y="3915075"/>
              <a:ext cx="11800" cy="57200"/>
            </a:xfrm>
            <a:custGeom>
              <a:avLst/>
              <a:gdLst/>
              <a:ahLst/>
              <a:cxnLst/>
              <a:rect l="l" t="t" r="r" b="b"/>
              <a:pathLst>
                <a:path w="472" h="2288" extrusionOk="0">
                  <a:moveTo>
                    <a:pt x="240" y="0"/>
                  </a:moveTo>
                  <a:cubicBezTo>
                    <a:pt x="229" y="0"/>
                    <a:pt x="218" y="1"/>
                    <a:pt x="207" y="4"/>
                  </a:cubicBezTo>
                  <a:cubicBezTo>
                    <a:pt x="135" y="21"/>
                    <a:pt x="90" y="93"/>
                    <a:pt x="109" y="165"/>
                  </a:cubicBezTo>
                  <a:cubicBezTo>
                    <a:pt x="171" y="432"/>
                    <a:pt x="203" y="710"/>
                    <a:pt x="203" y="987"/>
                  </a:cubicBezTo>
                  <a:cubicBezTo>
                    <a:pt x="203" y="1372"/>
                    <a:pt x="143" y="1752"/>
                    <a:pt x="23" y="2113"/>
                  </a:cubicBezTo>
                  <a:cubicBezTo>
                    <a:pt x="1" y="2183"/>
                    <a:pt x="39" y="2258"/>
                    <a:pt x="109" y="2281"/>
                  </a:cubicBezTo>
                  <a:cubicBezTo>
                    <a:pt x="122" y="2286"/>
                    <a:pt x="136" y="2287"/>
                    <a:pt x="151" y="2287"/>
                  </a:cubicBezTo>
                  <a:cubicBezTo>
                    <a:pt x="207" y="2287"/>
                    <a:pt x="259" y="2251"/>
                    <a:pt x="278" y="2196"/>
                  </a:cubicBezTo>
                  <a:cubicBezTo>
                    <a:pt x="407" y="1808"/>
                    <a:pt x="472" y="1400"/>
                    <a:pt x="472" y="987"/>
                  </a:cubicBezTo>
                  <a:cubicBezTo>
                    <a:pt x="471" y="689"/>
                    <a:pt x="436" y="392"/>
                    <a:pt x="368" y="103"/>
                  </a:cubicBezTo>
                  <a:cubicBezTo>
                    <a:pt x="354" y="42"/>
                    <a:pt x="300" y="0"/>
                    <a:pt x="240" y="0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2386775" y="3979925"/>
              <a:ext cx="22000" cy="26825"/>
            </a:xfrm>
            <a:custGeom>
              <a:avLst/>
              <a:gdLst/>
              <a:ahLst/>
              <a:cxnLst/>
              <a:rect l="l" t="t" r="r" b="b"/>
              <a:pathLst>
                <a:path w="880" h="1073" extrusionOk="0">
                  <a:moveTo>
                    <a:pt x="725" y="0"/>
                  </a:moveTo>
                  <a:cubicBezTo>
                    <a:pt x="678" y="0"/>
                    <a:pt x="632" y="26"/>
                    <a:pt x="608" y="71"/>
                  </a:cubicBezTo>
                  <a:cubicBezTo>
                    <a:pt x="457" y="353"/>
                    <a:pt x="270" y="615"/>
                    <a:pt x="51" y="847"/>
                  </a:cubicBezTo>
                  <a:cubicBezTo>
                    <a:pt x="1" y="902"/>
                    <a:pt x="3" y="986"/>
                    <a:pt x="56" y="1036"/>
                  </a:cubicBezTo>
                  <a:cubicBezTo>
                    <a:pt x="82" y="1061"/>
                    <a:pt x="115" y="1072"/>
                    <a:pt x="147" y="1072"/>
                  </a:cubicBezTo>
                  <a:cubicBezTo>
                    <a:pt x="183" y="1072"/>
                    <a:pt x="218" y="1058"/>
                    <a:pt x="245" y="1030"/>
                  </a:cubicBezTo>
                  <a:cubicBezTo>
                    <a:pt x="481" y="779"/>
                    <a:pt x="682" y="500"/>
                    <a:pt x="844" y="196"/>
                  </a:cubicBezTo>
                  <a:cubicBezTo>
                    <a:pt x="879" y="131"/>
                    <a:pt x="854" y="50"/>
                    <a:pt x="789" y="16"/>
                  </a:cubicBezTo>
                  <a:cubicBezTo>
                    <a:pt x="768" y="5"/>
                    <a:pt x="747" y="0"/>
                    <a:pt x="725" y="0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2297850" y="4026800"/>
              <a:ext cx="50025" cy="9150"/>
            </a:xfrm>
            <a:custGeom>
              <a:avLst/>
              <a:gdLst/>
              <a:ahLst/>
              <a:cxnLst/>
              <a:rect l="l" t="t" r="r" b="b"/>
              <a:pathLst>
                <a:path w="2001" h="366" extrusionOk="0">
                  <a:moveTo>
                    <a:pt x="1856" y="1"/>
                  </a:moveTo>
                  <a:cubicBezTo>
                    <a:pt x="1845" y="1"/>
                    <a:pt x="1835" y="2"/>
                    <a:pt x="1824" y="5"/>
                  </a:cubicBezTo>
                  <a:cubicBezTo>
                    <a:pt x="1556" y="67"/>
                    <a:pt x="1278" y="99"/>
                    <a:pt x="1001" y="99"/>
                  </a:cubicBezTo>
                  <a:cubicBezTo>
                    <a:pt x="724" y="99"/>
                    <a:pt x="446" y="67"/>
                    <a:pt x="179" y="5"/>
                  </a:cubicBezTo>
                  <a:cubicBezTo>
                    <a:pt x="168" y="2"/>
                    <a:pt x="158" y="1"/>
                    <a:pt x="148" y="1"/>
                  </a:cubicBezTo>
                  <a:cubicBezTo>
                    <a:pt x="87" y="1"/>
                    <a:pt x="32" y="42"/>
                    <a:pt x="17" y="103"/>
                  </a:cubicBezTo>
                  <a:cubicBezTo>
                    <a:pt x="1" y="175"/>
                    <a:pt x="46" y="247"/>
                    <a:pt x="117" y="265"/>
                  </a:cubicBezTo>
                  <a:cubicBezTo>
                    <a:pt x="405" y="333"/>
                    <a:pt x="701" y="366"/>
                    <a:pt x="1001" y="366"/>
                  </a:cubicBezTo>
                  <a:cubicBezTo>
                    <a:pt x="1301" y="366"/>
                    <a:pt x="1598" y="331"/>
                    <a:pt x="1886" y="265"/>
                  </a:cubicBezTo>
                  <a:cubicBezTo>
                    <a:pt x="1958" y="247"/>
                    <a:pt x="2001" y="175"/>
                    <a:pt x="1984" y="103"/>
                  </a:cubicBezTo>
                  <a:cubicBezTo>
                    <a:pt x="1970" y="42"/>
                    <a:pt x="1916" y="1"/>
                    <a:pt x="1856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2226625" y="3847450"/>
              <a:ext cx="73250" cy="159325"/>
            </a:xfrm>
            <a:custGeom>
              <a:avLst/>
              <a:gdLst/>
              <a:ahLst/>
              <a:cxnLst/>
              <a:rect l="l" t="t" r="r" b="b"/>
              <a:pathLst>
                <a:path w="2930" h="6373" extrusionOk="0">
                  <a:moveTo>
                    <a:pt x="2780" y="0"/>
                  </a:moveTo>
                  <a:cubicBezTo>
                    <a:pt x="2768" y="0"/>
                    <a:pt x="2755" y="2"/>
                    <a:pt x="2743" y="6"/>
                  </a:cubicBezTo>
                  <a:cubicBezTo>
                    <a:pt x="1966" y="238"/>
                    <a:pt x="1269" y="724"/>
                    <a:pt x="777" y="1374"/>
                  </a:cubicBezTo>
                  <a:cubicBezTo>
                    <a:pt x="269" y="2047"/>
                    <a:pt x="1" y="2848"/>
                    <a:pt x="1" y="3692"/>
                  </a:cubicBezTo>
                  <a:cubicBezTo>
                    <a:pt x="1" y="4678"/>
                    <a:pt x="372" y="5615"/>
                    <a:pt x="1048" y="6330"/>
                  </a:cubicBezTo>
                  <a:cubicBezTo>
                    <a:pt x="1075" y="6359"/>
                    <a:pt x="1111" y="6372"/>
                    <a:pt x="1146" y="6372"/>
                  </a:cubicBezTo>
                  <a:cubicBezTo>
                    <a:pt x="1178" y="6372"/>
                    <a:pt x="1210" y="6361"/>
                    <a:pt x="1236" y="6336"/>
                  </a:cubicBezTo>
                  <a:cubicBezTo>
                    <a:pt x="1291" y="6287"/>
                    <a:pt x="1293" y="6202"/>
                    <a:pt x="1241" y="6148"/>
                  </a:cubicBezTo>
                  <a:cubicBezTo>
                    <a:pt x="614" y="5481"/>
                    <a:pt x="268" y="4609"/>
                    <a:pt x="268" y="3692"/>
                  </a:cubicBezTo>
                  <a:cubicBezTo>
                    <a:pt x="268" y="2123"/>
                    <a:pt x="1317" y="713"/>
                    <a:pt x="2819" y="262"/>
                  </a:cubicBezTo>
                  <a:cubicBezTo>
                    <a:pt x="2890" y="241"/>
                    <a:pt x="2930" y="166"/>
                    <a:pt x="2909" y="96"/>
                  </a:cubicBezTo>
                  <a:cubicBezTo>
                    <a:pt x="2892" y="38"/>
                    <a:pt x="2839" y="0"/>
                    <a:pt x="2780" y="0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2"/>
          <p:cNvGrpSpPr/>
          <p:nvPr/>
        </p:nvGrpSpPr>
        <p:grpSpPr>
          <a:xfrm>
            <a:off x="1897065" y="1651887"/>
            <a:ext cx="315385" cy="363665"/>
            <a:chOff x="1766050" y="1463875"/>
            <a:chExt cx="192050" cy="221450"/>
          </a:xfrm>
        </p:grpSpPr>
        <p:sp>
          <p:nvSpPr>
            <p:cNvPr id="1141" name="Google Shape;1141;p42"/>
            <p:cNvSpPr/>
            <p:nvPr/>
          </p:nvSpPr>
          <p:spPr>
            <a:xfrm>
              <a:off x="1868950" y="1463875"/>
              <a:ext cx="17825" cy="14250"/>
            </a:xfrm>
            <a:custGeom>
              <a:avLst/>
              <a:gdLst/>
              <a:ahLst/>
              <a:cxnLst/>
              <a:rect l="l" t="t" r="r" b="b"/>
              <a:pathLst>
                <a:path w="713" h="570" extrusionOk="0">
                  <a:moveTo>
                    <a:pt x="89" y="1"/>
                  </a:moveTo>
                  <a:cubicBezTo>
                    <a:pt x="40" y="1"/>
                    <a:pt x="1" y="41"/>
                    <a:pt x="1" y="90"/>
                  </a:cubicBezTo>
                  <a:lnTo>
                    <a:pt x="1" y="569"/>
                  </a:lnTo>
                  <a:lnTo>
                    <a:pt x="712" y="569"/>
                  </a:lnTo>
                  <a:lnTo>
                    <a:pt x="712" y="90"/>
                  </a:lnTo>
                  <a:cubicBezTo>
                    <a:pt x="712" y="41"/>
                    <a:pt x="672" y="1"/>
                    <a:pt x="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1862050" y="1477225"/>
              <a:ext cx="31225" cy="17350"/>
            </a:xfrm>
            <a:custGeom>
              <a:avLst/>
              <a:gdLst/>
              <a:ahLst/>
              <a:cxnLst/>
              <a:rect l="l" t="t" r="r" b="b"/>
              <a:pathLst>
                <a:path w="1249" h="694" extrusionOk="0">
                  <a:moveTo>
                    <a:pt x="179" y="0"/>
                  </a:moveTo>
                  <a:cubicBezTo>
                    <a:pt x="79" y="0"/>
                    <a:pt x="0" y="80"/>
                    <a:pt x="0" y="179"/>
                  </a:cubicBezTo>
                  <a:lnTo>
                    <a:pt x="0" y="693"/>
                  </a:lnTo>
                  <a:lnTo>
                    <a:pt x="1249" y="693"/>
                  </a:lnTo>
                  <a:lnTo>
                    <a:pt x="1249" y="179"/>
                  </a:lnTo>
                  <a:cubicBezTo>
                    <a:pt x="1249" y="80"/>
                    <a:pt x="1168" y="0"/>
                    <a:pt x="1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1871200" y="1583625"/>
              <a:ext cx="13375" cy="15225"/>
            </a:xfrm>
            <a:custGeom>
              <a:avLst/>
              <a:gdLst/>
              <a:ahLst/>
              <a:cxnLst/>
              <a:rect l="l" t="t" r="r" b="b"/>
              <a:pathLst>
                <a:path w="535" h="609" extrusionOk="0">
                  <a:moveTo>
                    <a:pt x="0" y="1"/>
                  </a:moveTo>
                  <a:lnTo>
                    <a:pt x="0" y="520"/>
                  </a:lnTo>
                  <a:cubicBezTo>
                    <a:pt x="0" y="569"/>
                    <a:pt x="40" y="609"/>
                    <a:pt x="89" y="609"/>
                  </a:cubicBezTo>
                  <a:lnTo>
                    <a:pt x="445" y="609"/>
                  </a:lnTo>
                  <a:cubicBezTo>
                    <a:pt x="494" y="609"/>
                    <a:pt x="534" y="569"/>
                    <a:pt x="535" y="520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1864475" y="1571425"/>
              <a:ext cx="26775" cy="13825"/>
            </a:xfrm>
            <a:custGeom>
              <a:avLst/>
              <a:gdLst/>
              <a:ahLst/>
              <a:cxnLst/>
              <a:rect l="l" t="t" r="r" b="b"/>
              <a:pathLst>
                <a:path w="1071" h="553" extrusionOk="0">
                  <a:moveTo>
                    <a:pt x="1" y="0"/>
                  </a:moveTo>
                  <a:lnTo>
                    <a:pt x="1" y="375"/>
                  </a:lnTo>
                  <a:cubicBezTo>
                    <a:pt x="1" y="473"/>
                    <a:pt x="80" y="553"/>
                    <a:pt x="180" y="553"/>
                  </a:cubicBezTo>
                  <a:lnTo>
                    <a:pt x="891" y="553"/>
                  </a:lnTo>
                  <a:cubicBezTo>
                    <a:pt x="990" y="553"/>
                    <a:pt x="1070" y="473"/>
                    <a:pt x="1070" y="375"/>
                  </a:cubicBezTo>
                  <a:lnTo>
                    <a:pt x="10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1833725" y="1618875"/>
              <a:ext cx="99850" cy="14975"/>
            </a:xfrm>
            <a:custGeom>
              <a:avLst/>
              <a:gdLst/>
              <a:ahLst/>
              <a:cxnLst/>
              <a:rect l="l" t="t" r="r" b="b"/>
              <a:pathLst>
                <a:path w="3994" h="599" extrusionOk="0">
                  <a:moveTo>
                    <a:pt x="1" y="1"/>
                  </a:moveTo>
                  <a:lnTo>
                    <a:pt x="129" y="598"/>
                  </a:lnTo>
                  <a:lnTo>
                    <a:pt x="2690" y="598"/>
                  </a:lnTo>
                  <a:lnTo>
                    <a:pt x="2764" y="536"/>
                  </a:lnTo>
                  <a:lnTo>
                    <a:pt x="3726" y="536"/>
                  </a:lnTo>
                  <a:cubicBezTo>
                    <a:pt x="3874" y="536"/>
                    <a:pt x="3993" y="416"/>
                    <a:pt x="3993" y="268"/>
                  </a:cubicBezTo>
                  <a:cubicBezTo>
                    <a:pt x="3993" y="120"/>
                    <a:pt x="3874" y="1"/>
                    <a:pt x="3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1813100" y="1618850"/>
              <a:ext cx="50525" cy="14500"/>
            </a:xfrm>
            <a:custGeom>
              <a:avLst/>
              <a:gdLst/>
              <a:ahLst/>
              <a:cxnLst/>
              <a:rect l="l" t="t" r="r" b="b"/>
              <a:pathLst>
                <a:path w="2021" h="580" extrusionOk="0">
                  <a:moveTo>
                    <a:pt x="8" y="1"/>
                  </a:moveTo>
                  <a:lnTo>
                    <a:pt x="1" y="580"/>
                  </a:lnTo>
                  <a:lnTo>
                    <a:pt x="1976" y="580"/>
                  </a:lnTo>
                  <a:lnTo>
                    <a:pt x="2021" y="536"/>
                  </a:lnTo>
                  <a:cubicBezTo>
                    <a:pt x="1547" y="536"/>
                    <a:pt x="1120" y="328"/>
                    <a:pt x="8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1778500" y="1517425"/>
              <a:ext cx="124350" cy="143650"/>
            </a:xfrm>
            <a:custGeom>
              <a:avLst/>
              <a:gdLst/>
              <a:ahLst/>
              <a:cxnLst/>
              <a:rect l="l" t="t" r="r" b="b"/>
              <a:pathLst>
                <a:path w="4974" h="5746" extrusionOk="0">
                  <a:moveTo>
                    <a:pt x="1364" y="1"/>
                  </a:moveTo>
                  <a:cubicBezTo>
                    <a:pt x="525" y="177"/>
                    <a:pt x="1" y="1199"/>
                    <a:pt x="308" y="1998"/>
                  </a:cubicBezTo>
                  <a:lnTo>
                    <a:pt x="317" y="5745"/>
                  </a:lnTo>
                  <a:lnTo>
                    <a:pt x="3841" y="5744"/>
                  </a:lnTo>
                  <a:lnTo>
                    <a:pt x="3904" y="5660"/>
                  </a:lnTo>
                  <a:cubicBezTo>
                    <a:pt x="4494" y="5660"/>
                    <a:pt x="4973" y="5182"/>
                    <a:pt x="4973" y="4590"/>
                  </a:cubicBezTo>
                  <a:lnTo>
                    <a:pt x="2693" y="4590"/>
                  </a:lnTo>
                  <a:cubicBezTo>
                    <a:pt x="2692" y="4590"/>
                    <a:pt x="2691" y="4590"/>
                    <a:pt x="2689" y="4590"/>
                  </a:cubicBezTo>
                  <a:cubicBezTo>
                    <a:pt x="1804" y="4590"/>
                    <a:pt x="1089" y="3873"/>
                    <a:pt x="1089" y="2989"/>
                  </a:cubicBezTo>
                  <a:lnTo>
                    <a:pt x="1089" y="1867"/>
                  </a:lnTo>
                  <a:cubicBezTo>
                    <a:pt x="1089" y="1646"/>
                    <a:pt x="1198" y="1451"/>
                    <a:pt x="1364" y="1331"/>
                  </a:cubicBezTo>
                  <a:lnTo>
                    <a:pt x="1591" y="1083"/>
                  </a:lnTo>
                  <a:lnTo>
                    <a:pt x="1591" y="185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1775875" y="1517425"/>
              <a:ext cx="36750" cy="142925"/>
            </a:xfrm>
            <a:custGeom>
              <a:avLst/>
              <a:gdLst/>
              <a:ahLst/>
              <a:cxnLst/>
              <a:rect l="l" t="t" r="r" b="b"/>
              <a:pathLst>
                <a:path w="1470" h="5717" extrusionOk="0">
                  <a:moveTo>
                    <a:pt x="1469" y="1"/>
                  </a:moveTo>
                  <a:cubicBezTo>
                    <a:pt x="642" y="166"/>
                    <a:pt x="1" y="922"/>
                    <a:pt x="1" y="1813"/>
                  </a:cubicBezTo>
                  <a:lnTo>
                    <a:pt x="1" y="5717"/>
                  </a:lnTo>
                  <a:lnTo>
                    <a:pt x="536" y="5717"/>
                  </a:lnTo>
                  <a:lnTo>
                    <a:pt x="536" y="1215"/>
                  </a:lnTo>
                  <a:cubicBezTo>
                    <a:pt x="534" y="633"/>
                    <a:pt x="932" y="142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1812600" y="1516425"/>
              <a:ext cx="9850" cy="34300"/>
            </a:xfrm>
            <a:custGeom>
              <a:avLst/>
              <a:gdLst/>
              <a:ahLst/>
              <a:cxnLst/>
              <a:rect l="l" t="t" r="r" b="b"/>
              <a:pathLst>
                <a:path w="394" h="1372" extrusionOk="0">
                  <a:moveTo>
                    <a:pt x="384" y="1"/>
                  </a:moveTo>
                  <a:cubicBezTo>
                    <a:pt x="252" y="1"/>
                    <a:pt x="124" y="15"/>
                    <a:pt x="0" y="41"/>
                  </a:cubicBezTo>
                  <a:lnTo>
                    <a:pt x="0" y="1371"/>
                  </a:lnTo>
                  <a:cubicBezTo>
                    <a:pt x="108" y="1294"/>
                    <a:pt x="241" y="1248"/>
                    <a:pt x="384" y="1248"/>
                  </a:cubicBezTo>
                  <a:lnTo>
                    <a:pt x="393" y="1248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1823725" y="1500850"/>
              <a:ext cx="33900" cy="62375"/>
            </a:xfrm>
            <a:custGeom>
              <a:avLst/>
              <a:gdLst/>
              <a:ahLst/>
              <a:cxnLst/>
              <a:rect l="l" t="t" r="r" b="b"/>
              <a:pathLst>
                <a:path w="1356" h="2495" extrusionOk="0">
                  <a:moveTo>
                    <a:pt x="340" y="0"/>
                  </a:moveTo>
                  <a:cubicBezTo>
                    <a:pt x="143" y="0"/>
                    <a:pt x="1" y="160"/>
                    <a:pt x="1" y="356"/>
                  </a:cubicBezTo>
                  <a:lnTo>
                    <a:pt x="1" y="2138"/>
                  </a:lnTo>
                  <a:cubicBezTo>
                    <a:pt x="1" y="2335"/>
                    <a:pt x="144" y="2494"/>
                    <a:pt x="340" y="2494"/>
                  </a:cubicBezTo>
                  <a:lnTo>
                    <a:pt x="1355" y="2494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1822425" y="1500850"/>
              <a:ext cx="9825" cy="62375"/>
            </a:xfrm>
            <a:custGeom>
              <a:avLst/>
              <a:gdLst/>
              <a:ahLst/>
              <a:cxnLst/>
              <a:rect l="l" t="t" r="r" b="b"/>
              <a:pathLst>
                <a:path w="393" h="2495" extrusionOk="0">
                  <a:moveTo>
                    <a:pt x="356" y="0"/>
                  </a:moveTo>
                  <a:cubicBezTo>
                    <a:pt x="160" y="0"/>
                    <a:pt x="0" y="160"/>
                    <a:pt x="0" y="356"/>
                  </a:cubicBezTo>
                  <a:lnTo>
                    <a:pt x="0" y="2137"/>
                  </a:lnTo>
                  <a:cubicBezTo>
                    <a:pt x="0" y="2335"/>
                    <a:pt x="160" y="2494"/>
                    <a:pt x="356" y="2494"/>
                  </a:cubicBezTo>
                  <a:lnTo>
                    <a:pt x="392" y="2494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1864475" y="1493450"/>
              <a:ext cx="35475" cy="78425"/>
            </a:xfrm>
            <a:custGeom>
              <a:avLst/>
              <a:gdLst/>
              <a:ahLst/>
              <a:cxnLst/>
              <a:rect l="l" t="t" r="r" b="b"/>
              <a:pathLst>
                <a:path w="1419" h="3137" extrusionOk="0">
                  <a:moveTo>
                    <a:pt x="170" y="0"/>
                  </a:moveTo>
                  <a:cubicBezTo>
                    <a:pt x="72" y="0"/>
                    <a:pt x="1" y="80"/>
                    <a:pt x="1" y="179"/>
                  </a:cubicBezTo>
                  <a:lnTo>
                    <a:pt x="1" y="2959"/>
                  </a:lnTo>
                  <a:cubicBezTo>
                    <a:pt x="1" y="3058"/>
                    <a:pt x="72" y="3137"/>
                    <a:pt x="170" y="3137"/>
                  </a:cubicBezTo>
                  <a:lnTo>
                    <a:pt x="1240" y="3137"/>
                  </a:lnTo>
                  <a:cubicBezTo>
                    <a:pt x="1338" y="3137"/>
                    <a:pt x="1417" y="3058"/>
                    <a:pt x="1419" y="2959"/>
                  </a:cubicBezTo>
                  <a:lnTo>
                    <a:pt x="1419" y="179"/>
                  </a:lnTo>
                  <a:cubicBezTo>
                    <a:pt x="1419" y="80"/>
                    <a:pt x="1339" y="0"/>
                    <a:pt x="1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1855350" y="1493500"/>
              <a:ext cx="13400" cy="78425"/>
            </a:xfrm>
            <a:custGeom>
              <a:avLst/>
              <a:gdLst/>
              <a:ahLst/>
              <a:cxnLst/>
              <a:rect l="l" t="t" r="r" b="b"/>
              <a:pathLst>
                <a:path w="536" h="3137" extrusionOk="0">
                  <a:moveTo>
                    <a:pt x="180" y="0"/>
                  </a:moveTo>
                  <a:cubicBezTo>
                    <a:pt x="80" y="0"/>
                    <a:pt x="1" y="79"/>
                    <a:pt x="1" y="178"/>
                  </a:cubicBezTo>
                  <a:lnTo>
                    <a:pt x="1" y="2958"/>
                  </a:lnTo>
                  <a:cubicBezTo>
                    <a:pt x="1" y="3057"/>
                    <a:pt x="80" y="3137"/>
                    <a:pt x="180" y="3137"/>
                  </a:cubicBezTo>
                  <a:lnTo>
                    <a:pt x="535" y="3137"/>
                  </a:lnTo>
                  <a:lnTo>
                    <a:pt x="535" y="1"/>
                  </a:lnTo>
                  <a:lnTo>
                    <a:pt x="180" y="1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1776600" y="1659000"/>
              <a:ext cx="181500" cy="26325"/>
            </a:xfrm>
            <a:custGeom>
              <a:avLst/>
              <a:gdLst/>
              <a:ahLst/>
              <a:cxnLst/>
              <a:rect l="l" t="t" r="r" b="b"/>
              <a:pathLst>
                <a:path w="7260" h="1053" extrusionOk="0">
                  <a:moveTo>
                    <a:pt x="148" y="0"/>
                  </a:moveTo>
                  <a:cubicBezTo>
                    <a:pt x="1" y="0"/>
                    <a:pt x="8" y="119"/>
                    <a:pt x="8" y="266"/>
                  </a:cubicBezTo>
                  <a:lnTo>
                    <a:pt x="8" y="997"/>
                  </a:lnTo>
                  <a:cubicBezTo>
                    <a:pt x="8" y="1026"/>
                    <a:pt x="119" y="1050"/>
                    <a:pt x="149" y="1050"/>
                  </a:cubicBezTo>
                  <a:lnTo>
                    <a:pt x="442" y="1050"/>
                  </a:lnTo>
                  <a:cubicBezTo>
                    <a:pt x="458" y="1050"/>
                    <a:pt x="476" y="1043"/>
                    <a:pt x="486" y="1029"/>
                  </a:cubicBezTo>
                  <a:lnTo>
                    <a:pt x="632" y="824"/>
                  </a:lnTo>
                  <a:cubicBezTo>
                    <a:pt x="642" y="811"/>
                    <a:pt x="658" y="802"/>
                    <a:pt x="676" y="802"/>
                  </a:cubicBezTo>
                  <a:lnTo>
                    <a:pt x="6161" y="802"/>
                  </a:lnTo>
                  <a:cubicBezTo>
                    <a:pt x="6178" y="802"/>
                    <a:pt x="6247" y="811"/>
                    <a:pt x="6268" y="824"/>
                  </a:cubicBezTo>
                  <a:lnTo>
                    <a:pt x="6744" y="826"/>
                  </a:lnTo>
                  <a:cubicBezTo>
                    <a:pt x="6754" y="839"/>
                    <a:pt x="6920" y="1052"/>
                    <a:pt x="6937" y="1052"/>
                  </a:cubicBezTo>
                  <a:lnTo>
                    <a:pt x="7205" y="1052"/>
                  </a:lnTo>
                  <a:cubicBezTo>
                    <a:pt x="7234" y="1052"/>
                    <a:pt x="7259" y="1028"/>
                    <a:pt x="7259" y="998"/>
                  </a:cubicBezTo>
                  <a:lnTo>
                    <a:pt x="7259" y="268"/>
                  </a:lnTo>
                  <a:cubicBezTo>
                    <a:pt x="7259" y="119"/>
                    <a:pt x="7140" y="0"/>
                    <a:pt x="6992" y="0"/>
                  </a:cubicBezTo>
                  <a:lnTo>
                    <a:pt x="150" y="0"/>
                  </a:lnTo>
                  <a:cubicBezTo>
                    <a:pt x="149" y="0"/>
                    <a:pt x="148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1766050" y="1658975"/>
              <a:ext cx="14300" cy="26300"/>
            </a:xfrm>
            <a:custGeom>
              <a:avLst/>
              <a:gdLst/>
              <a:ahLst/>
              <a:cxnLst/>
              <a:rect l="l" t="t" r="r" b="b"/>
              <a:pathLst>
                <a:path w="572" h="1052" extrusionOk="0">
                  <a:moveTo>
                    <a:pt x="268" y="0"/>
                  </a:moveTo>
                  <a:cubicBezTo>
                    <a:pt x="121" y="0"/>
                    <a:pt x="1" y="119"/>
                    <a:pt x="1" y="267"/>
                  </a:cubicBezTo>
                  <a:lnTo>
                    <a:pt x="1" y="998"/>
                  </a:lnTo>
                  <a:cubicBezTo>
                    <a:pt x="1" y="1027"/>
                    <a:pt x="26" y="1051"/>
                    <a:pt x="55" y="1051"/>
                  </a:cubicBezTo>
                  <a:lnTo>
                    <a:pt x="572" y="1051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1930600" y="1678950"/>
              <a:ext cx="19450" cy="6275"/>
            </a:xfrm>
            <a:custGeom>
              <a:avLst/>
              <a:gdLst/>
              <a:ahLst/>
              <a:cxnLst/>
              <a:rect l="l" t="t" r="r" b="b"/>
              <a:pathLst>
                <a:path w="778" h="251" extrusionOk="0">
                  <a:moveTo>
                    <a:pt x="1" y="0"/>
                  </a:moveTo>
                  <a:lnTo>
                    <a:pt x="1" y="1"/>
                  </a:lnTo>
                  <a:cubicBezTo>
                    <a:pt x="6" y="1"/>
                    <a:pt x="18" y="3"/>
                    <a:pt x="30" y="9"/>
                  </a:cubicBezTo>
                  <a:cubicBezTo>
                    <a:pt x="37" y="15"/>
                    <a:pt x="41" y="20"/>
                    <a:pt x="45" y="24"/>
                  </a:cubicBezTo>
                  <a:lnTo>
                    <a:pt x="191" y="228"/>
                  </a:lnTo>
                  <a:cubicBezTo>
                    <a:pt x="201" y="242"/>
                    <a:pt x="217" y="250"/>
                    <a:pt x="235" y="250"/>
                  </a:cubicBezTo>
                  <a:lnTo>
                    <a:pt x="777" y="250"/>
                  </a:lnTo>
                  <a:lnTo>
                    <a:pt x="616" y="23"/>
                  </a:lnTo>
                  <a:cubicBezTo>
                    <a:pt x="606" y="8"/>
                    <a:pt x="590" y="0"/>
                    <a:pt x="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1837875" y="1512650"/>
              <a:ext cx="36650" cy="36500"/>
            </a:xfrm>
            <a:custGeom>
              <a:avLst/>
              <a:gdLst/>
              <a:ahLst/>
              <a:cxnLst/>
              <a:rect l="l" t="t" r="r" b="b"/>
              <a:pathLst>
                <a:path w="1466" h="1460" extrusionOk="0">
                  <a:moveTo>
                    <a:pt x="690" y="0"/>
                  </a:moveTo>
                  <a:cubicBezTo>
                    <a:pt x="638" y="0"/>
                    <a:pt x="588" y="6"/>
                    <a:pt x="537" y="15"/>
                  </a:cubicBezTo>
                  <a:cubicBezTo>
                    <a:pt x="182" y="86"/>
                    <a:pt x="0" y="857"/>
                    <a:pt x="12" y="907"/>
                  </a:cubicBezTo>
                  <a:cubicBezTo>
                    <a:pt x="72" y="1149"/>
                    <a:pt x="463" y="1400"/>
                    <a:pt x="689" y="1449"/>
                  </a:cubicBezTo>
                  <a:cubicBezTo>
                    <a:pt x="707" y="1453"/>
                    <a:pt x="764" y="1460"/>
                    <a:pt x="834" y="1460"/>
                  </a:cubicBezTo>
                  <a:cubicBezTo>
                    <a:pt x="948" y="1460"/>
                    <a:pt x="1097" y="1443"/>
                    <a:pt x="1180" y="1375"/>
                  </a:cubicBezTo>
                  <a:cubicBezTo>
                    <a:pt x="1355" y="1232"/>
                    <a:pt x="1466" y="1016"/>
                    <a:pt x="1466" y="775"/>
                  </a:cubicBezTo>
                  <a:cubicBezTo>
                    <a:pt x="1466" y="347"/>
                    <a:pt x="1118" y="0"/>
                    <a:pt x="6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1835800" y="1513025"/>
              <a:ext cx="31650" cy="38400"/>
            </a:xfrm>
            <a:custGeom>
              <a:avLst/>
              <a:gdLst/>
              <a:ahLst/>
              <a:cxnLst/>
              <a:rect l="l" t="t" r="r" b="b"/>
              <a:pathLst>
                <a:path w="1266" h="1536" extrusionOk="0">
                  <a:moveTo>
                    <a:pt x="622" y="1"/>
                  </a:moveTo>
                  <a:lnTo>
                    <a:pt x="622" y="1"/>
                  </a:lnTo>
                  <a:cubicBezTo>
                    <a:pt x="267" y="71"/>
                    <a:pt x="0" y="384"/>
                    <a:pt x="0" y="760"/>
                  </a:cubicBezTo>
                  <a:cubicBezTo>
                    <a:pt x="0" y="1189"/>
                    <a:pt x="347" y="1535"/>
                    <a:pt x="774" y="1535"/>
                  </a:cubicBezTo>
                  <a:cubicBezTo>
                    <a:pt x="962" y="1535"/>
                    <a:pt x="1132" y="1469"/>
                    <a:pt x="1266" y="1360"/>
                  </a:cubicBezTo>
                  <a:lnTo>
                    <a:pt x="1266" y="1360"/>
                  </a:lnTo>
                  <a:cubicBezTo>
                    <a:pt x="1216" y="1370"/>
                    <a:pt x="1164" y="1375"/>
                    <a:pt x="1113" y="1375"/>
                  </a:cubicBezTo>
                  <a:cubicBezTo>
                    <a:pt x="685" y="1375"/>
                    <a:pt x="337" y="1027"/>
                    <a:pt x="337" y="599"/>
                  </a:cubicBezTo>
                  <a:cubicBezTo>
                    <a:pt x="337" y="358"/>
                    <a:pt x="448" y="142"/>
                    <a:pt x="6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1848675" y="1525550"/>
              <a:ext cx="12925" cy="12950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58" y="1"/>
                  </a:moveTo>
                  <a:cubicBezTo>
                    <a:pt x="115" y="1"/>
                    <a:pt x="0" y="116"/>
                    <a:pt x="0" y="259"/>
                  </a:cubicBezTo>
                  <a:cubicBezTo>
                    <a:pt x="0" y="402"/>
                    <a:pt x="115" y="518"/>
                    <a:pt x="258" y="518"/>
                  </a:cubicBezTo>
                  <a:cubicBezTo>
                    <a:pt x="401" y="518"/>
                    <a:pt x="517" y="402"/>
                    <a:pt x="517" y="259"/>
                  </a:cubicBezTo>
                  <a:cubicBezTo>
                    <a:pt x="517" y="116"/>
                    <a:pt x="401" y="1"/>
                    <a:pt x="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1845325" y="1522200"/>
              <a:ext cx="19625" cy="19650"/>
            </a:xfrm>
            <a:custGeom>
              <a:avLst/>
              <a:gdLst/>
              <a:ahLst/>
              <a:cxnLst/>
              <a:rect l="l" t="t" r="r" b="b"/>
              <a:pathLst>
                <a:path w="785" h="786" extrusionOk="0">
                  <a:moveTo>
                    <a:pt x="392" y="268"/>
                  </a:moveTo>
                  <a:cubicBezTo>
                    <a:pt x="462" y="268"/>
                    <a:pt x="517" y="325"/>
                    <a:pt x="517" y="393"/>
                  </a:cubicBezTo>
                  <a:cubicBezTo>
                    <a:pt x="517" y="462"/>
                    <a:pt x="460" y="518"/>
                    <a:pt x="392" y="518"/>
                  </a:cubicBezTo>
                  <a:cubicBezTo>
                    <a:pt x="325" y="518"/>
                    <a:pt x="268" y="461"/>
                    <a:pt x="268" y="393"/>
                  </a:cubicBezTo>
                  <a:cubicBezTo>
                    <a:pt x="268" y="325"/>
                    <a:pt x="325" y="268"/>
                    <a:pt x="392" y="268"/>
                  </a:cubicBezTo>
                  <a:close/>
                  <a:moveTo>
                    <a:pt x="392" y="1"/>
                  </a:moveTo>
                  <a:cubicBezTo>
                    <a:pt x="176" y="1"/>
                    <a:pt x="1" y="177"/>
                    <a:pt x="1" y="393"/>
                  </a:cubicBezTo>
                  <a:cubicBezTo>
                    <a:pt x="1" y="609"/>
                    <a:pt x="176" y="786"/>
                    <a:pt x="392" y="786"/>
                  </a:cubicBezTo>
                  <a:cubicBezTo>
                    <a:pt x="608" y="786"/>
                    <a:pt x="784" y="609"/>
                    <a:pt x="784" y="393"/>
                  </a:cubicBezTo>
                  <a:cubicBezTo>
                    <a:pt x="784" y="177"/>
                    <a:pt x="608" y="1"/>
                    <a:pt x="3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2"/>
          <p:cNvGrpSpPr/>
          <p:nvPr/>
        </p:nvGrpSpPr>
        <p:grpSpPr>
          <a:xfrm>
            <a:off x="10049774" y="1651887"/>
            <a:ext cx="245195" cy="363665"/>
            <a:chOff x="5648900" y="1463875"/>
            <a:chExt cx="149300" cy="221450"/>
          </a:xfrm>
        </p:grpSpPr>
        <p:sp>
          <p:nvSpPr>
            <p:cNvPr id="1162" name="Google Shape;1162;p42"/>
            <p:cNvSpPr/>
            <p:nvPr/>
          </p:nvSpPr>
          <p:spPr>
            <a:xfrm>
              <a:off x="5710200" y="1496625"/>
              <a:ext cx="27050" cy="27275"/>
            </a:xfrm>
            <a:custGeom>
              <a:avLst/>
              <a:gdLst/>
              <a:ahLst/>
              <a:cxnLst/>
              <a:rect l="l" t="t" r="r" b="b"/>
              <a:pathLst>
                <a:path w="1082" h="1091" extrusionOk="0">
                  <a:moveTo>
                    <a:pt x="309" y="1"/>
                  </a:moveTo>
                  <a:cubicBezTo>
                    <a:pt x="157" y="1"/>
                    <a:pt x="0" y="133"/>
                    <a:pt x="74" y="266"/>
                  </a:cubicBezTo>
                  <a:lnTo>
                    <a:pt x="532" y="1091"/>
                  </a:lnTo>
                  <a:lnTo>
                    <a:pt x="1006" y="290"/>
                  </a:lnTo>
                  <a:cubicBezTo>
                    <a:pt x="1081" y="158"/>
                    <a:pt x="913" y="2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5700625" y="1496650"/>
              <a:ext cx="21625" cy="39200"/>
            </a:xfrm>
            <a:custGeom>
              <a:avLst/>
              <a:gdLst/>
              <a:ahLst/>
              <a:cxnLst/>
              <a:rect l="l" t="t" r="r" b="b"/>
              <a:pathLst>
                <a:path w="865" h="1568" extrusionOk="0">
                  <a:moveTo>
                    <a:pt x="546" y="1"/>
                  </a:moveTo>
                  <a:cubicBezTo>
                    <a:pt x="422" y="1"/>
                    <a:pt x="307" y="57"/>
                    <a:pt x="232" y="155"/>
                  </a:cubicBezTo>
                  <a:lnTo>
                    <a:pt x="109" y="316"/>
                  </a:lnTo>
                  <a:cubicBezTo>
                    <a:pt x="18" y="436"/>
                    <a:pt x="1" y="596"/>
                    <a:pt x="68" y="731"/>
                  </a:cubicBezTo>
                  <a:lnTo>
                    <a:pt x="330" y="1274"/>
                  </a:lnTo>
                  <a:lnTo>
                    <a:pt x="594" y="1567"/>
                  </a:lnTo>
                  <a:lnTo>
                    <a:pt x="865" y="1090"/>
                  </a:lnTo>
                  <a:lnTo>
                    <a:pt x="700" y="622"/>
                  </a:lnTo>
                  <a:lnTo>
                    <a:pt x="519" y="297"/>
                  </a:lnTo>
                  <a:cubicBezTo>
                    <a:pt x="445" y="164"/>
                    <a:pt x="540" y="1"/>
                    <a:pt x="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5724925" y="1542100"/>
              <a:ext cx="20575" cy="38225"/>
            </a:xfrm>
            <a:custGeom>
              <a:avLst/>
              <a:gdLst/>
              <a:ahLst/>
              <a:cxnLst/>
              <a:rect l="l" t="t" r="r" b="b"/>
              <a:pathLst>
                <a:path w="823" h="1529" extrusionOk="0">
                  <a:moveTo>
                    <a:pt x="261" y="1"/>
                  </a:moveTo>
                  <a:lnTo>
                    <a:pt x="1" y="528"/>
                  </a:lnTo>
                  <a:lnTo>
                    <a:pt x="154" y="1065"/>
                  </a:lnTo>
                  <a:lnTo>
                    <a:pt x="368" y="1498"/>
                  </a:lnTo>
                  <a:cubicBezTo>
                    <a:pt x="378" y="1518"/>
                    <a:pt x="397" y="1528"/>
                    <a:pt x="416" y="1528"/>
                  </a:cubicBezTo>
                  <a:cubicBezTo>
                    <a:pt x="435" y="1528"/>
                    <a:pt x="454" y="1518"/>
                    <a:pt x="463" y="1498"/>
                  </a:cubicBezTo>
                  <a:lnTo>
                    <a:pt x="807" y="784"/>
                  </a:lnTo>
                  <a:cubicBezTo>
                    <a:pt x="822" y="753"/>
                    <a:pt x="821" y="716"/>
                    <a:pt x="803" y="685"/>
                  </a:cubicBezTo>
                  <a:lnTo>
                    <a:pt x="555" y="249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708825" y="1512125"/>
              <a:ext cx="14650" cy="26600"/>
            </a:xfrm>
            <a:custGeom>
              <a:avLst/>
              <a:gdLst/>
              <a:ahLst/>
              <a:cxnLst/>
              <a:rect l="l" t="t" r="r" b="b"/>
              <a:pathLst>
                <a:path w="586" h="1064" extrusionOk="0">
                  <a:moveTo>
                    <a:pt x="372" y="1"/>
                  </a:moveTo>
                  <a:lnTo>
                    <a:pt x="1" y="654"/>
                  </a:lnTo>
                  <a:lnTo>
                    <a:pt x="199" y="1063"/>
                  </a:lnTo>
                  <a:lnTo>
                    <a:pt x="556" y="890"/>
                  </a:lnTo>
                  <a:lnTo>
                    <a:pt x="586" y="383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5723600" y="1538500"/>
              <a:ext cx="15225" cy="30250"/>
            </a:xfrm>
            <a:custGeom>
              <a:avLst/>
              <a:gdLst/>
              <a:ahLst/>
              <a:cxnLst/>
              <a:rect l="l" t="t" r="r" b="b"/>
              <a:pathLst>
                <a:path w="609" h="1210" extrusionOk="0">
                  <a:moveTo>
                    <a:pt x="387" y="1"/>
                  </a:moveTo>
                  <a:lnTo>
                    <a:pt x="93" y="314"/>
                  </a:lnTo>
                  <a:lnTo>
                    <a:pt x="0" y="785"/>
                  </a:lnTo>
                  <a:lnTo>
                    <a:pt x="208" y="1209"/>
                  </a:lnTo>
                  <a:lnTo>
                    <a:pt x="335" y="951"/>
                  </a:lnTo>
                  <a:lnTo>
                    <a:pt x="609" y="393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5701650" y="1496700"/>
              <a:ext cx="44850" cy="83650"/>
            </a:xfrm>
            <a:custGeom>
              <a:avLst/>
              <a:gdLst/>
              <a:ahLst/>
              <a:cxnLst/>
              <a:rect l="l" t="t" r="r" b="b"/>
              <a:pathLst>
                <a:path w="1794" h="3346" extrusionOk="0">
                  <a:moveTo>
                    <a:pt x="1104" y="1"/>
                  </a:moveTo>
                  <a:cubicBezTo>
                    <a:pt x="1255" y="1"/>
                    <a:pt x="1351" y="163"/>
                    <a:pt x="1276" y="296"/>
                  </a:cubicBezTo>
                  <a:lnTo>
                    <a:pt x="874" y="1001"/>
                  </a:lnTo>
                  <a:lnTo>
                    <a:pt x="487" y="1682"/>
                  </a:lnTo>
                  <a:lnTo>
                    <a:pt x="20" y="2502"/>
                  </a:lnTo>
                  <a:cubicBezTo>
                    <a:pt x="3" y="2533"/>
                    <a:pt x="1" y="2569"/>
                    <a:pt x="16" y="2601"/>
                  </a:cubicBezTo>
                  <a:lnTo>
                    <a:pt x="360" y="3315"/>
                  </a:lnTo>
                  <a:cubicBezTo>
                    <a:pt x="369" y="3335"/>
                    <a:pt x="389" y="3345"/>
                    <a:pt x="408" y="3345"/>
                  </a:cubicBezTo>
                  <a:cubicBezTo>
                    <a:pt x="427" y="3345"/>
                    <a:pt x="447" y="3335"/>
                    <a:pt x="456" y="3315"/>
                  </a:cubicBezTo>
                  <a:lnTo>
                    <a:pt x="878" y="2459"/>
                  </a:lnTo>
                  <a:lnTo>
                    <a:pt x="1264" y="1673"/>
                  </a:lnTo>
                  <a:lnTo>
                    <a:pt x="1728" y="729"/>
                  </a:lnTo>
                  <a:cubicBezTo>
                    <a:pt x="1793" y="594"/>
                    <a:pt x="1778" y="433"/>
                    <a:pt x="1686" y="315"/>
                  </a:cubicBezTo>
                  <a:lnTo>
                    <a:pt x="1563" y="155"/>
                  </a:lnTo>
                  <a:cubicBezTo>
                    <a:pt x="1488" y="57"/>
                    <a:pt x="1373" y="1"/>
                    <a:pt x="1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53825" y="1463875"/>
              <a:ext cx="144375" cy="220475"/>
            </a:xfrm>
            <a:custGeom>
              <a:avLst/>
              <a:gdLst/>
              <a:ahLst/>
              <a:cxnLst/>
              <a:rect l="l" t="t" r="r" b="b"/>
              <a:pathLst>
                <a:path w="5775" h="8819" extrusionOk="0">
                  <a:moveTo>
                    <a:pt x="2791" y="668"/>
                  </a:moveTo>
                  <a:cubicBezTo>
                    <a:pt x="4070" y="668"/>
                    <a:pt x="5107" y="1706"/>
                    <a:pt x="5107" y="2985"/>
                  </a:cubicBezTo>
                  <a:cubicBezTo>
                    <a:pt x="5107" y="4263"/>
                    <a:pt x="4070" y="5301"/>
                    <a:pt x="2791" y="5301"/>
                  </a:cubicBezTo>
                  <a:cubicBezTo>
                    <a:pt x="1512" y="5301"/>
                    <a:pt x="474" y="4263"/>
                    <a:pt x="474" y="2985"/>
                  </a:cubicBezTo>
                  <a:cubicBezTo>
                    <a:pt x="474" y="1706"/>
                    <a:pt x="1512" y="668"/>
                    <a:pt x="2791" y="668"/>
                  </a:cubicBezTo>
                  <a:close/>
                  <a:moveTo>
                    <a:pt x="2791" y="1"/>
                  </a:moveTo>
                  <a:cubicBezTo>
                    <a:pt x="1873" y="1"/>
                    <a:pt x="1052" y="416"/>
                    <a:pt x="504" y="1068"/>
                  </a:cubicBezTo>
                  <a:cubicBezTo>
                    <a:pt x="504" y="1068"/>
                    <a:pt x="369" y="1273"/>
                    <a:pt x="299" y="1379"/>
                  </a:cubicBezTo>
                  <a:cubicBezTo>
                    <a:pt x="1" y="1842"/>
                    <a:pt x="22" y="2392"/>
                    <a:pt x="22" y="2985"/>
                  </a:cubicBezTo>
                  <a:cubicBezTo>
                    <a:pt x="22" y="4465"/>
                    <a:pt x="1045" y="5636"/>
                    <a:pt x="2462" y="5871"/>
                  </a:cubicBezTo>
                  <a:cubicBezTo>
                    <a:pt x="2488" y="5875"/>
                    <a:pt x="2507" y="5897"/>
                    <a:pt x="2507" y="5923"/>
                  </a:cubicBezTo>
                  <a:lnTo>
                    <a:pt x="2490" y="7086"/>
                  </a:lnTo>
                  <a:cubicBezTo>
                    <a:pt x="2490" y="7116"/>
                    <a:pt x="2466" y="7141"/>
                    <a:pt x="2436" y="7141"/>
                  </a:cubicBezTo>
                  <a:lnTo>
                    <a:pt x="1644" y="7142"/>
                  </a:lnTo>
                  <a:cubicBezTo>
                    <a:pt x="1615" y="7142"/>
                    <a:pt x="1590" y="7166"/>
                    <a:pt x="1590" y="7196"/>
                  </a:cubicBezTo>
                  <a:lnTo>
                    <a:pt x="1625" y="7712"/>
                  </a:lnTo>
                  <a:cubicBezTo>
                    <a:pt x="1625" y="7741"/>
                    <a:pt x="1650" y="7765"/>
                    <a:pt x="1679" y="7765"/>
                  </a:cubicBezTo>
                  <a:lnTo>
                    <a:pt x="2446" y="7739"/>
                  </a:lnTo>
                  <a:cubicBezTo>
                    <a:pt x="2474" y="7739"/>
                    <a:pt x="2499" y="7764"/>
                    <a:pt x="2499" y="7794"/>
                  </a:cubicBezTo>
                  <a:lnTo>
                    <a:pt x="2505" y="8765"/>
                  </a:lnTo>
                  <a:cubicBezTo>
                    <a:pt x="2505" y="8793"/>
                    <a:pt x="2530" y="8818"/>
                    <a:pt x="2560" y="8818"/>
                  </a:cubicBezTo>
                  <a:lnTo>
                    <a:pt x="3054" y="8808"/>
                  </a:lnTo>
                  <a:cubicBezTo>
                    <a:pt x="3084" y="8808"/>
                    <a:pt x="3109" y="8783"/>
                    <a:pt x="3109" y="8754"/>
                  </a:cubicBezTo>
                  <a:lnTo>
                    <a:pt x="3101" y="7806"/>
                  </a:lnTo>
                  <a:cubicBezTo>
                    <a:pt x="3101" y="7777"/>
                    <a:pt x="3125" y="7753"/>
                    <a:pt x="3155" y="7753"/>
                  </a:cubicBezTo>
                  <a:lnTo>
                    <a:pt x="3907" y="7731"/>
                  </a:lnTo>
                  <a:cubicBezTo>
                    <a:pt x="3937" y="7731"/>
                    <a:pt x="3960" y="7706"/>
                    <a:pt x="3960" y="7677"/>
                  </a:cubicBezTo>
                  <a:lnTo>
                    <a:pt x="4006" y="7199"/>
                  </a:lnTo>
                  <a:cubicBezTo>
                    <a:pt x="4006" y="7171"/>
                    <a:pt x="3981" y="7146"/>
                    <a:pt x="3952" y="7146"/>
                  </a:cubicBezTo>
                  <a:lnTo>
                    <a:pt x="3137" y="7136"/>
                  </a:lnTo>
                  <a:cubicBezTo>
                    <a:pt x="3107" y="7136"/>
                    <a:pt x="3083" y="7111"/>
                    <a:pt x="3083" y="7081"/>
                  </a:cubicBezTo>
                  <a:lnTo>
                    <a:pt x="3079" y="5943"/>
                  </a:lnTo>
                  <a:cubicBezTo>
                    <a:pt x="3079" y="5917"/>
                    <a:pt x="3099" y="5893"/>
                    <a:pt x="3124" y="5890"/>
                  </a:cubicBezTo>
                  <a:cubicBezTo>
                    <a:pt x="3443" y="5837"/>
                    <a:pt x="3806" y="5752"/>
                    <a:pt x="4089" y="5605"/>
                  </a:cubicBezTo>
                  <a:cubicBezTo>
                    <a:pt x="4307" y="5492"/>
                    <a:pt x="4495" y="5385"/>
                    <a:pt x="4710" y="5231"/>
                  </a:cubicBezTo>
                  <a:cubicBezTo>
                    <a:pt x="5353" y="4682"/>
                    <a:pt x="5774" y="3876"/>
                    <a:pt x="5774" y="2985"/>
                  </a:cubicBezTo>
                  <a:cubicBezTo>
                    <a:pt x="5774" y="1336"/>
                    <a:pt x="4439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648900" y="1490525"/>
              <a:ext cx="122550" cy="194800"/>
            </a:xfrm>
            <a:custGeom>
              <a:avLst/>
              <a:gdLst/>
              <a:ahLst/>
              <a:cxnLst/>
              <a:rect l="l" t="t" r="r" b="b"/>
              <a:pathLst>
                <a:path w="4902" h="7792" extrusionOk="0">
                  <a:moveTo>
                    <a:pt x="697" y="1"/>
                  </a:moveTo>
                  <a:lnTo>
                    <a:pt x="697" y="1"/>
                  </a:lnTo>
                  <a:cubicBezTo>
                    <a:pt x="263" y="518"/>
                    <a:pt x="1" y="1187"/>
                    <a:pt x="1" y="1917"/>
                  </a:cubicBezTo>
                  <a:cubicBezTo>
                    <a:pt x="1" y="3398"/>
                    <a:pt x="1166" y="4645"/>
                    <a:pt x="2583" y="4879"/>
                  </a:cubicBezTo>
                  <a:cubicBezTo>
                    <a:pt x="2609" y="4883"/>
                    <a:pt x="2628" y="4906"/>
                    <a:pt x="2628" y="4932"/>
                  </a:cubicBezTo>
                  <a:lnTo>
                    <a:pt x="2628" y="5979"/>
                  </a:lnTo>
                  <a:cubicBezTo>
                    <a:pt x="2628" y="6009"/>
                    <a:pt x="2603" y="6034"/>
                    <a:pt x="2574" y="6034"/>
                  </a:cubicBezTo>
                  <a:lnTo>
                    <a:pt x="1790" y="6034"/>
                  </a:lnTo>
                  <a:cubicBezTo>
                    <a:pt x="1760" y="6034"/>
                    <a:pt x="1735" y="6058"/>
                    <a:pt x="1735" y="6087"/>
                  </a:cubicBezTo>
                  <a:lnTo>
                    <a:pt x="1735" y="6693"/>
                  </a:lnTo>
                  <a:cubicBezTo>
                    <a:pt x="1735" y="6723"/>
                    <a:pt x="1760" y="6747"/>
                    <a:pt x="1790" y="6747"/>
                  </a:cubicBezTo>
                  <a:lnTo>
                    <a:pt x="2574" y="6747"/>
                  </a:lnTo>
                  <a:cubicBezTo>
                    <a:pt x="2603" y="6747"/>
                    <a:pt x="2628" y="6771"/>
                    <a:pt x="2628" y="6801"/>
                  </a:cubicBezTo>
                  <a:lnTo>
                    <a:pt x="2628" y="7737"/>
                  </a:lnTo>
                  <a:cubicBezTo>
                    <a:pt x="2628" y="7767"/>
                    <a:pt x="2652" y="7791"/>
                    <a:pt x="2682" y="7791"/>
                  </a:cubicBezTo>
                  <a:lnTo>
                    <a:pt x="3287" y="7791"/>
                  </a:lnTo>
                  <a:cubicBezTo>
                    <a:pt x="3317" y="7791"/>
                    <a:pt x="3341" y="7767"/>
                    <a:pt x="3341" y="7737"/>
                  </a:cubicBezTo>
                  <a:lnTo>
                    <a:pt x="3341" y="6801"/>
                  </a:lnTo>
                  <a:cubicBezTo>
                    <a:pt x="3341" y="6771"/>
                    <a:pt x="3365" y="6747"/>
                    <a:pt x="3395" y="6747"/>
                  </a:cubicBezTo>
                  <a:lnTo>
                    <a:pt x="4180" y="6747"/>
                  </a:lnTo>
                  <a:cubicBezTo>
                    <a:pt x="4209" y="6747"/>
                    <a:pt x="4233" y="6723"/>
                    <a:pt x="4233" y="6693"/>
                  </a:cubicBezTo>
                  <a:lnTo>
                    <a:pt x="4233" y="6087"/>
                  </a:lnTo>
                  <a:cubicBezTo>
                    <a:pt x="4233" y="6059"/>
                    <a:pt x="4212" y="6035"/>
                    <a:pt x="4180" y="6035"/>
                  </a:cubicBezTo>
                  <a:cubicBezTo>
                    <a:pt x="4179" y="6035"/>
                    <a:pt x="4179" y="6035"/>
                    <a:pt x="4178" y="6035"/>
                  </a:cubicBezTo>
                  <a:lnTo>
                    <a:pt x="3394" y="6035"/>
                  </a:lnTo>
                  <a:cubicBezTo>
                    <a:pt x="3364" y="6035"/>
                    <a:pt x="3340" y="6010"/>
                    <a:pt x="3340" y="5981"/>
                  </a:cubicBezTo>
                  <a:lnTo>
                    <a:pt x="3340" y="4933"/>
                  </a:lnTo>
                  <a:cubicBezTo>
                    <a:pt x="3340" y="4908"/>
                    <a:pt x="3359" y="4884"/>
                    <a:pt x="3385" y="4881"/>
                  </a:cubicBezTo>
                  <a:cubicBezTo>
                    <a:pt x="3950" y="4786"/>
                    <a:pt x="4475" y="4533"/>
                    <a:pt x="4902" y="4167"/>
                  </a:cubicBezTo>
                  <a:lnTo>
                    <a:pt x="4902" y="4167"/>
                  </a:lnTo>
                  <a:cubicBezTo>
                    <a:pt x="4450" y="4428"/>
                    <a:pt x="3926" y="4578"/>
                    <a:pt x="3367" y="4578"/>
                  </a:cubicBezTo>
                  <a:cubicBezTo>
                    <a:pt x="1673" y="4578"/>
                    <a:pt x="300" y="3206"/>
                    <a:pt x="300" y="1511"/>
                  </a:cubicBezTo>
                  <a:cubicBezTo>
                    <a:pt x="300" y="963"/>
                    <a:pt x="444" y="446"/>
                    <a:pt x="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2"/>
          <p:cNvGrpSpPr/>
          <p:nvPr/>
        </p:nvGrpSpPr>
        <p:grpSpPr>
          <a:xfrm>
            <a:off x="8147274" y="1652026"/>
            <a:ext cx="364344" cy="363605"/>
            <a:chOff x="4730750" y="1463875"/>
            <a:chExt cx="221850" cy="221400"/>
          </a:xfrm>
        </p:grpSpPr>
        <p:sp>
          <p:nvSpPr>
            <p:cNvPr id="1171" name="Google Shape;1171;p42"/>
            <p:cNvSpPr/>
            <p:nvPr/>
          </p:nvSpPr>
          <p:spPr>
            <a:xfrm>
              <a:off x="4745100" y="1634400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803" y="1"/>
                  </a:moveTo>
                  <a:lnTo>
                    <a:pt x="1" y="803"/>
                  </a:lnTo>
                  <a:lnTo>
                    <a:pt x="676" y="1478"/>
                  </a:lnTo>
                  <a:lnTo>
                    <a:pt x="1479" y="676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863350" y="1463875"/>
              <a:ext cx="89250" cy="88575"/>
            </a:xfrm>
            <a:custGeom>
              <a:avLst/>
              <a:gdLst/>
              <a:ahLst/>
              <a:cxnLst/>
              <a:rect l="l" t="t" r="r" b="b"/>
              <a:pathLst>
                <a:path w="3570" h="3543" extrusionOk="0">
                  <a:moveTo>
                    <a:pt x="1742" y="1"/>
                  </a:moveTo>
                  <a:cubicBezTo>
                    <a:pt x="1314" y="1"/>
                    <a:pt x="921" y="148"/>
                    <a:pt x="610" y="392"/>
                  </a:cubicBezTo>
                  <a:cubicBezTo>
                    <a:pt x="606" y="396"/>
                    <a:pt x="602" y="400"/>
                    <a:pt x="598" y="403"/>
                  </a:cubicBezTo>
                  <a:cubicBezTo>
                    <a:pt x="598" y="403"/>
                    <a:pt x="466" y="555"/>
                    <a:pt x="392" y="640"/>
                  </a:cubicBezTo>
                  <a:cubicBezTo>
                    <a:pt x="117" y="960"/>
                    <a:pt x="0" y="1371"/>
                    <a:pt x="0" y="1826"/>
                  </a:cubicBezTo>
                  <a:cubicBezTo>
                    <a:pt x="0" y="2836"/>
                    <a:pt x="752" y="3542"/>
                    <a:pt x="1762" y="3542"/>
                  </a:cubicBezTo>
                  <a:cubicBezTo>
                    <a:pt x="2375" y="3542"/>
                    <a:pt x="2876" y="3362"/>
                    <a:pt x="3208" y="2899"/>
                  </a:cubicBezTo>
                  <a:cubicBezTo>
                    <a:pt x="3216" y="2885"/>
                    <a:pt x="3249" y="2858"/>
                    <a:pt x="3258" y="2846"/>
                  </a:cubicBezTo>
                  <a:cubicBezTo>
                    <a:pt x="3455" y="2554"/>
                    <a:pt x="3569" y="2204"/>
                    <a:pt x="3569" y="1826"/>
                  </a:cubicBezTo>
                  <a:cubicBezTo>
                    <a:pt x="3569" y="818"/>
                    <a:pt x="2751" y="1"/>
                    <a:pt x="1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4861225" y="1473900"/>
              <a:ext cx="83600" cy="81275"/>
            </a:xfrm>
            <a:custGeom>
              <a:avLst/>
              <a:gdLst/>
              <a:ahLst/>
              <a:cxnLst/>
              <a:rect l="l" t="t" r="r" b="b"/>
              <a:pathLst>
                <a:path w="3344" h="3251" extrusionOk="0">
                  <a:moveTo>
                    <a:pt x="683" y="1"/>
                  </a:moveTo>
                  <a:cubicBezTo>
                    <a:pt x="266" y="335"/>
                    <a:pt x="0" y="848"/>
                    <a:pt x="0" y="1424"/>
                  </a:cubicBezTo>
                  <a:cubicBezTo>
                    <a:pt x="0" y="2433"/>
                    <a:pt x="818" y="3250"/>
                    <a:pt x="1828" y="3250"/>
                  </a:cubicBezTo>
                  <a:cubicBezTo>
                    <a:pt x="2441" y="3250"/>
                    <a:pt x="2984" y="2949"/>
                    <a:pt x="3315" y="2484"/>
                  </a:cubicBezTo>
                  <a:cubicBezTo>
                    <a:pt x="3325" y="2472"/>
                    <a:pt x="3334" y="2458"/>
                    <a:pt x="3343" y="2445"/>
                  </a:cubicBezTo>
                  <a:lnTo>
                    <a:pt x="3343" y="2445"/>
                  </a:lnTo>
                  <a:cubicBezTo>
                    <a:pt x="3031" y="2697"/>
                    <a:pt x="2632" y="2847"/>
                    <a:pt x="2199" y="2847"/>
                  </a:cubicBezTo>
                  <a:cubicBezTo>
                    <a:pt x="1190" y="2847"/>
                    <a:pt x="372" y="2030"/>
                    <a:pt x="372" y="1021"/>
                  </a:cubicBezTo>
                  <a:cubicBezTo>
                    <a:pt x="372" y="642"/>
                    <a:pt x="487" y="292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874600" y="1477225"/>
              <a:ext cx="64625" cy="64625"/>
            </a:xfrm>
            <a:custGeom>
              <a:avLst/>
              <a:gdLst/>
              <a:ahLst/>
              <a:cxnLst/>
              <a:rect l="l" t="t" r="r" b="b"/>
              <a:pathLst>
                <a:path w="2585" h="2585" extrusionOk="0">
                  <a:moveTo>
                    <a:pt x="1293" y="0"/>
                  </a:moveTo>
                  <a:cubicBezTo>
                    <a:pt x="579" y="0"/>
                    <a:pt x="1" y="578"/>
                    <a:pt x="1" y="1292"/>
                  </a:cubicBezTo>
                  <a:cubicBezTo>
                    <a:pt x="1" y="2006"/>
                    <a:pt x="579" y="2585"/>
                    <a:pt x="1293" y="2585"/>
                  </a:cubicBezTo>
                  <a:cubicBezTo>
                    <a:pt x="2006" y="2585"/>
                    <a:pt x="2584" y="2006"/>
                    <a:pt x="2584" y="1292"/>
                  </a:cubicBezTo>
                  <a:cubicBezTo>
                    <a:pt x="2584" y="578"/>
                    <a:pt x="2006" y="0"/>
                    <a:pt x="1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898450" y="15010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339" y="1"/>
                  </a:moveTo>
                  <a:cubicBezTo>
                    <a:pt x="151" y="1"/>
                    <a:pt x="0" y="152"/>
                    <a:pt x="0" y="338"/>
                  </a:cubicBezTo>
                  <a:cubicBezTo>
                    <a:pt x="0" y="525"/>
                    <a:pt x="151" y="676"/>
                    <a:pt x="339" y="676"/>
                  </a:cubicBezTo>
                  <a:cubicBezTo>
                    <a:pt x="525" y="676"/>
                    <a:pt x="677" y="525"/>
                    <a:pt x="677" y="338"/>
                  </a:cubicBezTo>
                  <a:cubicBezTo>
                    <a:pt x="677" y="152"/>
                    <a:pt x="525" y="1"/>
                    <a:pt x="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4859400" y="1517925"/>
              <a:ext cx="46725" cy="39150"/>
            </a:xfrm>
            <a:custGeom>
              <a:avLst/>
              <a:gdLst/>
              <a:ahLst/>
              <a:cxnLst/>
              <a:rect l="l" t="t" r="r" b="b"/>
              <a:pathLst>
                <a:path w="1869" h="1566" extrusionOk="0">
                  <a:moveTo>
                    <a:pt x="1846" y="0"/>
                  </a:moveTo>
                  <a:cubicBezTo>
                    <a:pt x="1846" y="0"/>
                    <a:pt x="1845" y="0"/>
                    <a:pt x="1844" y="0"/>
                  </a:cubicBezTo>
                  <a:lnTo>
                    <a:pt x="1241" y="31"/>
                  </a:lnTo>
                  <a:cubicBezTo>
                    <a:pt x="1224" y="32"/>
                    <a:pt x="1207" y="38"/>
                    <a:pt x="1195" y="52"/>
                  </a:cubicBezTo>
                  <a:lnTo>
                    <a:pt x="0" y="1246"/>
                  </a:lnTo>
                  <a:lnTo>
                    <a:pt x="321" y="1565"/>
                  </a:lnTo>
                  <a:lnTo>
                    <a:pt x="1858" y="31"/>
                  </a:lnTo>
                  <a:cubicBezTo>
                    <a:pt x="1868" y="19"/>
                    <a:pt x="1861" y="0"/>
                    <a:pt x="1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4731675" y="1646125"/>
              <a:ext cx="40250" cy="39150"/>
            </a:xfrm>
            <a:custGeom>
              <a:avLst/>
              <a:gdLst/>
              <a:ahLst/>
              <a:cxnLst/>
              <a:rect l="l" t="t" r="r" b="b"/>
              <a:pathLst>
                <a:path w="1610" h="1566" extrusionOk="0">
                  <a:moveTo>
                    <a:pt x="287" y="1"/>
                  </a:moveTo>
                  <a:cubicBezTo>
                    <a:pt x="242" y="1"/>
                    <a:pt x="196" y="18"/>
                    <a:pt x="161" y="52"/>
                  </a:cubicBezTo>
                  <a:lnTo>
                    <a:pt x="70" y="136"/>
                  </a:lnTo>
                  <a:cubicBezTo>
                    <a:pt x="1" y="206"/>
                    <a:pt x="1" y="318"/>
                    <a:pt x="70" y="387"/>
                  </a:cubicBezTo>
                  <a:lnTo>
                    <a:pt x="262" y="612"/>
                  </a:lnTo>
                  <a:lnTo>
                    <a:pt x="1163" y="1513"/>
                  </a:lnTo>
                  <a:cubicBezTo>
                    <a:pt x="1197" y="1548"/>
                    <a:pt x="1242" y="1565"/>
                    <a:pt x="1288" y="1565"/>
                  </a:cubicBezTo>
                  <a:cubicBezTo>
                    <a:pt x="1333" y="1565"/>
                    <a:pt x="1379" y="1548"/>
                    <a:pt x="1414" y="1513"/>
                  </a:cubicBezTo>
                  <a:lnTo>
                    <a:pt x="1539" y="1387"/>
                  </a:lnTo>
                  <a:cubicBezTo>
                    <a:pt x="1609" y="1317"/>
                    <a:pt x="1609" y="1205"/>
                    <a:pt x="1539" y="1136"/>
                  </a:cubicBezTo>
                  <a:lnTo>
                    <a:pt x="639" y="234"/>
                  </a:lnTo>
                  <a:lnTo>
                    <a:pt x="412" y="52"/>
                  </a:lnTo>
                  <a:cubicBezTo>
                    <a:pt x="377" y="18"/>
                    <a:pt x="33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4844725" y="1542150"/>
              <a:ext cx="29975" cy="29575"/>
            </a:xfrm>
            <a:custGeom>
              <a:avLst/>
              <a:gdLst/>
              <a:ahLst/>
              <a:cxnLst/>
              <a:rect l="l" t="t" r="r" b="b"/>
              <a:pathLst>
                <a:path w="1199" h="1183" extrusionOk="0">
                  <a:moveTo>
                    <a:pt x="377" y="0"/>
                  </a:moveTo>
                  <a:cubicBezTo>
                    <a:pt x="333" y="0"/>
                    <a:pt x="289" y="17"/>
                    <a:pt x="256" y="50"/>
                  </a:cubicBezTo>
                  <a:lnTo>
                    <a:pt x="1" y="304"/>
                  </a:lnTo>
                  <a:lnTo>
                    <a:pt x="220" y="918"/>
                  </a:lnTo>
                  <a:lnTo>
                    <a:pt x="879" y="1183"/>
                  </a:lnTo>
                  <a:lnTo>
                    <a:pt x="1132" y="927"/>
                  </a:lnTo>
                  <a:cubicBezTo>
                    <a:pt x="1199" y="860"/>
                    <a:pt x="1199" y="752"/>
                    <a:pt x="1132" y="685"/>
                  </a:cubicBezTo>
                  <a:lnTo>
                    <a:pt x="498" y="50"/>
                  </a:lnTo>
                  <a:cubicBezTo>
                    <a:pt x="464" y="17"/>
                    <a:pt x="421" y="0"/>
                    <a:pt x="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4794925" y="1549125"/>
              <a:ext cx="75875" cy="73950"/>
            </a:xfrm>
            <a:custGeom>
              <a:avLst/>
              <a:gdLst/>
              <a:ahLst/>
              <a:cxnLst/>
              <a:rect l="l" t="t" r="r" b="b"/>
              <a:pathLst>
                <a:path w="3035" h="2958" extrusionOk="0">
                  <a:moveTo>
                    <a:pt x="1746" y="0"/>
                  </a:moveTo>
                  <a:cubicBezTo>
                    <a:pt x="1678" y="0"/>
                    <a:pt x="1610" y="26"/>
                    <a:pt x="1558" y="79"/>
                  </a:cubicBezTo>
                  <a:lnTo>
                    <a:pt x="1" y="1645"/>
                  </a:lnTo>
                  <a:lnTo>
                    <a:pt x="375" y="2358"/>
                  </a:lnTo>
                  <a:lnTo>
                    <a:pt x="1312" y="2957"/>
                  </a:lnTo>
                  <a:lnTo>
                    <a:pt x="2931" y="1340"/>
                  </a:lnTo>
                  <a:cubicBezTo>
                    <a:pt x="3035" y="1235"/>
                    <a:pt x="3035" y="1067"/>
                    <a:pt x="2931" y="961"/>
                  </a:cubicBezTo>
                  <a:lnTo>
                    <a:pt x="2095" y="126"/>
                  </a:lnTo>
                  <a:lnTo>
                    <a:pt x="1934" y="79"/>
                  </a:lnTo>
                  <a:cubicBezTo>
                    <a:pt x="1882" y="26"/>
                    <a:pt x="1814" y="0"/>
                    <a:pt x="1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4763175" y="1588550"/>
              <a:ext cx="64600" cy="64575"/>
            </a:xfrm>
            <a:custGeom>
              <a:avLst/>
              <a:gdLst/>
              <a:ahLst/>
              <a:cxnLst/>
              <a:rect l="l" t="t" r="r" b="b"/>
              <a:pathLst>
                <a:path w="2584" h="2583" extrusionOk="0">
                  <a:moveTo>
                    <a:pt x="1205" y="0"/>
                  </a:moveTo>
                  <a:lnTo>
                    <a:pt x="812" y="811"/>
                  </a:lnTo>
                  <a:lnTo>
                    <a:pt x="1" y="1204"/>
                  </a:lnTo>
                  <a:lnTo>
                    <a:pt x="509" y="1968"/>
                  </a:lnTo>
                  <a:lnTo>
                    <a:pt x="1380" y="2583"/>
                  </a:lnTo>
                  <a:lnTo>
                    <a:pt x="2583" y="1379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4793250" y="1546175"/>
              <a:ext cx="54050" cy="51300"/>
            </a:xfrm>
            <a:custGeom>
              <a:avLst/>
              <a:gdLst/>
              <a:ahLst/>
              <a:cxnLst/>
              <a:rect l="l" t="t" r="r" b="b"/>
              <a:pathLst>
                <a:path w="2162" h="2052" extrusionOk="0">
                  <a:moveTo>
                    <a:pt x="1805" y="1"/>
                  </a:moveTo>
                  <a:cubicBezTo>
                    <a:pt x="1737" y="1"/>
                    <a:pt x="1669" y="27"/>
                    <a:pt x="1617" y="80"/>
                  </a:cubicBezTo>
                  <a:lnTo>
                    <a:pt x="1298" y="398"/>
                  </a:lnTo>
                  <a:lnTo>
                    <a:pt x="1267" y="566"/>
                  </a:lnTo>
                  <a:lnTo>
                    <a:pt x="1109" y="587"/>
                  </a:lnTo>
                  <a:lnTo>
                    <a:pt x="696" y="1000"/>
                  </a:lnTo>
                  <a:lnTo>
                    <a:pt x="694" y="1188"/>
                  </a:lnTo>
                  <a:lnTo>
                    <a:pt x="507" y="1188"/>
                  </a:lnTo>
                  <a:lnTo>
                    <a:pt x="0" y="1696"/>
                  </a:lnTo>
                  <a:lnTo>
                    <a:pt x="33" y="1938"/>
                  </a:lnTo>
                  <a:lnTo>
                    <a:pt x="356" y="2051"/>
                  </a:lnTo>
                  <a:lnTo>
                    <a:pt x="2162" y="245"/>
                  </a:lnTo>
                  <a:lnTo>
                    <a:pt x="1993" y="80"/>
                  </a:lnTo>
                  <a:cubicBezTo>
                    <a:pt x="1941" y="27"/>
                    <a:pt x="1873" y="1"/>
                    <a:pt x="1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763100" y="158855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1206" y="0"/>
                  </a:moveTo>
                  <a:lnTo>
                    <a:pt x="698" y="508"/>
                  </a:lnTo>
                  <a:lnTo>
                    <a:pt x="672" y="690"/>
                  </a:lnTo>
                  <a:lnTo>
                    <a:pt x="509" y="698"/>
                  </a:lnTo>
                  <a:lnTo>
                    <a:pt x="1" y="1205"/>
                  </a:lnTo>
                  <a:lnTo>
                    <a:pt x="1" y="1453"/>
                  </a:lnTo>
                  <a:lnTo>
                    <a:pt x="358" y="1560"/>
                  </a:lnTo>
                  <a:lnTo>
                    <a:pt x="1437" y="481"/>
                  </a:lnTo>
                  <a:lnTo>
                    <a:pt x="1562" y="35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730750" y="1645000"/>
              <a:ext cx="16875" cy="16425"/>
            </a:xfrm>
            <a:custGeom>
              <a:avLst/>
              <a:gdLst/>
              <a:ahLst/>
              <a:cxnLst/>
              <a:rect l="l" t="t" r="r" b="b"/>
              <a:pathLst>
                <a:path w="675" h="657" extrusionOk="0">
                  <a:moveTo>
                    <a:pt x="320" y="0"/>
                  </a:moveTo>
                  <a:cubicBezTo>
                    <a:pt x="275" y="0"/>
                    <a:pt x="229" y="18"/>
                    <a:pt x="194" y="52"/>
                  </a:cubicBezTo>
                  <a:lnTo>
                    <a:pt x="70" y="179"/>
                  </a:lnTo>
                  <a:cubicBezTo>
                    <a:pt x="1" y="247"/>
                    <a:pt x="1" y="360"/>
                    <a:pt x="70" y="430"/>
                  </a:cubicBezTo>
                  <a:lnTo>
                    <a:pt x="297" y="657"/>
                  </a:lnTo>
                  <a:lnTo>
                    <a:pt x="675" y="279"/>
                  </a:lnTo>
                  <a:lnTo>
                    <a:pt x="472" y="80"/>
                  </a:lnTo>
                  <a:lnTo>
                    <a:pt x="445" y="52"/>
                  </a:lnTo>
                  <a:cubicBezTo>
                    <a:pt x="411" y="18"/>
                    <a:pt x="366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4748175" y="1613925"/>
              <a:ext cx="55975" cy="54700"/>
            </a:xfrm>
            <a:custGeom>
              <a:avLst/>
              <a:gdLst/>
              <a:ahLst/>
              <a:cxnLst/>
              <a:rect l="l" t="t" r="r" b="b"/>
              <a:pathLst>
                <a:path w="2239" h="2188" extrusionOk="0">
                  <a:moveTo>
                    <a:pt x="292" y="0"/>
                  </a:moveTo>
                  <a:cubicBezTo>
                    <a:pt x="246" y="0"/>
                    <a:pt x="201" y="18"/>
                    <a:pt x="166" y="53"/>
                  </a:cubicBezTo>
                  <a:lnTo>
                    <a:pt x="70" y="131"/>
                  </a:lnTo>
                  <a:cubicBezTo>
                    <a:pt x="0" y="200"/>
                    <a:pt x="0" y="312"/>
                    <a:pt x="70" y="382"/>
                  </a:cubicBezTo>
                  <a:lnTo>
                    <a:pt x="579" y="922"/>
                  </a:lnTo>
                  <a:lnTo>
                    <a:pt x="1794" y="2136"/>
                  </a:lnTo>
                  <a:cubicBezTo>
                    <a:pt x="1828" y="2171"/>
                    <a:pt x="1874" y="2188"/>
                    <a:pt x="1919" y="2188"/>
                  </a:cubicBezTo>
                  <a:cubicBezTo>
                    <a:pt x="1964" y="2188"/>
                    <a:pt x="2009" y="2171"/>
                    <a:pt x="2043" y="2136"/>
                  </a:cubicBezTo>
                  <a:lnTo>
                    <a:pt x="2169" y="2010"/>
                  </a:lnTo>
                  <a:cubicBezTo>
                    <a:pt x="2238" y="1941"/>
                    <a:pt x="2238" y="1829"/>
                    <a:pt x="2169" y="1760"/>
                  </a:cubicBezTo>
                  <a:lnTo>
                    <a:pt x="955" y="544"/>
                  </a:lnTo>
                  <a:lnTo>
                    <a:pt x="417" y="53"/>
                  </a:lnTo>
                  <a:cubicBezTo>
                    <a:pt x="382" y="18"/>
                    <a:pt x="337" y="0"/>
                    <a:pt x="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4747400" y="1612725"/>
              <a:ext cx="24675" cy="24250"/>
            </a:xfrm>
            <a:custGeom>
              <a:avLst/>
              <a:gdLst/>
              <a:ahLst/>
              <a:cxnLst/>
              <a:rect l="l" t="t" r="r" b="b"/>
              <a:pathLst>
                <a:path w="987" h="970" extrusionOk="0">
                  <a:moveTo>
                    <a:pt x="321" y="1"/>
                  </a:moveTo>
                  <a:cubicBezTo>
                    <a:pt x="276" y="1"/>
                    <a:pt x="231" y="18"/>
                    <a:pt x="196" y="52"/>
                  </a:cubicBezTo>
                  <a:lnTo>
                    <a:pt x="70" y="179"/>
                  </a:lnTo>
                  <a:cubicBezTo>
                    <a:pt x="0" y="248"/>
                    <a:pt x="0" y="360"/>
                    <a:pt x="70" y="430"/>
                  </a:cubicBezTo>
                  <a:lnTo>
                    <a:pt x="482" y="841"/>
                  </a:lnTo>
                  <a:lnTo>
                    <a:pt x="610" y="970"/>
                  </a:lnTo>
                  <a:lnTo>
                    <a:pt x="987" y="592"/>
                  </a:lnTo>
                  <a:lnTo>
                    <a:pt x="632" y="238"/>
                  </a:lnTo>
                  <a:lnTo>
                    <a:pt x="447" y="52"/>
                  </a:lnTo>
                  <a:cubicBezTo>
                    <a:pt x="412" y="18"/>
                    <a:pt x="366" y="1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2"/>
          <p:cNvGrpSpPr/>
          <p:nvPr/>
        </p:nvGrpSpPr>
        <p:grpSpPr>
          <a:xfrm>
            <a:off x="2826985" y="2618462"/>
            <a:ext cx="363669" cy="343796"/>
            <a:chOff x="1840858" y="1998649"/>
            <a:chExt cx="280912" cy="265561"/>
          </a:xfrm>
        </p:grpSpPr>
        <p:sp>
          <p:nvSpPr>
            <p:cNvPr id="1187" name="Google Shape;1187;p42"/>
            <p:cNvSpPr/>
            <p:nvPr/>
          </p:nvSpPr>
          <p:spPr>
            <a:xfrm>
              <a:off x="1846537" y="2059220"/>
              <a:ext cx="104873" cy="195698"/>
            </a:xfrm>
            <a:custGeom>
              <a:avLst/>
              <a:gdLst/>
              <a:ahLst/>
              <a:cxnLst/>
              <a:rect l="l" t="t" r="r" b="b"/>
              <a:pathLst>
                <a:path w="3307" h="6171" extrusionOk="0">
                  <a:moveTo>
                    <a:pt x="1347" y="1"/>
                  </a:moveTo>
                  <a:lnTo>
                    <a:pt x="1" y="201"/>
                  </a:lnTo>
                  <a:lnTo>
                    <a:pt x="1" y="5926"/>
                  </a:lnTo>
                  <a:lnTo>
                    <a:pt x="1250" y="6170"/>
                  </a:lnTo>
                  <a:lnTo>
                    <a:pt x="2774" y="5926"/>
                  </a:lnTo>
                  <a:lnTo>
                    <a:pt x="3306" y="3024"/>
                  </a:lnTo>
                  <a:lnTo>
                    <a:pt x="2774" y="201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1844000" y="1998649"/>
              <a:ext cx="98277" cy="66977"/>
            </a:xfrm>
            <a:custGeom>
              <a:avLst/>
              <a:gdLst/>
              <a:ahLst/>
              <a:cxnLst/>
              <a:rect l="l" t="t" r="r" b="b"/>
              <a:pathLst>
                <a:path w="3099" h="2112" extrusionOk="0">
                  <a:moveTo>
                    <a:pt x="666" y="1"/>
                  </a:moveTo>
                  <a:lnTo>
                    <a:pt x="557" y="52"/>
                  </a:lnTo>
                  <a:cubicBezTo>
                    <a:pt x="458" y="52"/>
                    <a:pt x="378" y="132"/>
                    <a:pt x="378" y="231"/>
                  </a:cubicBezTo>
                  <a:lnTo>
                    <a:pt x="407" y="764"/>
                  </a:lnTo>
                  <a:cubicBezTo>
                    <a:pt x="407" y="988"/>
                    <a:pt x="225" y="1170"/>
                    <a:pt x="1" y="1170"/>
                  </a:cubicBezTo>
                  <a:lnTo>
                    <a:pt x="12" y="2111"/>
                  </a:lnTo>
                  <a:lnTo>
                    <a:pt x="2854" y="2111"/>
                  </a:lnTo>
                  <a:lnTo>
                    <a:pt x="3098" y="1626"/>
                  </a:lnTo>
                  <a:lnTo>
                    <a:pt x="2854" y="1132"/>
                  </a:lnTo>
                  <a:cubicBezTo>
                    <a:pt x="2742" y="1132"/>
                    <a:pt x="2641" y="1087"/>
                    <a:pt x="2568" y="1012"/>
                  </a:cubicBezTo>
                  <a:cubicBezTo>
                    <a:pt x="2492" y="938"/>
                    <a:pt x="2448" y="836"/>
                    <a:pt x="2448" y="724"/>
                  </a:cubicBezTo>
                  <a:lnTo>
                    <a:pt x="2448" y="180"/>
                  </a:lnTo>
                  <a:cubicBezTo>
                    <a:pt x="2448" y="80"/>
                    <a:pt x="2368" y="1"/>
                    <a:pt x="2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1840892" y="2055922"/>
              <a:ext cx="11321" cy="198489"/>
            </a:xfrm>
            <a:custGeom>
              <a:avLst/>
              <a:gdLst/>
              <a:ahLst/>
              <a:cxnLst/>
              <a:rect l="l" t="t" r="r" b="b"/>
              <a:pathLst>
                <a:path w="357" h="6259" extrusionOk="0">
                  <a:moveTo>
                    <a:pt x="155" y="1"/>
                  </a:moveTo>
                  <a:lnTo>
                    <a:pt x="1" y="305"/>
                  </a:lnTo>
                  <a:lnTo>
                    <a:pt x="1" y="1603"/>
                  </a:lnTo>
                  <a:lnTo>
                    <a:pt x="178" y="1758"/>
                  </a:lnTo>
                  <a:lnTo>
                    <a:pt x="1" y="1870"/>
                  </a:lnTo>
                  <a:lnTo>
                    <a:pt x="1" y="2319"/>
                  </a:lnTo>
                  <a:lnTo>
                    <a:pt x="116" y="2453"/>
                  </a:lnTo>
                  <a:lnTo>
                    <a:pt x="1" y="2586"/>
                  </a:lnTo>
                  <a:lnTo>
                    <a:pt x="1" y="3035"/>
                  </a:lnTo>
                  <a:lnTo>
                    <a:pt x="209" y="3173"/>
                  </a:lnTo>
                  <a:lnTo>
                    <a:pt x="1" y="3301"/>
                  </a:lnTo>
                  <a:lnTo>
                    <a:pt x="1" y="3749"/>
                  </a:lnTo>
                  <a:lnTo>
                    <a:pt x="130" y="3883"/>
                  </a:lnTo>
                  <a:lnTo>
                    <a:pt x="1" y="4017"/>
                  </a:lnTo>
                  <a:lnTo>
                    <a:pt x="1" y="4465"/>
                  </a:lnTo>
                  <a:lnTo>
                    <a:pt x="146" y="4599"/>
                  </a:lnTo>
                  <a:lnTo>
                    <a:pt x="1" y="4733"/>
                  </a:lnTo>
                  <a:lnTo>
                    <a:pt x="1" y="6030"/>
                  </a:lnTo>
                  <a:lnTo>
                    <a:pt x="178" y="6259"/>
                  </a:lnTo>
                  <a:lnTo>
                    <a:pt x="357" y="6030"/>
                  </a:lnTo>
                  <a:lnTo>
                    <a:pt x="357" y="30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1940153" y="2059220"/>
              <a:ext cx="99260" cy="195698"/>
            </a:xfrm>
            <a:custGeom>
              <a:avLst/>
              <a:gdLst/>
              <a:ahLst/>
              <a:cxnLst/>
              <a:rect l="l" t="t" r="r" b="b"/>
              <a:pathLst>
                <a:path w="3130" h="6171" extrusionOk="0">
                  <a:moveTo>
                    <a:pt x="1347" y="1"/>
                  </a:moveTo>
                  <a:lnTo>
                    <a:pt x="0" y="201"/>
                  </a:lnTo>
                  <a:lnTo>
                    <a:pt x="0" y="5926"/>
                  </a:lnTo>
                  <a:lnTo>
                    <a:pt x="1250" y="6170"/>
                  </a:lnTo>
                  <a:lnTo>
                    <a:pt x="2774" y="5926"/>
                  </a:lnTo>
                  <a:lnTo>
                    <a:pt x="3130" y="3024"/>
                  </a:lnTo>
                  <a:lnTo>
                    <a:pt x="2774" y="201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1937616" y="1998649"/>
              <a:ext cx="100338" cy="66977"/>
            </a:xfrm>
            <a:custGeom>
              <a:avLst/>
              <a:gdLst/>
              <a:ahLst/>
              <a:cxnLst/>
              <a:rect l="l" t="t" r="r" b="b"/>
              <a:pathLst>
                <a:path w="3164" h="2112" extrusionOk="0">
                  <a:moveTo>
                    <a:pt x="666" y="1"/>
                  </a:moveTo>
                  <a:lnTo>
                    <a:pt x="557" y="52"/>
                  </a:lnTo>
                  <a:cubicBezTo>
                    <a:pt x="458" y="52"/>
                    <a:pt x="378" y="132"/>
                    <a:pt x="378" y="231"/>
                  </a:cubicBezTo>
                  <a:lnTo>
                    <a:pt x="406" y="764"/>
                  </a:lnTo>
                  <a:cubicBezTo>
                    <a:pt x="406" y="988"/>
                    <a:pt x="224" y="1170"/>
                    <a:pt x="0" y="1170"/>
                  </a:cubicBezTo>
                  <a:lnTo>
                    <a:pt x="11" y="2111"/>
                  </a:lnTo>
                  <a:lnTo>
                    <a:pt x="2854" y="2111"/>
                  </a:lnTo>
                  <a:lnTo>
                    <a:pt x="3164" y="1630"/>
                  </a:lnTo>
                  <a:lnTo>
                    <a:pt x="2854" y="1132"/>
                  </a:lnTo>
                  <a:cubicBezTo>
                    <a:pt x="2742" y="1132"/>
                    <a:pt x="2640" y="1087"/>
                    <a:pt x="2567" y="1012"/>
                  </a:cubicBezTo>
                  <a:cubicBezTo>
                    <a:pt x="2492" y="938"/>
                    <a:pt x="2448" y="836"/>
                    <a:pt x="2448" y="724"/>
                  </a:cubicBezTo>
                  <a:lnTo>
                    <a:pt x="2448" y="180"/>
                  </a:lnTo>
                  <a:cubicBezTo>
                    <a:pt x="2448" y="80"/>
                    <a:pt x="2368" y="1"/>
                    <a:pt x="2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1934444" y="2055922"/>
              <a:ext cx="11385" cy="198489"/>
            </a:xfrm>
            <a:custGeom>
              <a:avLst/>
              <a:gdLst/>
              <a:ahLst/>
              <a:cxnLst/>
              <a:rect l="l" t="t" r="r" b="b"/>
              <a:pathLst>
                <a:path w="359" h="6259" extrusionOk="0">
                  <a:moveTo>
                    <a:pt x="155" y="1"/>
                  </a:moveTo>
                  <a:lnTo>
                    <a:pt x="0" y="305"/>
                  </a:lnTo>
                  <a:lnTo>
                    <a:pt x="0" y="6030"/>
                  </a:lnTo>
                  <a:lnTo>
                    <a:pt x="179" y="6259"/>
                  </a:lnTo>
                  <a:lnTo>
                    <a:pt x="358" y="6030"/>
                  </a:lnTo>
                  <a:lnTo>
                    <a:pt x="358" y="30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2033736" y="2059220"/>
              <a:ext cx="88002" cy="195698"/>
            </a:xfrm>
            <a:custGeom>
              <a:avLst/>
              <a:gdLst/>
              <a:ahLst/>
              <a:cxnLst/>
              <a:rect l="l" t="t" r="r" b="b"/>
              <a:pathLst>
                <a:path w="2775" h="6171" extrusionOk="0">
                  <a:moveTo>
                    <a:pt x="1347" y="1"/>
                  </a:moveTo>
                  <a:lnTo>
                    <a:pt x="1" y="201"/>
                  </a:lnTo>
                  <a:lnTo>
                    <a:pt x="1" y="5926"/>
                  </a:lnTo>
                  <a:lnTo>
                    <a:pt x="1250" y="6170"/>
                  </a:lnTo>
                  <a:lnTo>
                    <a:pt x="2775" y="5926"/>
                  </a:lnTo>
                  <a:lnTo>
                    <a:pt x="2775" y="4630"/>
                  </a:lnTo>
                  <a:lnTo>
                    <a:pt x="2658" y="4496"/>
                  </a:lnTo>
                  <a:lnTo>
                    <a:pt x="2775" y="4362"/>
                  </a:lnTo>
                  <a:lnTo>
                    <a:pt x="2775" y="3914"/>
                  </a:lnTo>
                  <a:lnTo>
                    <a:pt x="2658" y="3780"/>
                  </a:lnTo>
                  <a:lnTo>
                    <a:pt x="2775" y="3646"/>
                  </a:lnTo>
                  <a:lnTo>
                    <a:pt x="2775" y="3198"/>
                  </a:lnTo>
                  <a:lnTo>
                    <a:pt x="2658" y="3064"/>
                  </a:lnTo>
                  <a:lnTo>
                    <a:pt x="2775" y="2931"/>
                  </a:lnTo>
                  <a:lnTo>
                    <a:pt x="2775" y="2482"/>
                  </a:lnTo>
                  <a:lnTo>
                    <a:pt x="2658" y="2349"/>
                  </a:lnTo>
                  <a:lnTo>
                    <a:pt x="2775" y="2215"/>
                  </a:lnTo>
                  <a:lnTo>
                    <a:pt x="2775" y="1765"/>
                  </a:lnTo>
                  <a:lnTo>
                    <a:pt x="2629" y="1632"/>
                  </a:lnTo>
                  <a:lnTo>
                    <a:pt x="2775" y="1499"/>
                  </a:lnTo>
                  <a:lnTo>
                    <a:pt x="2775" y="201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2031199" y="1998649"/>
              <a:ext cx="90539" cy="66977"/>
            </a:xfrm>
            <a:custGeom>
              <a:avLst/>
              <a:gdLst/>
              <a:ahLst/>
              <a:cxnLst/>
              <a:rect l="l" t="t" r="r" b="b"/>
              <a:pathLst>
                <a:path w="2855" h="2112" extrusionOk="0">
                  <a:moveTo>
                    <a:pt x="666" y="1"/>
                  </a:moveTo>
                  <a:lnTo>
                    <a:pt x="557" y="52"/>
                  </a:lnTo>
                  <a:cubicBezTo>
                    <a:pt x="458" y="52"/>
                    <a:pt x="378" y="132"/>
                    <a:pt x="378" y="231"/>
                  </a:cubicBezTo>
                  <a:lnTo>
                    <a:pt x="407" y="764"/>
                  </a:lnTo>
                  <a:cubicBezTo>
                    <a:pt x="407" y="988"/>
                    <a:pt x="225" y="1170"/>
                    <a:pt x="1" y="1170"/>
                  </a:cubicBezTo>
                  <a:lnTo>
                    <a:pt x="12" y="2111"/>
                  </a:lnTo>
                  <a:lnTo>
                    <a:pt x="2855" y="2111"/>
                  </a:lnTo>
                  <a:lnTo>
                    <a:pt x="2855" y="1213"/>
                  </a:lnTo>
                  <a:cubicBezTo>
                    <a:pt x="2855" y="1169"/>
                    <a:pt x="2824" y="1133"/>
                    <a:pt x="2783" y="1125"/>
                  </a:cubicBezTo>
                  <a:cubicBezTo>
                    <a:pt x="2698" y="1110"/>
                    <a:pt x="2625" y="1068"/>
                    <a:pt x="2568" y="1012"/>
                  </a:cubicBezTo>
                  <a:cubicBezTo>
                    <a:pt x="2493" y="938"/>
                    <a:pt x="2448" y="836"/>
                    <a:pt x="2448" y="724"/>
                  </a:cubicBezTo>
                  <a:lnTo>
                    <a:pt x="2448" y="180"/>
                  </a:lnTo>
                  <a:cubicBezTo>
                    <a:pt x="2448" y="80"/>
                    <a:pt x="2368" y="1"/>
                    <a:pt x="2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2028028" y="2055922"/>
              <a:ext cx="11385" cy="198489"/>
            </a:xfrm>
            <a:custGeom>
              <a:avLst/>
              <a:gdLst/>
              <a:ahLst/>
              <a:cxnLst/>
              <a:rect l="l" t="t" r="r" b="b"/>
              <a:pathLst>
                <a:path w="359" h="6259" extrusionOk="0">
                  <a:moveTo>
                    <a:pt x="155" y="1"/>
                  </a:moveTo>
                  <a:lnTo>
                    <a:pt x="1" y="305"/>
                  </a:lnTo>
                  <a:lnTo>
                    <a:pt x="1" y="6030"/>
                  </a:lnTo>
                  <a:lnTo>
                    <a:pt x="180" y="6259"/>
                  </a:lnTo>
                  <a:lnTo>
                    <a:pt x="359" y="6030"/>
                  </a:lnTo>
                  <a:lnTo>
                    <a:pt x="359" y="30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1840924" y="2247149"/>
              <a:ext cx="280846" cy="17030"/>
            </a:xfrm>
            <a:custGeom>
              <a:avLst/>
              <a:gdLst/>
              <a:ahLst/>
              <a:cxnLst/>
              <a:rect l="l" t="t" r="r" b="b"/>
              <a:pathLst>
                <a:path w="8856" h="537" extrusionOk="0">
                  <a:moveTo>
                    <a:pt x="1" y="0"/>
                  </a:moveTo>
                  <a:lnTo>
                    <a:pt x="1" y="448"/>
                  </a:lnTo>
                  <a:cubicBezTo>
                    <a:pt x="1" y="496"/>
                    <a:pt x="41" y="536"/>
                    <a:pt x="89" y="536"/>
                  </a:cubicBezTo>
                  <a:lnTo>
                    <a:pt x="8765" y="536"/>
                  </a:lnTo>
                  <a:cubicBezTo>
                    <a:pt x="8814" y="536"/>
                    <a:pt x="8855" y="496"/>
                    <a:pt x="8856" y="448"/>
                  </a:cubicBezTo>
                  <a:lnTo>
                    <a:pt x="8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1840892" y="1998681"/>
              <a:ext cx="24260" cy="66945"/>
            </a:xfrm>
            <a:custGeom>
              <a:avLst/>
              <a:gdLst/>
              <a:ahLst/>
              <a:cxnLst/>
              <a:rect l="l" t="t" r="r" b="b"/>
              <a:pathLst>
                <a:path w="765" h="2111" extrusionOk="0">
                  <a:moveTo>
                    <a:pt x="585" y="1"/>
                  </a:moveTo>
                  <a:cubicBezTo>
                    <a:pt x="486" y="1"/>
                    <a:pt x="407" y="81"/>
                    <a:pt x="407" y="180"/>
                  </a:cubicBezTo>
                  <a:lnTo>
                    <a:pt x="407" y="725"/>
                  </a:lnTo>
                  <a:cubicBezTo>
                    <a:pt x="407" y="924"/>
                    <a:pt x="262" y="1090"/>
                    <a:pt x="74" y="1125"/>
                  </a:cubicBezTo>
                  <a:cubicBezTo>
                    <a:pt x="32" y="1132"/>
                    <a:pt x="1" y="1168"/>
                    <a:pt x="1" y="1212"/>
                  </a:cubicBezTo>
                  <a:lnTo>
                    <a:pt x="1" y="2110"/>
                  </a:lnTo>
                  <a:lnTo>
                    <a:pt x="358" y="2110"/>
                  </a:lnTo>
                  <a:lnTo>
                    <a:pt x="358" y="1389"/>
                  </a:lnTo>
                  <a:cubicBezTo>
                    <a:pt x="358" y="1347"/>
                    <a:pt x="389" y="1310"/>
                    <a:pt x="431" y="1302"/>
                  </a:cubicBezTo>
                  <a:cubicBezTo>
                    <a:pt x="620" y="1267"/>
                    <a:pt x="764" y="1101"/>
                    <a:pt x="764" y="902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1934539" y="1998681"/>
              <a:ext cx="24197" cy="66945"/>
            </a:xfrm>
            <a:custGeom>
              <a:avLst/>
              <a:gdLst/>
              <a:ahLst/>
              <a:cxnLst/>
              <a:rect l="l" t="t" r="r" b="b"/>
              <a:pathLst>
                <a:path w="763" h="2111" extrusionOk="0">
                  <a:moveTo>
                    <a:pt x="586" y="1"/>
                  </a:moveTo>
                  <a:cubicBezTo>
                    <a:pt x="486" y="1"/>
                    <a:pt x="407" y="81"/>
                    <a:pt x="407" y="180"/>
                  </a:cubicBezTo>
                  <a:lnTo>
                    <a:pt x="407" y="725"/>
                  </a:lnTo>
                  <a:cubicBezTo>
                    <a:pt x="407" y="948"/>
                    <a:pt x="226" y="1131"/>
                    <a:pt x="1" y="1131"/>
                  </a:cubicBezTo>
                  <a:lnTo>
                    <a:pt x="1" y="2110"/>
                  </a:lnTo>
                  <a:lnTo>
                    <a:pt x="356" y="2110"/>
                  </a:lnTo>
                  <a:lnTo>
                    <a:pt x="356" y="1389"/>
                  </a:lnTo>
                  <a:cubicBezTo>
                    <a:pt x="356" y="1347"/>
                    <a:pt x="387" y="1310"/>
                    <a:pt x="429" y="1302"/>
                  </a:cubicBezTo>
                  <a:cubicBezTo>
                    <a:pt x="619" y="1267"/>
                    <a:pt x="763" y="1101"/>
                    <a:pt x="763" y="902"/>
                  </a:cubicBezTo>
                  <a:lnTo>
                    <a:pt x="7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2028155" y="1998681"/>
              <a:ext cx="24197" cy="66945"/>
            </a:xfrm>
            <a:custGeom>
              <a:avLst/>
              <a:gdLst/>
              <a:ahLst/>
              <a:cxnLst/>
              <a:rect l="l" t="t" r="r" b="b"/>
              <a:pathLst>
                <a:path w="763" h="2111" extrusionOk="0">
                  <a:moveTo>
                    <a:pt x="585" y="1"/>
                  </a:moveTo>
                  <a:cubicBezTo>
                    <a:pt x="485" y="1"/>
                    <a:pt x="406" y="81"/>
                    <a:pt x="406" y="180"/>
                  </a:cubicBezTo>
                  <a:lnTo>
                    <a:pt x="406" y="725"/>
                  </a:lnTo>
                  <a:cubicBezTo>
                    <a:pt x="406" y="948"/>
                    <a:pt x="225" y="1131"/>
                    <a:pt x="0" y="1131"/>
                  </a:cubicBezTo>
                  <a:lnTo>
                    <a:pt x="0" y="2110"/>
                  </a:lnTo>
                  <a:lnTo>
                    <a:pt x="356" y="2110"/>
                  </a:lnTo>
                  <a:lnTo>
                    <a:pt x="356" y="1389"/>
                  </a:lnTo>
                  <a:cubicBezTo>
                    <a:pt x="356" y="1347"/>
                    <a:pt x="387" y="1310"/>
                    <a:pt x="429" y="1302"/>
                  </a:cubicBezTo>
                  <a:cubicBezTo>
                    <a:pt x="618" y="1267"/>
                    <a:pt x="762" y="1101"/>
                    <a:pt x="762" y="902"/>
                  </a:cubicBez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1840924" y="2247149"/>
              <a:ext cx="11290" cy="17061"/>
            </a:xfrm>
            <a:custGeom>
              <a:avLst/>
              <a:gdLst/>
              <a:ahLst/>
              <a:cxnLst/>
              <a:rect l="l" t="t" r="r" b="b"/>
              <a:pathLst>
                <a:path w="356" h="538" extrusionOk="0">
                  <a:moveTo>
                    <a:pt x="1" y="0"/>
                  </a:moveTo>
                  <a:lnTo>
                    <a:pt x="1" y="449"/>
                  </a:lnTo>
                  <a:cubicBezTo>
                    <a:pt x="1" y="497"/>
                    <a:pt x="41" y="537"/>
                    <a:pt x="89" y="537"/>
                  </a:cubicBezTo>
                  <a:lnTo>
                    <a:pt x="356" y="53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1840896" y="2106030"/>
              <a:ext cx="280873" cy="8525"/>
            </a:xfrm>
            <a:custGeom>
              <a:avLst/>
              <a:gdLst/>
              <a:ahLst/>
              <a:cxnLst/>
              <a:rect l="l" t="t" r="r" b="b"/>
              <a:pathLst>
                <a:path w="2940" h="269" extrusionOk="0">
                  <a:moveTo>
                    <a:pt x="134" y="1"/>
                  </a:moveTo>
                  <a:cubicBezTo>
                    <a:pt x="61" y="1"/>
                    <a:pt x="0" y="62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lnTo>
                    <a:pt x="2806" y="268"/>
                  </a:lnTo>
                  <a:cubicBezTo>
                    <a:pt x="2880" y="268"/>
                    <a:pt x="2940" y="209"/>
                    <a:pt x="2940" y="135"/>
                  </a:cubicBezTo>
                  <a:cubicBezTo>
                    <a:pt x="2940" y="62"/>
                    <a:pt x="2880" y="1"/>
                    <a:pt x="2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1840858" y="2129255"/>
              <a:ext cx="280873" cy="8525"/>
            </a:xfrm>
            <a:custGeom>
              <a:avLst/>
              <a:gdLst/>
              <a:ahLst/>
              <a:cxnLst/>
              <a:rect l="l" t="t" r="r" b="b"/>
              <a:pathLst>
                <a:path w="2940" h="269" extrusionOk="0">
                  <a:moveTo>
                    <a:pt x="134" y="1"/>
                  </a:moveTo>
                  <a:cubicBezTo>
                    <a:pt x="61" y="1"/>
                    <a:pt x="0" y="62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lnTo>
                    <a:pt x="2806" y="268"/>
                  </a:lnTo>
                  <a:cubicBezTo>
                    <a:pt x="2880" y="268"/>
                    <a:pt x="2940" y="209"/>
                    <a:pt x="2940" y="135"/>
                  </a:cubicBezTo>
                  <a:cubicBezTo>
                    <a:pt x="2940" y="62"/>
                    <a:pt x="2880" y="1"/>
                    <a:pt x="2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1840858" y="2152480"/>
              <a:ext cx="280873" cy="8525"/>
            </a:xfrm>
            <a:custGeom>
              <a:avLst/>
              <a:gdLst/>
              <a:ahLst/>
              <a:cxnLst/>
              <a:rect l="l" t="t" r="r" b="b"/>
              <a:pathLst>
                <a:path w="2940" h="269" extrusionOk="0">
                  <a:moveTo>
                    <a:pt x="134" y="1"/>
                  </a:moveTo>
                  <a:cubicBezTo>
                    <a:pt x="61" y="1"/>
                    <a:pt x="0" y="62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lnTo>
                    <a:pt x="2806" y="268"/>
                  </a:lnTo>
                  <a:cubicBezTo>
                    <a:pt x="2880" y="268"/>
                    <a:pt x="2940" y="209"/>
                    <a:pt x="2940" y="135"/>
                  </a:cubicBezTo>
                  <a:cubicBezTo>
                    <a:pt x="2940" y="62"/>
                    <a:pt x="2880" y="1"/>
                    <a:pt x="2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1840858" y="2175705"/>
              <a:ext cx="280873" cy="8525"/>
            </a:xfrm>
            <a:custGeom>
              <a:avLst/>
              <a:gdLst/>
              <a:ahLst/>
              <a:cxnLst/>
              <a:rect l="l" t="t" r="r" b="b"/>
              <a:pathLst>
                <a:path w="2940" h="269" extrusionOk="0">
                  <a:moveTo>
                    <a:pt x="134" y="1"/>
                  </a:moveTo>
                  <a:cubicBezTo>
                    <a:pt x="61" y="1"/>
                    <a:pt x="0" y="62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lnTo>
                    <a:pt x="2806" y="268"/>
                  </a:lnTo>
                  <a:cubicBezTo>
                    <a:pt x="2880" y="268"/>
                    <a:pt x="2940" y="209"/>
                    <a:pt x="2940" y="135"/>
                  </a:cubicBezTo>
                  <a:cubicBezTo>
                    <a:pt x="2940" y="62"/>
                    <a:pt x="2880" y="1"/>
                    <a:pt x="2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1840858" y="2198930"/>
              <a:ext cx="280873" cy="8525"/>
            </a:xfrm>
            <a:custGeom>
              <a:avLst/>
              <a:gdLst/>
              <a:ahLst/>
              <a:cxnLst/>
              <a:rect l="l" t="t" r="r" b="b"/>
              <a:pathLst>
                <a:path w="2940" h="269" extrusionOk="0">
                  <a:moveTo>
                    <a:pt x="134" y="1"/>
                  </a:moveTo>
                  <a:cubicBezTo>
                    <a:pt x="61" y="1"/>
                    <a:pt x="0" y="62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lnTo>
                    <a:pt x="2806" y="268"/>
                  </a:lnTo>
                  <a:cubicBezTo>
                    <a:pt x="2880" y="268"/>
                    <a:pt x="2940" y="209"/>
                    <a:pt x="2940" y="135"/>
                  </a:cubicBezTo>
                  <a:cubicBezTo>
                    <a:pt x="2940" y="62"/>
                    <a:pt x="2880" y="1"/>
                    <a:pt x="2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1953408" y="2094231"/>
              <a:ext cx="58414" cy="126374"/>
            </a:xfrm>
            <a:custGeom>
              <a:avLst/>
              <a:gdLst/>
              <a:ahLst/>
              <a:cxnLst/>
              <a:rect l="l" t="t" r="r" b="b"/>
              <a:pathLst>
                <a:path w="1842" h="3985" extrusionOk="0">
                  <a:moveTo>
                    <a:pt x="890" y="0"/>
                  </a:moveTo>
                  <a:cubicBezTo>
                    <a:pt x="874" y="0"/>
                    <a:pt x="858" y="4"/>
                    <a:pt x="844" y="13"/>
                  </a:cubicBezTo>
                  <a:cubicBezTo>
                    <a:pt x="258" y="355"/>
                    <a:pt x="1" y="976"/>
                    <a:pt x="73" y="1653"/>
                  </a:cubicBezTo>
                  <a:lnTo>
                    <a:pt x="261" y="3746"/>
                  </a:lnTo>
                  <a:cubicBezTo>
                    <a:pt x="271" y="3840"/>
                    <a:pt x="352" y="3910"/>
                    <a:pt x="445" y="3910"/>
                  </a:cubicBezTo>
                  <a:lnTo>
                    <a:pt x="595" y="3984"/>
                  </a:lnTo>
                  <a:lnTo>
                    <a:pt x="1359" y="3984"/>
                  </a:lnTo>
                  <a:cubicBezTo>
                    <a:pt x="1454" y="3984"/>
                    <a:pt x="1533" y="3913"/>
                    <a:pt x="1543" y="3820"/>
                  </a:cubicBezTo>
                  <a:lnTo>
                    <a:pt x="1773" y="1634"/>
                  </a:lnTo>
                  <a:cubicBezTo>
                    <a:pt x="1842" y="1013"/>
                    <a:pt x="1556" y="402"/>
                    <a:pt x="1058" y="46"/>
                  </a:cubicBezTo>
                  <a:cubicBezTo>
                    <a:pt x="1058" y="46"/>
                    <a:pt x="981" y="40"/>
                    <a:pt x="935" y="13"/>
                  </a:cubicBezTo>
                  <a:cubicBezTo>
                    <a:pt x="921" y="4"/>
                    <a:pt x="905" y="0"/>
                    <a:pt x="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1950681" y="2092550"/>
              <a:ext cx="36311" cy="128055"/>
            </a:xfrm>
            <a:custGeom>
              <a:avLst/>
              <a:gdLst/>
              <a:ahLst/>
              <a:cxnLst/>
              <a:rect l="l" t="t" r="r" b="b"/>
              <a:pathLst>
                <a:path w="1145" h="4038" extrusionOk="0">
                  <a:moveTo>
                    <a:pt x="966" y="1"/>
                  </a:moveTo>
                  <a:cubicBezTo>
                    <a:pt x="951" y="1"/>
                    <a:pt x="935" y="5"/>
                    <a:pt x="921" y="13"/>
                  </a:cubicBezTo>
                  <a:cubicBezTo>
                    <a:pt x="335" y="356"/>
                    <a:pt x="1" y="1010"/>
                    <a:pt x="73" y="1687"/>
                  </a:cubicBezTo>
                  <a:lnTo>
                    <a:pt x="303" y="3873"/>
                  </a:lnTo>
                  <a:cubicBezTo>
                    <a:pt x="313" y="3966"/>
                    <a:pt x="392" y="4037"/>
                    <a:pt x="486" y="4037"/>
                  </a:cubicBezTo>
                  <a:lnTo>
                    <a:pt x="681" y="4037"/>
                  </a:lnTo>
                  <a:lnTo>
                    <a:pt x="428" y="1687"/>
                  </a:lnTo>
                  <a:cubicBezTo>
                    <a:pt x="363" y="1063"/>
                    <a:pt x="640" y="458"/>
                    <a:pt x="1144" y="99"/>
                  </a:cubicBezTo>
                  <a:cubicBezTo>
                    <a:pt x="1102" y="69"/>
                    <a:pt x="1058" y="40"/>
                    <a:pt x="1012" y="13"/>
                  </a:cubicBezTo>
                  <a:cubicBezTo>
                    <a:pt x="998" y="5"/>
                    <a:pt x="982" y="1"/>
                    <a:pt x="966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2047024" y="2094231"/>
              <a:ext cx="58414" cy="126374"/>
            </a:xfrm>
            <a:custGeom>
              <a:avLst/>
              <a:gdLst/>
              <a:ahLst/>
              <a:cxnLst/>
              <a:rect l="l" t="t" r="r" b="b"/>
              <a:pathLst>
                <a:path w="1842" h="3985" extrusionOk="0">
                  <a:moveTo>
                    <a:pt x="889" y="0"/>
                  </a:moveTo>
                  <a:cubicBezTo>
                    <a:pt x="873" y="0"/>
                    <a:pt x="858" y="4"/>
                    <a:pt x="844" y="13"/>
                  </a:cubicBezTo>
                  <a:cubicBezTo>
                    <a:pt x="258" y="355"/>
                    <a:pt x="1" y="976"/>
                    <a:pt x="72" y="1653"/>
                  </a:cubicBezTo>
                  <a:lnTo>
                    <a:pt x="261" y="3746"/>
                  </a:lnTo>
                  <a:cubicBezTo>
                    <a:pt x="271" y="3840"/>
                    <a:pt x="351" y="3910"/>
                    <a:pt x="445" y="3910"/>
                  </a:cubicBezTo>
                  <a:lnTo>
                    <a:pt x="595" y="3984"/>
                  </a:lnTo>
                  <a:lnTo>
                    <a:pt x="1359" y="3984"/>
                  </a:lnTo>
                  <a:cubicBezTo>
                    <a:pt x="1453" y="3984"/>
                    <a:pt x="1533" y="3913"/>
                    <a:pt x="1543" y="3820"/>
                  </a:cubicBezTo>
                  <a:lnTo>
                    <a:pt x="1772" y="1634"/>
                  </a:lnTo>
                  <a:cubicBezTo>
                    <a:pt x="1841" y="1013"/>
                    <a:pt x="1555" y="402"/>
                    <a:pt x="1058" y="46"/>
                  </a:cubicBezTo>
                  <a:cubicBezTo>
                    <a:pt x="1058" y="46"/>
                    <a:pt x="981" y="40"/>
                    <a:pt x="934" y="13"/>
                  </a:cubicBezTo>
                  <a:cubicBezTo>
                    <a:pt x="920" y="4"/>
                    <a:pt x="905" y="0"/>
                    <a:pt x="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2044296" y="2092550"/>
              <a:ext cx="36279" cy="128055"/>
            </a:xfrm>
            <a:custGeom>
              <a:avLst/>
              <a:gdLst/>
              <a:ahLst/>
              <a:cxnLst/>
              <a:rect l="l" t="t" r="r" b="b"/>
              <a:pathLst>
                <a:path w="1144" h="4038" extrusionOk="0">
                  <a:moveTo>
                    <a:pt x="966" y="1"/>
                  </a:moveTo>
                  <a:cubicBezTo>
                    <a:pt x="950" y="1"/>
                    <a:pt x="934" y="5"/>
                    <a:pt x="921" y="13"/>
                  </a:cubicBezTo>
                  <a:cubicBezTo>
                    <a:pt x="334" y="356"/>
                    <a:pt x="0" y="1010"/>
                    <a:pt x="72" y="1687"/>
                  </a:cubicBezTo>
                  <a:lnTo>
                    <a:pt x="301" y="3873"/>
                  </a:lnTo>
                  <a:cubicBezTo>
                    <a:pt x="313" y="3966"/>
                    <a:pt x="392" y="4037"/>
                    <a:pt x="486" y="4037"/>
                  </a:cubicBezTo>
                  <a:lnTo>
                    <a:pt x="681" y="4037"/>
                  </a:lnTo>
                  <a:lnTo>
                    <a:pt x="428" y="1687"/>
                  </a:lnTo>
                  <a:cubicBezTo>
                    <a:pt x="362" y="1063"/>
                    <a:pt x="640" y="458"/>
                    <a:pt x="1144" y="99"/>
                  </a:cubicBezTo>
                  <a:cubicBezTo>
                    <a:pt x="1102" y="69"/>
                    <a:pt x="1057" y="40"/>
                    <a:pt x="1011" y="13"/>
                  </a:cubicBezTo>
                  <a:cubicBezTo>
                    <a:pt x="997" y="5"/>
                    <a:pt x="981" y="1"/>
                    <a:pt x="966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1859825" y="2094231"/>
              <a:ext cx="58414" cy="126374"/>
            </a:xfrm>
            <a:custGeom>
              <a:avLst/>
              <a:gdLst/>
              <a:ahLst/>
              <a:cxnLst/>
              <a:rect l="l" t="t" r="r" b="b"/>
              <a:pathLst>
                <a:path w="1842" h="3985" extrusionOk="0">
                  <a:moveTo>
                    <a:pt x="889" y="0"/>
                  </a:moveTo>
                  <a:cubicBezTo>
                    <a:pt x="873" y="0"/>
                    <a:pt x="858" y="4"/>
                    <a:pt x="844" y="13"/>
                  </a:cubicBezTo>
                  <a:cubicBezTo>
                    <a:pt x="258" y="355"/>
                    <a:pt x="0" y="976"/>
                    <a:pt x="72" y="1653"/>
                  </a:cubicBezTo>
                  <a:lnTo>
                    <a:pt x="261" y="3746"/>
                  </a:lnTo>
                  <a:cubicBezTo>
                    <a:pt x="271" y="3840"/>
                    <a:pt x="351" y="3910"/>
                    <a:pt x="445" y="3910"/>
                  </a:cubicBezTo>
                  <a:lnTo>
                    <a:pt x="595" y="3984"/>
                  </a:lnTo>
                  <a:lnTo>
                    <a:pt x="1359" y="3984"/>
                  </a:lnTo>
                  <a:cubicBezTo>
                    <a:pt x="1454" y="3984"/>
                    <a:pt x="1533" y="3913"/>
                    <a:pt x="1542" y="3820"/>
                  </a:cubicBezTo>
                  <a:lnTo>
                    <a:pt x="1772" y="1634"/>
                  </a:lnTo>
                  <a:cubicBezTo>
                    <a:pt x="1841" y="1013"/>
                    <a:pt x="1555" y="402"/>
                    <a:pt x="1058" y="46"/>
                  </a:cubicBezTo>
                  <a:cubicBezTo>
                    <a:pt x="1058" y="46"/>
                    <a:pt x="981" y="40"/>
                    <a:pt x="934" y="13"/>
                  </a:cubicBezTo>
                  <a:cubicBezTo>
                    <a:pt x="920" y="4"/>
                    <a:pt x="905" y="0"/>
                    <a:pt x="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1857098" y="2092550"/>
              <a:ext cx="36279" cy="128055"/>
            </a:xfrm>
            <a:custGeom>
              <a:avLst/>
              <a:gdLst/>
              <a:ahLst/>
              <a:cxnLst/>
              <a:rect l="l" t="t" r="r" b="b"/>
              <a:pathLst>
                <a:path w="1144" h="4038" extrusionOk="0">
                  <a:moveTo>
                    <a:pt x="966" y="1"/>
                  </a:moveTo>
                  <a:cubicBezTo>
                    <a:pt x="950" y="1"/>
                    <a:pt x="934" y="5"/>
                    <a:pt x="920" y="13"/>
                  </a:cubicBezTo>
                  <a:cubicBezTo>
                    <a:pt x="334" y="356"/>
                    <a:pt x="0" y="1010"/>
                    <a:pt x="72" y="1687"/>
                  </a:cubicBezTo>
                  <a:lnTo>
                    <a:pt x="302" y="3873"/>
                  </a:lnTo>
                  <a:cubicBezTo>
                    <a:pt x="313" y="3966"/>
                    <a:pt x="392" y="4037"/>
                    <a:pt x="485" y="4037"/>
                  </a:cubicBezTo>
                  <a:lnTo>
                    <a:pt x="681" y="4037"/>
                  </a:lnTo>
                  <a:lnTo>
                    <a:pt x="428" y="1687"/>
                  </a:lnTo>
                  <a:cubicBezTo>
                    <a:pt x="362" y="1063"/>
                    <a:pt x="642" y="458"/>
                    <a:pt x="1144" y="99"/>
                  </a:cubicBezTo>
                  <a:cubicBezTo>
                    <a:pt x="1101" y="69"/>
                    <a:pt x="1057" y="40"/>
                    <a:pt x="1011" y="13"/>
                  </a:cubicBezTo>
                  <a:cubicBezTo>
                    <a:pt x="997" y="5"/>
                    <a:pt x="981" y="1"/>
                    <a:pt x="966" y="1"/>
                  </a:cubicBezTo>
                  <a:close/>
                </a:path>
              </a:pathLst>
            </a:custGeom>
            <a:solidFill>
              <a:srgbClr val="434343">
                <a:alpha val="1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2"/>
          <p:cNvGrpSpPr/>
          <p:nvPr/>
        </p:nvGrpSpPr>
        <p:grpSpPr>
          <a:xfrm>
            <a:off x="5577677" y="2608589"/>
            <a:ext cx="364016" cy="363501"/>
            <a:chOff x="3526525" y="2046450"/>
            <a:chExt cx="221650" cy="221350"/>
          </a:xfrm>
        </p:grpSpPr>
        <p:sp>
          <p:nvSpPr>
            <p:cNvPr id="1213" name="Google Shape;1213;p42"/>
            <p:cNvSpPr/>
            <p:nvPr/>
          </p:nvSpPr>
          <p:spPr>
            <a:xfrm>
              <a:off x="3528575" y="2212300"/>
              <a:ext cx="54200" cy="55500"/>
            </a:xfrm>
            <a:custGeom>
              <a:avLst/>
              <a:gdLst/>
              <a:ahLst/>
              <a:cxnLst/>
              <a:rect l="l" t="t" r="r" b="b"/>
              <a:pathLst>
                <a:path w="2168" h="2220" extrusionOk="0">
                  <a:moveTo>
                    <a:pt x="1568" y="1"/>
                  </a:moveTo>
                  <a:lnTo>
                    <a:pt x="43" y="1572"/>
                  </a:lnTo>
                  <a:cubicBezTo>
                    <a:pt x="1" y="1615"/>
                    <a:pt x="1" y="1685"/>
                    <a:pt x="43" y="1727"/>
                  </a:cubicBezTo>
                  <a:lnTo>
                    <a:pt x="135" y="1897"/>
                  </a:lnTo>
                  <a:lnTo>
                    <a:pt x="426" y="2188"/>
                  </a:lnTo>
                  <a:cubicBezTo>
                    <a:pt x="448" y="2209"/>
                    <a:pt x="476" y="2220"/>
                    <a:pt x="504" y="2220"/>
                  </a:cubicBezTo>
                  <a:cubicBezTo>
                    <a:pt x="533" y="2220"/>
                    <a:pt x="561" y="2209"/>
                    <a:pt x="582" y="2188"/>
                  </a:cubicBezTo>
                  <a:lnTo>
                    <a:pt x="2167" y="601"/>
                  </a:lnTo>
                  <a:lnTo>
                    <a:pt x="1996" y="229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3567250" y="2197325"/>
              <a:ext cx="32175" cy="30025"/>
            </a:xfrm>
            <a:custGeom>
              <a:avLst/>
              <a:gdLst/>
              <a:ahLst/>
              <a:cxnLst/>
              <a:rect l="l" t="t" r="r" b="b"/>
              <a:pathLst>
                <a:path w="1287" h="1201" extrusionOk="0">
                  <a:moveTo>
                    <a:pt x="708" y="0"/>
                  </a:moveTo>
                  <a:cubicBezTo>
                    <a:pt x="680" y="0"/>
                    <a:pt x="652" y="11"/>
                    <a:pt x="631" y="32"/>
                  </a:cubicBezTo>
                  <a:lnTo>
                    <a:pt x="0" y="581"/>
                  </a:lnTo>
                  <a:lnTo>
                    <a:pt x="619" y="1200"/>
                  </a:lnTo>
                  <a:lnTo>
                    <a:pt x="1243" y="577"/>
                  </a:lnTo>
                  <a:cubicBezTo>
                    <a:pt x="1287" y="535"/>
                    <a:pt x="1287" y="465"/>
                    <a:pt x="1245" y="423"/>
                  </a:cubicBezTo>
                  <a:lnTo>
                    <a:pt x="954" y="132"/>
                  </a:lnTo>
                  <a:lnTo>
                    <a:pt x="787" y="32"/>
                  </a:lnTo>
                  <a:cubicBezTo>
                    <a:pt x="765" y="11"/>
                    <a:pt x="737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3526525" y="2211775"/>
              <a:ext cx="47050" cy="47950"/>
            </a:xfrm>
            <a:custGeom>
              <a:avLst/>
              <a:gdLst/>
              <a:ahLst/>
              <a:cxnLst/>
              <a:rect l="l" t="t" r="r" b="b"/>
              <a:pathLst>
                <a:path w="1882" h="1918" extrusionOk="0">
                  <a:moveTo>
                    <a:pt x="1629" y="1"/>
                  </a:moveTo>
                  <a:lnTo>
                    <a:pt x="42" y="1588"/>
                  </a:lnTo>
                  <a:cubicBezTo>
                    <a:pt x="0" y="1631"/>
                    <a:pt x="0" y="1701"/>
                    <a:pt x="42" y="1743"/>
                  </a:cubicBezTo>
                  <a:lnTo>
                    <a:pt x="217" y="1918"/>
                  </a:lnTo>
                  <a:lnTo>
                    <a:pt x="1881" y="255"/>
                  </a:lnTo>
                  <a:lnTo>
                    <a:pt x="1821" y="44"/>
                  </a:lnTo>
                  <a:lnTo>
                    <a:pt x="16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3567250" y="2195450"/>
              <a:ext cx="23825" cy="22700"/>
            </a:xfrm>
            <a:custGeom>
              <a:avLst/>
              <a:gdLst/>
              <a:ahLst/>
              <a:cxnLst/>
              <a:rect l="l" t="t" r="r" b="b"/>
              <a:pathLst>
                <a:path w="953" h="908" extrusionOk="0">
                  <a:moveTo>
                    <a:pt x="701" y="0"/>
                  </a:moveTo>
                  <a:cubicBezTo>
                    <a:pt x="673" y="0"/>
                    <a:pt x="645" y="11"/>
                    <a:pt x="624" y="32"/>
                  </a:cubicBezTo>
                  <a:lnTo>
                    <a:pt x="0" y="656"/>
                  </a:lnTo>
                  <a:lnTo>
                    <a:pt x="252" y="908"/>
                  </a:lnTo>
                  <a:lnTo>
                    <a:pt x="953" y="207"/>
                  </a:lnTo>
                  <a:lnTo>
                    <a:pt x="779" y="32"/>
                  </a:lnTo>
                  <a:cubicBezTo>
                    <a:pt x="757" y="11"/>
                    <a:pt x="729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3594250" y="2058750"/>
              <a:ext cx="142875" cy="142950"/>
            </a:xfrm>
            <a:custGeom>
              <a:avLst/>
              <a:gdLst/>
              <a:ahLst/>
              <a:cxnLst/>
              <a:rect l="l" t="t" r="r" b="b"/>
              <a:pathLst>
                <a:path w="5715" h="5718" extrusionOk="0">
                  <a:moveTo>
                    <a:pt x="4522" y="1"/>
                  </a:moveTo>
                  <a:cubicBezTo>
                    <a:pt x="4423" y="67"/>
                    <a:pt x="4326" y="135"/>
                    <a:pt x="4230" y="206"/>
                  </a:cubicBezTo>
                  <a:cubicBezTo>
                    <a:pt x="3949" y="412"/>
                    <a:pt x="3684" y="641"/>
                    <a:pt x="3436" y="889"/>
                  </a:cubicBezTo>
                  <a:cubicBezTo>
                    <a:pt x="2936" y="1389"/>
                    <a:pt x="2448" y="1899"/>
                    <a:pt x="1972" y="2423"/>
                  </a:cubicBezTo>
                  <a:cubicBezTo>
                    <a:pt x="1496" y="2946"/>
                    <a:pt x="1034" y="3479"/>
                    <a:pt x="582" y="4024"/>
                  </a:cubicBezTo>
                  <a:lnTo>
                    <a:pt x="58" y="4634"/>
                  </a:lnTo>
                  <a:cubicBezTo>
                    <a:pt x="0" y="4706"/>
                    <a:pt x="3" y="4809"/>
                    <a:pt x="69" y="4875"/>
                  </a:cubicBezTo>
                  <a:lnTo>
                    <a:pt x="108" y="4980"/>
                  </a:lnTo>
                  <a:lnTo>
                    <a:pt x="792" y="5664"/>
                  </a:lnTo>
                  <a:cubicBezTo>
                    <a:pt x="827" y="5700"/>
                    <a:pt x="873" y="5717"/>
                    <a:pt x="919" y="5717"/>
                  </a:cubicBezTo>
                  <a:cubicBezTo>
                    <a:pt x="959" y="5717"/>
                    <a:pt x="999" y="5704"/>
                    <a:pt x="1032" y="5677"/>
                  </a:cubicBezTo>
                  <a:lnTo>
                    <a:pt x="1690" y="5132"/>
                  </a:lnTo>
                  <a:cubicBezTo>
                    <a:pt x="2779" y="4230"/>
                    <a:pt x="3826" y="3277"/>
                    <a:pt x="4825" y="2278"/>
                  </a:cubicBezTo>
                  <a:cubicBezTo>
                    <a:pt x="5159" y="1946"/>
                    <a:pt x="5456" y="1582"/>
                    <a:pt x="5715" y="1191"/>
                  </a:cubicBezTo>
                  <a:lnTo>
                    <a:pt x="5191" y="474"/>
                  </a:lnTo>
                  <a:lnTo>
                    <a:pt x="45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3623400" y="2146825"/>
              <a:ext cx="25875" cy="22750"/>
            </a:xfrm>
            <a:custGeom>
              <a:avLst/>
              <a:gdLst/>
              <a:ahLst/>
              <a:cxnLst/>
              <a:rect l="l" t="t" r="r" b="b"/>
              <a:pathLst>
                <a:path w="1035" h="910" extrusionOk="0">
                  <a:moveTo>
                    <a:pt x="693" y="1"/>
                  </a:moveTo>
                  <a:cubicBezTo>
                    <a:pt x="557" y="1"/>
                    <a:pt x="397" y="72"/>
                    <a:pt x="266" y="203"/>
                  </a:cubicBezTo>
                  <a:cubicBezTo>
                    <a:pt x="57" y="412"/>
                    <a:pt x="0" y="694"/>
                    <a:pt x="140" y="833"/>
                  </a:cubicBezTo>
                  <a:cubicBezTo>
                    <a:pt x="192" y="885"/>
                    <a:pt x="263" y="909"/>
                    <a:pt x="342" y="909"/>
                  </a:cubicBezTo>
                  <a:cubicBezTo>
                    <a:pt x="478" y="909"/>
                    <a:pt x="638" y="838"/>
                    <a:pt x="770" y="707"/>
                  </a:cubicBezTo>
                  <a:cubicBezTo>
                    <a:pt x="978" y="498"/>
                    <a:pt x="1035" y="216"/>
                    <a:pt x="896" y="77"/>
                  </a:cubicBezTo>
                  <a:cubicBezTo>
                    <a:pt x="844" y="25"/>
                    <a:pt x="773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3679400" y="2080350"/>
              <a:ext cx="37100" cy="32500"/>
            </a:xfrm>
            <a:custGeom>
              <a:avLst/>
              <a:gdLst/>
              <a:ahLst/>
              <a:cxnLst/>
              <a:rect l="l" t="t" r="r" b="b"/>
              <a:pathLst>
                <a:path w="1484" h="1300" extrusionOk="0">
                  <a:moveTo>
                    <a:pt x="1085" y="1"/>
                  </a:moveTo>
                  <a:cubicBezTo>
                    <a:pt x="891" y="1"/>
                    <a:pt x="640" y="121"/>
                    <a:pt x="427" y="335"/>
                  </a:cubicBezTo>
                  <a:cubicBezTo>
                    <a:pt x="113" y="648"/>
                    <a:pt x="0" y="1043"/>
                    <a:pt x="175" y="1217"/>
                  </a:cubicBezTo>
                  <a:cubicBezTo>
                    <a:pt x="230" y="1273"/>
                    <a:pt x="308" y="1299"/>
                    <a:pt x="399" y="1299"/>
                  </a:cubicBezTo>
                  <a:cubicBezTo>
                    <a:pt x="593" y="1299"/>
                    <a:pt x="844" y="1179"/>
                    <a:pt x="1057" y="965"/>
                  </a:cubicBezTo>
                  <a:cubicBezTo>
                    <a:pt x="1371" y="652"/>
                    <a:pt x="1483" y="257"/>
                    <a:pt x="1309" y="83"/>
                  </a:cubicBezTo>
                  <a:cubicBezTo>
                    <a:pt x="1254" y="27"/>
                    <a:pt x="1175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3706075" y="2047950"/>
              <a:ext cx="42100" cy="40550"/>
            </a:xfrm>
            <a:custGeom>
              <a:avLst/>
              <a:gdLst/>
              <a:ahLst/>
              <a:cxnLst/>
              <a:rect l="l" t="t" r="r" b="b"/>
              <a:pathLst>
                <a:path w="1684" h="1622" extrusionOk="0">
                  <a:moveTo>
                    <a:pt x="969" y="1"/>
                  </a:moveTo>
                  <a:cubicBezTo>
                    <a:pt x="851" y="1"/>
                    <a:pt x="732" y="29"/>
                    <a:pt x="622" y="86"/>
                  </a:cubicBezTo>
                  <a:cubicBezTo>
                    <a:pt x="418" y="195"/>
                    <a:pt x="232" y="306"/>
                    <a:pt x="1" y="379"/>
                  </a:cubicBezTo>
                  <a:lnTo>
                    <a:pt x="1242" y="1622"/>
                  </a:lnTo>
                  <a:cubicBezTo>
                    <a:pt x="1371" y="1430"/>
                    <a:pt x="1489" y="1232"/>
                    <a:pt x="1597" y="1028"/>
                  </a:cubicBezTo>
                  <a:cubicBezTo>
                    <a:pt x="1654" y="918"/>
                    <a:pt x="1683" y="799"/>
                    <a:pt x="1683" y="681"/>
                  </a:cubicBezTo>
                  <a:cubicBezTo>
                    <a:pt x="1683" y="541"/>
                    <a:pt x="1643" y="402"/>
                    <a:pt x="1567" y="284"/>
                  </a:cubicBezTo>
                  <a:cubicBezTo>
                    <a:pt x="1567" y="284"/>
                    <a:pt x="1494" y="208"/>
                    <a:pt x="1456" y="170"/>
                  </a:cubicBezTo>
                  <a:cubicBezTo>
                    <a:pt x="1313" y="27"/>
                    <a:pt x="1162" y="1"/>
                    <a:pt x="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3592500" y="2057475"/>
              <a:ext cx="119675" cy="125775"/>
            </a:xfrm>
            <a:custGeom>
              <a:avLst/>
              <a:gdLst/>
              <a:ahLst/>
              <a:cxnLst/>
              <a:rect l="l" t="t" r="r" b="b"/>
              <a:pathLst>
                <a:path w="4787" h="5031" extrusionOk="0">
                  <a:moveTo>
                    <a:pt x="4544" y="0"/>
                  </a:moveTo>
                  <a:cubicBezTo>
                    <a:pt x="4444" y="65"/>
                    <a:pt x="4346" y="134"/>
                    <a:pt x="4252" y="204"/>
                  </a:cubicBezTo>
                  <a:cubicBezTo>
                    <a:pt x="3970" y="412"/>
                    <a:pt x="3706" y="640"/>
                    <a:pt x="3457" y="888"/>
                  </a:cubicBezTo>
                  <a:cubicBezTo>
                    <a:pt x="2957" y="1389"/>
                    <a:pt x="2468" y="1900"/>
                    <a:pt x="1993" y="2422"/>
                  </a:cubicBezTo>
                  <a:cubicBezTo>
                    <a:pt x="1517" y="2946"/>
                    <a:pt x="1054" y="3479"/>
                    <a:pt x="603" y="4024"/>
                  </a:cubicBezTo>
                  <a:lnTo>
                    <a:pt x="58" y="4682"/>
                  </a:lnTo>
                  <a:cubicBezTo>
                    <a:pt x="0" y="4753"/>
                    <a:pt x="4" y="4856"/>
                    <a:pt x="70" y="4921"/>
                  </a:cubicBezTo>
                  <a:lnTo>
                    <a:pt x="179" y="5030"/>
                  </a:lnTo>
                  <a:lnTo>
                    <a:pt x="831" y="4250"/>
                  </a:lnTo>
                  <a:cubicBezTo>
                    <a:pt x="1282" y="3705"/>
                    <a:pt x="1744" y="3171"/>
                    <a:pt x="2221" y="2649"/>
                  </a:cubicBezTo>
                  <a:cubicBezTo>
                    <a:pt x="2697" y="2126"/>
                    <a:pt x="3184" y="1615"/>
                    <a:pt x="3685" y="1114"/>
                  </a:cubicBezTo>
                  <a:cubicBezTo>
                    <a:pt x="3933" y="868"/>
                    <a:pt x="4197" y="639"/>
                    <a:pt x="4479" y="431"/>
                  </a:cubicBezTo>
                  <a:cubicBezTo>
                    <a:pt x="4574" y="360"/>
                    <a:pt x="4672" y="293"/>
                    <a:pt x="4771" y="227"/>
                  </a:cubicBezTo>
                  <a:lnTo>
                    <a:pt x="4786" y="20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3706100" y="2046450"/>
              <a:ext cx="39150" cy="16675"/>
            </a:xfrm>
            <a:custGeom>
              <a:avLst/>
              <a:gdLst/>
              <a:ahLst/>
              <a:cxnLst/>
              <a:rect l="l" t="t" r="r" b="b"/>
              <a:pathLst>
                <a:path w="1566" h="667" extrusionOk="0">
                  <a:moveTo>
                    <a:pt x="942" y="0"/>
                  </a:moveTo>
                  <a:cubicBezTo>
                    <a:pt x="823" y="0"/>
                    <a:pt x="704" y="28"/>
                    <a:pt x="594" y="87"/>
                  </a:cubicBezTo>
                  <a:cubicBezTo>
                    <a:pt x="392" y="195"/>
                    <a:pt x="192" y="313"/>
                    <a:pt x="1" y="439"/>
                  </a:cubicBezTo>
                  <a:lnTo>
                    <a:pt x="227" y="667"/>
                  </a:lnTo>
                  <a:cubicBezTo>
                    <a:pt x="418" y="539"/>
                    <a:pt x="617" y="421"/>
                    <a:pt x="820" y="313"/>
                  </a:cubicBezTo>
                  <a:cubicBezTo>
                    <a:pt x="930" y="255"/>
                    <a:pt x="1050" y="227"/>
                    <a:pt x="1168" y="227"/>
                  </a:cubicBezTo>
                  <a:cubicBezTo>
                    <a:pt x="1308" y="227"/>
                    <a:pt x="1447" y="266"/>
                    <a:pt x="1566" y="343"/>
                  </a:cubicBezTo>
                  <a:cubicBezTo>
                    <a:pt x="1538" y="297"/>
                    <a:pt x="1503" y="255"/>
                    <a:pt x="1466" y="217"/>
                  </a:cubicBezTo>
                  <a:cubicBezTo>
                    <a:pt x="1323" y="75"/>
                    <a:pt x="1134" y="0"/>
                    <a:pt x="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3664325" y="2110625"/>
              <a:ext cx="20000" cy="19275"/>
            </a:xfrm>
            <a:custGeom>
              <a:avLst/>
              <a:gdLst/>
              <a:ahLst/>
              <a:cxnLst/>
              <a:rect l="l" t="t" r="r" b="b"/>
              <a:pathLst>
                <a:path w="800" h="771" extrusionOk="0">
                  <a:moveTo>
                    <a:pt x="148" y="1"/>
                  </a:moveTo>
                  <a:cubicBezTo>
                    <a:pt x="113" y="1"/>
                    <a:pt x="79" y="14"/>
                    <a:pt x="53" y="39"/>
                  </a:cubicBezTo>
                  <a:cubicBezTo>
                    <a:pt x="1" y="92"/>
                    <a:pt x="1" y="175"/>
                    <a:pt x="53" y="228"/>
                  </a:cubicBezTo>
                  <a:lnTo>
                    <a:pt x="557" y="732"/>
                  </a:lnTo>
                  <a:cubicBezTo>
                    <a:pt x="583" y="758"/>
                    <a:pt x="618" y="770"/>
                    <a:pt x="653" y="770"/>
                  </a:cubicBezTo>
                  <a:cubicBezTo>
                    <a:pt x="687" y="770"/>
                    <a:pt x="720" y="758"/>
                    <a:pt x="747" y="732"/>
                  </a:cubicBezTo>
                  <a:cubicBezTo>
                    <a:pt x="800" y="679"/>
                    <a:pt x="800" y="596"/>
                    <a:pt x="747" y="543"/>
                  </a:cubicBezTo>
                  <a:lnTo>
                    <a:pt x="243" y="39"/>
                  </a:lnTo>
                  <a:cubicBezTo>
                    <a:pt x="217" y="14"/>
                    <a:pt x="182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3654875" y="2120075"/>
              <a:ext cx="20025" cy="19250"/>
            </a:xfrm>
            <a:custGeom>
              <a:avLst/>
              <a:gdLst/>
              <a:ahLst/>
              <a:cxnLst/>
              <a:rect l="l" t="t" r="r" b="b"/>
              <a:pathLst>
                <a:path w="801" h="770" extrusionOk="0">
                  <a:moveTo>
                    <a:pt x="147" y="0"/>
                  </a:moveTo>
                  <a:cubicBezTo>
                    <a:pt x="113" y="0"/>
                    <a:pt x="79" y="13"/>
                    <a:pt x="54" y="39"/>
                  </a:cubicBezTo>
                  <a:cubicBezTo>
                    <a:pt x="0" y="92"/>
                    <a:pt x="0" y="175"/>
                    <a:pt x="54" y="228"/>
                  </a:cubicBezTo>
                  <a:lnTo>
                    <a:pt x="558" y="732"/>
                  </a:lnTo>
                  <a:cubicBezTo>
                    <a:pt x="583" y="758"/>
                    <a:pt x="617" y="770"/>
                    <a:pt x="652" y="770"/>
                  </a:cubicBezTo>
                  <a:cubicBezTo>
                    <a:pt x="687" y="770"/>
                    <a:pt x="720" y="758"/>
                    <a:pt x="747" y="732"/>
                  </a:cubicBezTo>
                  <a:cubicBezTo>
                    <a:pt x="800" y="679"/>
                    <a:pt x="800" y="595"/>
                    <a:pt x="747" y="543"/>
                  </a:cubicBezTo>
                  <a:lnTo>
                    <a:pt x="243" y="39"/>
                  </a:lnTo>
                  <a:cubicBezTo>
                    <a:pt x="216" y="13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3645425" y="2129525"/>
              <a:ext cx="20000" cy="19300"/>
            </a:xfrm>
            <a:custGeom>
              <a:avLst/>
              <a:gdLst/>
              <a:ahLst/>
              <a:cxnLst/>
              <a:rect l="l" t="t" r="r" b="b"/>
              <a:pathLst>
                <a:path w="800" h="772" extrusionOk="0">
                  <a:moveTo>
                    <a:pt x="147" y="1"/>
                  </a:moveTo>
                  <a:cubicBezTo>
                    <a:pt x="113" y="1"/>
                    <a:pt x="79" y="14"/>
                    <a:pt x="53" y="40"/>
                  </a:cubicBezTo>
                  <a:cubicBezTo>
                    <a:pt x="1" y="93"/>
                    <a:pt x="1" y="177"/>
                    <a:pt x="53" y="229"/>
                  </a:cubicBezTo>
                  <a:lnTo>
                    <a:pt x="557" y="733"/>
                  </a:lnTo>
                  <a:cubicBezTo>
                    <a:pt x="583" y="759"/>
                    <a:pt x="618" y="771"/>
                    <a:pt x="653" y="771"/>
                  </a:cubicBezTo>
                  <a:cubicBezTo>
                    <a:pt x="687" y="771"/>
                    <a:pt x="721" y="759"/>
                    <a:pt x="747" y="733"/>
                  </a:cubicBezTo>
                  <a:cubicBezTo>
                    <a:pt x="800" y="680"/>
                    <a:pt x="800" y="597"/>
                    <a:pt x="747" y="544"/>
                  </a:cubicBezTo>
                  <a:lnTo>
                    <a:pt x="243" y="40"/>
                  </a:lnTo>
                  <a:cubicBezTo>
                    <a:pt x="217" y="14"/>
                    <a:pt x="182" y="1"/>
                    <a:pt x="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3610200" y="2169550"/>
              <a:ext cx="14975" cy="14800"/>
            </a:xfrm>
            <a:custGeom>
              <a:avLst/>
              <a:gdLst/>
              <a:ahLst/>
              <a:cxnLst/>
              <a:rect l="l" t="t" r="r" b="b"/>
              <a:pathLst>
                <a:path w="599" h="592" extrusionOk="0">
                  <a:moveTo>
                    <a:pt x="150" y="0"/>
                  </a:moveTo>
                  <a:cubicBezTo>
                    <a:pt x="80" y="0"/>
                    <a:pt x="21" y="56"/>
                    <a:pt x="17" y="127"/>
                  </a:cubicBezTo>
                  <a:lnTo>
                    <a:pt x="2" y="453"/>
                  </a:lnTo>
                  <a:cubicBezTo>
                    <a:pt x="1" y="490"/>
                    <a:pt x="15" y="527"/>
                    <a:pt x="41" y="553"/>
                  </a:cubicBezTo>
                  <a:cubicBezTo>
                    <a:pt x="67" y="578"/>
                    <a:pt x="99" y="592"/>
                    <a:pt x="135" y="592"/>
                  </a:cubicBezTo>
                  <a:lnTo>
                    <a:pt x="142" y="592"/>
                  </a:lnTo>
                  <a:lnTo>
                    <a:pt x="468" y="576"/>
                  </a:lnTo>
                  <a:cubicBezTo>
                    <a:pt x="541" y="572"/>
                    <a:pt x="598" y="510"/>
                    <a:pt x="594" y="435"/>
                  </a:cubicBezTo>
                  <a:cubicBezTo>
                    <a:pt x="591" y="365"/>
                    <a:pt x="533" y="309"/>
                    <a:pt x="462" y="309"/>
                  </a:cubicBezTo>
                  <a:cubicBezTo>
                    <a:pt x="459" y="309"/>
                    <a:pt x="457" y="309"/>
                    <a:pt x="454" y="309"/>
                  </a:cubicBezTo>
                  <a:lnTo>
                    <a:pt x="275" y="317"/>
                  </a:lnTo>
                  <a:lnTo>
                    <a:pt x="285" y="139"/>
                  </a:lnTo>
                  <a:cubicBezTo>
                    <a:pt x="288" y="65"/>
                    <a:pt x="231" y="2"/>
                    <a:pt x="157" y="0"/>
                  </a:cubicBezTo>
                  <a:cubicBezTo>
                    <a:pt x="155" y="0"/>
                    <a:pt x="152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2"/>
          <p:cNvGrpSpPr/>
          <p:nvPr/>
        </p:nvGrpSpPr>
        <p:grpSpPr>
          <a:xfrm>
            <a:off x="4706252" y="3591259"/>
            <a:ext cx="365883" cy="363583"/>
            <a:chOff x="3292480" y="2750077"/>
            <a:chExt cx="282622" cy="280846"/>
          </a:xfrm>
        </p:grpSpPr>
        <p:sp>
          <p:nvSpPr>
            <p:cNvPr id="1228" name="Google Shape;1228;p42"/>
            <p:cNvSpPr/>
            <p:nvPr/>
          </p:nvSpPr>
          <p:spPr>
            <a:xfrm>
              <a:off x="3293812" y="2978185"/>
              <a:ext cx="53118" cy="52738"/>
            </a:xfrm>
            <a:custGeom>
              <a:avLst/>
              <a:gdLst/>
              <a:ahLst/>
              <a:cxnLst/>
              <a:rect l="l" t="t" r="r" b="b"/>
              <a:pathLst>
                <a:path w="1675" h="1663" extrusionOk="0">
                  <a:moveTo>
                    <a:pt x="1591" y="0"/>
                  </a:moveTo>
                  <a:lnTo>
                    <a:pt x="1131" y="8"/>
                  </a:lnTo>
                  <a:lnTo>
                    <a:pt x="81" y="1005"/>
                  </a:lnTo>
                  <a:cubicBezTo>
                    <a:pt x="0" y="1086"/>
                    <a:pt x="0" y="1216"/>
                    <a:pt x="81" y="1297"/>
                  </a:cubicBezTo>
                  <a:lnTo>
                    <a:pt x="147" y="1416"/>
                  </a:lnTo>
                  <a:lnTo>
                    <a:pt x="332" y="1601"/>
                  </a:lnTo>
                  <a:cubicBezTo>
                    <a:pt x="373" y="1642"/>
                    <a:pt x="426" y="1662"/>
                    <a:pt x="478" y="1662"/>
                  </a:cubicBezTo>
                  <a:cubicBezTo>
                    <a:pt x="531" y="1662"/>
                    <a:pt x="584" y="1642"/>
                    <a:pt x="624" y="1601"/>
                  </a:cubicBezTo>
                  <a:lnTo>
                    <a:pt x="1674" y="551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3336338" y="2953449"/>
              <a:ext cx="36977" cy="42273"/>
            </a:xfrm>
            <a:custGeom>
              <a:avLst/>
              <a:gdLst/>
              <a:ahLst/>
              <a:cxnLst/>
              <a:rect l="l" t="t" r="r" b="b"/>
              <a:pathLst>
                <a:path w="1166" h="1333" extrusionOk="0">
                  <a:moveTo>
                    <a:pt x="667" y="1"/>
                  </a:moveTo>
                  <a:lnTo>
                    <a:pt x="0" y="1001"/>
                  </a:lnTo>
                  <a:lnTo>
                    <a:pt x="332" y="1332"/>
                  </a:lnTo>
                  <a:lnTo>
                    <a:pt x="1165" y="499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3292480" y="2977044"/>
              <a:ext cx="44049" cy="46078"/>
            </a:xfrm>
            <a:custGeom>
              <a:avLst/>
              <a:gdLst/>
              <a:ahLst/>
              <a:cxnLst/>
              <a:rect l="l" t="t" r="r" b="b"/>
              <a:pathLst>
                <a:path w="1389" h="1453" extrusionOk="0">
                  <a:moveTo>
                    <a:pt x="1388" y="0"/>
                  </a:moveTo>
                  <a:lnTo>
                    <a:pt x="1132" y="3"/>
                  </a:lnTo>
                  <a:lnTo>
                    <a:pt x="82" y="1054"/>
                  </a:lnTo>
                  <a:cubicBezTo>
                    <a:pt x="1" y="1135"/>
                    <a:pt x="1" y="1264"/>
                    <a:pt x="82" y="1345"/>
                  </a:cubicBezTo>
                  <a:lnTo>
                    <a:pt x="189" y="1452"/>
                  </a:lnTo>
                  <a:lnTo>
                    <a:pt x="1384" y="257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3328347" y="2950722"/>
              <a:ext cx="34440" cy="34440"/>
            </a:xfrm>
            <a:custGeom>
              <a:avLst/>
              <a:gdLst/>
              <a:ahLst/>
              <a:cxnLst/>
              <a:rect l="l" t="t" r="r" b="b"/>
              <a:pathLst>
                <a:path w="1086" h="1086" extrusionOk="0">
                  <a:moveTo>
                    <a:pt x="833" y="0"/>
                  </a:moveTo>
                  <a:lnTo>
                    <a:pt x="0" y="833"/>
                  </a:lnTo>
                  <a:lnTo>
                    <a:pt x="252" y="1085"/>
                  </a:lnTo>
                  <a:lnTo>
                    <a:pt x="1085" y="252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3349372" y="2912065"/>
              <a:ext cx="62600" cy="65011"/>
            </a:xfrm>
            <a:custGeom>
              <a:avLst/>
              <a:gdLst/>
              <a:ahLst/>
              <a:cxnLst/>
              <a:rect l="l" t="t" r="r" b="b"/>
              <a:pathLst>
                <a:path w="1974" h="2050" extrusionOk="0">
                  <a:moveTo>
                    <a:pt x="596" y="1"/>
                  </a:moveTo>
                  <a:cubicBezTo>
                    <a:pt x="596" y="1"/>
                    <a:pt x="422" y="354"/>
                    <a:pt x="331" y="530"/>
                  </a:cubicBezTo>
                  <a:lnTo>
                    <a:pt x="36" y="1040"/>
                  </a:lnTo>
                  <a:cubicBezTo>
                    <a:pt x="0" y="1109"/>
                    <a:pt x="14" y="1193"/>
                    <a:pt x="68" y="1248"/>
                  </a:cubicBezTo>
                  <a:lnTo>
                    <a:pt x="137" y="1423"/>
                  </a:lnTo>
                  <a:lnTo>
                    <a:pt x="711" y="1998"/>
                  </a:lnTo>
                  <a:cubicBezTo>
                    <a:pt x="746" y="2032"/>
                    <a:pt x="791" y="2050"/>
                    <a:pt x="837" y="2050"/>
                  </a:cubicBezTo>
                  <a:cubicBezTo>
                    <a:pt x="865" y="2050"/>
                    <a:pt x="893" y="2043"/>
                    <a:pt x="919" y="2030"/>
                  </a:cubicBezTo>
                  <a:lnTo>
                    <a:pt x="1497" y="1728"/>
                  </a:lnTo>
                  <a:cubicBezTo>
                    <a:pt x="1673" y="1638"/>
                    <a:pt x="1834" y="1520"/>
                    <a:pt x="1974" y="1379"/>
                  </a:cubicBezTo>
                  <a:lnTo>
                    <a:pt x="1449" y="562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3371381" y="2751695"/>
              <a:ext cx="203721" cy="204102"/>
            </a:xfrm>
            <a:custGeom>
              <a:avLst/>
              <a:gdLst/>
              <a:ahLst/>
              <a:cxnLst/>
              <a:rect l="l" t="t" r="r" b="b"/>
              <a:pathLst>
                <a:path w="6424" h="6436" extrusionOk="0">
                  <a:moveTo>
                    <a:pt x="5227" y="0"/>
                  </a:moveTo>
                  <a:cubicBezTo>
                    <a:pt x="5097" y="0"/>
                    <a:pt x="4950" y="75"/>
                    <a:pt x="4858" y="166"/>
                  </a:cubicBezTo>
                  <a:lnTo>
                    <a:pt x="1" y="5116"/>
                  </a:lnTo>
                  <a:lnTo>
                    <a:pt x="168" y="5324"/>
                  </a:lnTo>
                  <a:lnTo>
                    <a:pt x="1280" y="6436"/>
                  </a:lnTo>
                  <a:lnTo>
                    <a:pt x="6285" y="1430"/>
                  </a:lnTo>
                  <a:cubicBezTo>
                    <a:pt x="6423" y="1292"/>
                    <a:pt x="6423" y="1067"/>
                    <a:pt x="6287" y="931"/>
                  </a:cubicBezTo>
                  <a:lnTo>
                    <a:pt x="5424" y="68"/>
                  </a:lnTo>
                  <a:lnTo>
                    <a:pt x="5401" y="66"/>
                  </a:lnTo>
                  <a:cubicBezTo>
                    <a:pt x="5354" y="20"/>
                    <a:pt x="5293" y="0"/>
                    <a:pt x="5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3346423" y="2909686"/>
              <a:ext cx="32632" cy="47537"/>
            </a:xfrm>
            <a:custGeom>
              <a:avLst/>
              <a:gdLst/>
              <a:ahLst/>
              <a:cxnLst/>
              <a:rect l="l" t="t" r="r" b="b"/>
              <a:pathLst>
                <a:path w="1029" h="1499" extrusionOk="0">
                  <a:moveTo>
                    <a:pt x="1028" y="1"/>
                  </a:moveTo>
                  <a:lnTo>
                    <a:pt x="687" y="76"/>
                  </a:lnTo>
                  <a:cubicBezTo>
                    <a:pt x="547" y="217"/>
                    <a:pt x="429" y="377"/>
                    <a:pt x="338" y="553"/>
                  </a:cubicBezTo>
                  <a:lnTo>
                    <a:pt x="37" y="1132"/>
                  </a:lnTo>
                  <a:cubicBezTo>
                    <a:pt x="1" y="1200"/>
                    <a:pt x="14" y="1283"/>
                    <a:pt x="69" y="1339"/>
                  </a:cubicBezTo>
                  <a:lnTo>
                    <a:pt x="230" y="1499"/>
                  </a:lnTo>
                  <a:lnTo>
                    <a:pt x="603" y="818"/>
                  </a:lnTo>
                  <a:cubicBezTo>
                    <a:pt x="694" y="641"/>
                    <a:pt x="812" y="481"/>
                    <a:pt x="952" y="341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3368241" y="2750077"/>
              <a:ext cx="175148" cy="170455"/>
            </a:xfrm>
            <a:custGeom>
              <a:avLst/>
              <a:gdLst/>
              <a:ahLst/>
              <a:cxnLst/>
              <a:rect l="l" t="t" r="r" b="b"/>
              <a:pathLst>
                <a:path w="5523" h="5375" extrusionOk="0">
                  <a:moveTo>
                    <a:pt x="5257" y="0"/>
                  </a:moveTo>
                  <a:cubicBezTo>
                    <a:pt x="5166" y="0"/>
                    <a:pt x="5076" y="35"/>
                    <a:pt x="5006" y="104"/>
                  </a:cubicBezTo>
                  <a:lnTo>
                    <a:pt x="1" y="5110"/>
                  </a:lnTo>
                  <a:lnTo>
                    <a:pt x="265" y="5375"/>
                  </a:lnTo>
                  <a:lnTo>
                    <a:pt x="5522" y="119"/>
                  </a:lnTo>
                  <a:lnTo>
                    <a:pt x="5506" y="104"/>
                  </a:lnTo>
                  <a:cubicBezTo>
                    <a:pt x="5438" y="35"/>
                    <a:pt x="5347" y="0"/>
                    <a:pt x="5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3437121" y="2803735"/>
              <a:ext cx="83499" cy="82896"/>
            </a:xfrm>
            <a:custGeom>
              <a:avLst/>
              <a:gdLst/>
              <a:ahLst/>
              <a:cxnLst/>
              <a:rect l="l" t="t" r="r" b="b"/>
              <a:pathLst>
                <a:path w="2633" h="2614" extrusionOk="0">
                  <a:moveTo>
                    <a:pt x="2159" y="1"/>
                  </a:moveTo>
                  <a:cubicBezTo>
                    <a:pt x="2136" y="1"/>
                    <a:pt x="2114" y="9"/>
                    <a:pt x="2097" y="27"/>
                  </a:cubicBezTo>
                  <a:lnTo>
                    <a:pt x="1640" y="484"/>
                  </a:lnTo>
                  <a:lnTo>
                    <a:pt x="1619" y="650"/>
                  </a:lnTo>
                  <a:lnTo>
                    <a:pt x="1451" y="673"/>
                  </a:lnTo>
                  <a:lnTo>
                    <a:pt x="1265" y="859"/>
                  </a:lnTo>
                  <a:lnTo>
                    <a:pt x="1272" y="1055"/>
                  </a:lnTo>
                  <a:lnTo>
                    <a:pt x="1076" y="1048"/>
                  </a:lnTo>
                  <a:lnTo>
                    <a:pt x="36" y="2088"/>
                  </a:lnTo>
                  <a:cubicBezTo>
                    <a:pt x="1" y="2123"/>
                    <a:pt x="1" y="2179"/>
                    <a:pt x="36" y="2213"/>
                  </a:cubicBezTo>
                  <a:lnTo>
                    <a:pt x="411" y="2588"/>
                  </a:lnTo>
                  <a:cubicBezTo>
                    <a:pt x="429" y="2605"/>
                    <a:pt x="452" y="2614"/>
                    <a:pt x="474" y="2614"/>
                  </a:cubicBezTo>
                  <a:cubicBezTo>
                    <a:pt x="497" y="2614"/>
                    <a:pt x="520" y="2605"/>
                    <a:pt x="537" y="2588"/>
                  </a:cubicBezTo>
                  <a:lnTo>
                    <a:pt x="1577" y="1548"/>
                  </a:lnTo>
                  <a:lnTo>
                    <a:pt x="1579" y="1374"/>
                  </a:lnTo>
                  <a:lnTo>
                    <a:pt x="1766" y="1359"/>
                  </a:lnTo>
                  <a:lnTo>
                    <a:pt x="1953" y="1173"/>
                  </a:lnTo>
                  <a:lnTo>
                    <a:pt x="1980" y="1010"/>
                  </a:lnTo>
                  <a:lnTo>
                    <a:pt x="2142" y="983"/>
                  </a:lnTo>
                  <a:lnTo>
                    <a:pt x="2598" y="527"/>
                  </a:lnTo>
                  <a:cubicBezTo>
                    <a:pt x="2633" y="493"/>
                    <a:pt x="2633" y="436"/>
                    <a:pt x="2597" y="401"/>
                  </a:cubicBezTo>
                  <a:lnTo>
                    <a:pt x="2222" y="27"/>
                  </a:lnTo>
                  <a:cubicBezTo>
                    <a:pt x="2205" y="9"/>
                    <a:pt x="2182" y="1"/>
                    <a:pt x="2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3522649" y="2776557"/>
              <a:ext cx="25243" cy="24387"/>
            </a:xfrm>
            <a:custGeom>
              <a:avLst/>
              <a:gdLst/>
              <a:ahLst/>
              <a:cxnLst/>
              <a:rect l="l" t="t" r="r" b="b"/>
              <a:pathLst>
                <a:path w="796" h="769" extrusionOk="0">
                  <a:moveTo>
                    <a:pt x="147" y="0"/>
                  </a:moveTo>
                  <a:cubicBezTo>
                    <a:pt x="113" y="0"/>
                    <a:pt x="79" y="13"/>
                    <a:pt x="53" y="40"/>
                  </a:cubicBezTo>
                  <a:cubicBezTo>
                    <a:pt x="0" y="92"/>
                    <a:pt x="0" y="175"/>
                    <a:pt x="53" y="229"/>
                  </a:cubicBezTo>
                  <a:lnTo>
                    <a:pt x="554" y="729"/>
                  </a:lnTo>
                  <a:cubicBezTo>
                    <a:pt x="581" y="755"/>
                    <a:pt x="615" y="769"/>
                    <a:pt x="649" y="769"/>
                  </a:cubicBezTo>
                  <a:cubicBezTo>
                    <a:pt x="684" y="769"/>
                    <a:pt x="717" y="755"/>
                    <a:pt x="743" y="730"/>
                  </a:cubicBezTo>
                  <a:cubicBezTo>
                    <a:pt x="795" y="677"/>
                    <a:pt x="795" y="593"/>
                    <a:pt x="743" y="540"/>
                  </a:cubicBezTo>
                  <a:lnTo>
                    <a:pt x="242" y="40"/>
                  </a:lnTo>
                  <a:cubicBezTo>
                    <a:pt x="215" y="13"/>
                    <a:pt x="181" y="0"/>
                    <a:pt x="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3400937" y="2891103"/>
              <a:ext cx="32442" cy="31586"/>
            </a:xfrm>
            <a:custGeom>
              <a:avLst/>
              <a:gdLst/>
              <a:ahLst/>
              <a:cxnLst/>
              <a:rect l="l" t="t" r="r" b="b"/>
              <a:pathLst>
                <a:path w="1023" h="996" extrusionOk="0">
                  <a:moveTo>
                    <a:pt x="876" y="0"/>
                  </a:moveTo>
                  <a:cubicBezTo>
                    <a:pt x="842" y="0"/>
                    <a:pt x="808" y="13"/>
                    <a:pt x="782" y="39"/>
                  </a:cubicBezTo>
                  <a:lnTo>
                    <a:pt x="54" y="769"/>
                  </a:lnTo>
                  <a:cubicBezTo>
                    <a:pt x="0" y="821"/>
                    <a:pt x="0" y="905"/>
                    <a:pt x="54" y="958"/>
                  </a:cubicBezTo>
                  <a:cubicBezTo>
                    <a:pt x="80" y="984"/>
                    <a:pt x="114" y="996"/>
                    <a:pt x="147" y="996"/>
                  </a:cubicBezTo>
                  <a:cubicBezTo>
                    <a:pt x="182" y="996"/>
                    <a:pt x="215" y="984"/>
                    <a:pt x="241" y="958"/>
                  </a:cubicBezTo>
                  <a:lnTo>
                    <a:pt x="970" y="229"/>
                  </a:lnTo>
                  <a:cubicBezTo>
                    <a:pt x="1023" y="176"/>
                    <a:pt x="1023" y="92"/>
                    <a:pt x="970" y="39"/>
                  </a:cubicBezTo>
                  <a:cubicBezTo>
                    <a:pt x="944" y="13"/>
                    <a:pt x="910" y="0"/>
                    <a:pt x="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2"/>
            <p:cNvSpPr/>
            <p:nvPr/>
          </p:nvSpPr>
          <p:spPr>
            <a:xfrm rot="2700000">
              <a:off x="3477949" y="2825499"/>
              <a:ext cx="30825" cy="8500"/>
            </a:xfrm>
            <a:custGeom>
              <a:avLst/>
              <a:gdLst/>
              <a:ahLst/>
              <a:cxnLst/>
              <a:rect l="l" t="t" r="r" b="b"/>
              <a:pathLst>
                <a:path w="1229" h="268" extrusionOk="0">
                  <a:moveTo>
                    <a:pt x="134" y="0"/>
                  </a:moveTo>
                  <a:cubicBezTo>
                    <a:pt x="61" y="0"/>
                    <a:pt x="1" y="61"/>
                    <a:pt x="1" y="134"/>
                  </a:cubicBezTo>
                  <a:cubicBezTo>
                    <a:pt x="1" y="208"/>
                    <a:pt x="61" y="268"/>
                    <a:pt x="134" y="268"/>
                  </a:cubicBezTo>
                  <a:lnTo>
                    <a:pt x="1095" y="268"/>
                  </a:lnTo>
                  <a:cubicBezTo>
                    <a:pt x="1168" y="268"/>
                    <a:pt x="1229" y="208"/>
                    <a:pt x="1229" y="134"/>
                  </a:cubicBezTo>
                  <a:cubicBezTo>
                    <a:pt x="1229" y="61"/>
                    <a:pt x="1168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2"/>
            <p:cNvSpPr/>
            <p:nvPr/>
          </p:nvSpPr>
          <p:spPr>
            <a:xfrm rot="2700000">
              <a:off x="3467249" y="2837999"/>
              <a:ext cx="30825" cy="8500"/>
            </a:xfrm>
            <a:custGeom>
              <a:avLst/>
              <a:gdLst/>
              <a:ahLst/>
              <a:cxnLst/>
              <a:rect l="l" t="t" r="r" b="b"/>
              <a:pathLst>
                <a:path w="1229" h="268" extrusionOk="0">
                  <a:moveTo>
                    <a:pt x="134" y="0"/>
                  </a:moveTo>
                  <a:cubicBezTo>
                    <a:pt x="61" y="0"/>
                    <a:pt x="1" y="61"/>
                    <a:pt x="1" y="134"/>
                  </a:cubicBezTo>
                  <a:cubicBezTo>
                    <a:pt x="1" y="208"/>
                    <a:pt x="61" y="268"/>
                    <a:pt x="134" y="268"/>
                  </a:cubicBezTo>
                  <a:lnTo>
                    <a:pt x="1095" y="268"/>
                  </a:lnTo>
                  <a:cubicBezTo>
                    <a:pt x="1168" y="268"/>
                    <a:pt x="1229" y="208"/>
                    <a:pt x="1229" y="134"/>
                  </a:cubicBezTo>
                  <a:cubicBezTo>
                    <a:pt x="1229" y="61"/>
                    <a:pt x="1168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42"/>
          <p:cNvGrpSpPr/>
          <p:nvPr/>
        </p:nvGrpSpPr>
        <p:grpSpPr>
          <a:xfrm>
            <a:off x="5618378" y="4584005"/>
            <a:ext cx="282253" cy="364026"/>
            <a:chOff x="3997035" y="3516911"/>
            <a:chExt cx="218023" cy="281188"/>
          </a:xfrm>
        </p:grpSpPr>
        <p:grpSp>
          <p:nvGrpSpPr>
            <p:cNvPr id="1242" name="Google Shape;1242;p42"/>
            <p:cNvGrpSpPr/>
            <p:nvPr/>
          </p:nvGrpSpPr>
          <p:grpSpPr>
            <a:xfrm>
              <a:off x="3997035" y="3516911"/>
              <a:ext cx="218023" cy="280878"/>
              <a:chOff x="3551500" y="3249350"/>
              <a:chExt cx="171875" cy="221425"/>
            </a:xfrm>
          </p:grpSpPr>
          <p:sp>
            <p:nvSpPr>
              <p:cNvPr id="1243" name="Google Shape;1243;p42"/>
              <p:cNvSpPr/>
              <p:nvPr/>
            </p:nvSpPr>
            <p:spPr>
              <a:xfrm>
                <a:off x="3554200" y="3249375"/>
                <a:ext cx="169175" cy="22140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8856" extrusionOk="0">
                    <a:moveTo>
                      <a:pt x="1301" y="1"/>
                    </a:moveTo>
                    <a:lnTo>
                      <a:pt x="1024" y="45"/>
                    </a:lnTo>
                    <a:cubicBezTo>
                      <a:pt x="986" y="45"/>
                      <a:pt x="960" y="85"/>
                      <a:pt x="976" y="121"/>
                    </a:cubicBezTo>
                    <a:cubicBezTo>
                      <a:pt x="1139" y="485"/>
                      <a:pt x="1352" y="900"/>
                      <a:pt x="1352" y="1495"/>
                    </a:cubicBezTo>
                    <a:cubicBezTo>
                      <a:pt x="1352" y="3066"/>
                      <a:pt x="1" y="3957"/>
                      <a:pt x="1" y="6013"/>
                    </a:cubicBezTo>
                    <a:cubicBezTo>
                      <a:pt x="1" y="6887"/>
                      <a:pt x="91" y="7554"/>
                      <a:pt x="524" y="8737"/>
                    </a:cubicBezTo>
                    <a:cubicBezTo>
                      <a:pt x="533" y="8757"/>
                      <a:pt x="553" y="8771"/>
                      <a:pt x="575" y="8771"/>
                    </a:cubicBezTo>
                    <a:lnTo>
                      <a:pt x="899" y="8855"/>
                    </a:lnTo>
                    <a:lnTo>
                      <a:pt x="3197" y="8855"/>
                    </a:lnTo>
                    <a:lnTo>
                      <a:pt x="3331" y="8766"/>
                    </a:lnTo>
                    <a:lnTo>
                      <a:pt x="3465" y="8855"/>
                    </a:lnTo>
                    <a:lnTo>
                      <a:pt x="6170" y="8855"/>
                    </a:lnTo>
                    <a:cubicBezTo>
                      <a:pt x="6192" y="8855"/>
                      <a:pt x="6212" y="8841"/>
                      <a:pt x="6221" y="8820"/>
                    </a:cubicBezTo>
                    <a:cubicBezTo>
                      <a:pt x="6653" y="7637"/>
                      <a:pt x="6767" y="6887"/>
                      <a:pt x="6767" y="6012"/>
                    </a:cubicBezTo>
                    <a:cubicBezTo>
                      <a:pt x="6767" y="5184"/>
                      <a:pt x="6549" y="4544"/>
                      <a:pt x="6287" y="3973"/>
                    </a:cubicBezTo>
                    <a:cubicBezTo>
                      <a:pt x="6242" y="3879"/>
                      <a:pt x="6020" y="3786"/>
                      <a:pt x="5975" y="3695"/>
                    </a:cubicBezTo>
                    <a:cubicBezTo>
                      <a:pt x="5932" y="3605"/>
                      <a:pt x="6065" y="3518"/>
                      <a:pt x="6021" y="3430"/>
                    </a:cubicBezTo>
                    <a:cubicBezTo>
                      <a:pt x="5708" y="2808"/>
                      <a:pt x="5415" y="2224"/>
                      <a:pt x="5415" y="1494"/>
                    </a:cubicBezTo>
                    <a:cubicBezTo>
                      <a:pt x="5415" y="898"/>
                      <a:pt x="5609" y="439"/>
                      <a:pt x="5772" y="76"/>
                    </a:cubicBezTo>
                    <a:cubicBezTo>
                      <a:pt x="5788" y="40"/>
                      <a:pt x="5762" y="1"/>
                      <a:pt x="5723" y="1"/>
                    </a:cubicBezTo>
                    <a:close/>
                  </a:path>
                </a:pathLst>
              </a:custGeom>
              <a:solidFill>
                <a:srgbClr val="EA9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42"/>
              <p:cNvSpPr/>
              <p:nvPr/>
            </p:nvSpPr>
            <p:spPr>
              <a:xfrm>
                <a:off x="3551500" y="3249350"/>
                <a:ext cx="44975" cy="2214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8857" extrusionOk="0">
                    <a:moveTo>
                      <a:pt x="1047" y="1"/>
                    </a:moveTo>
                    <a:cubicBezTo>
                      <a:pt x="1008" y="1"/>
                      <a:pt x="982" y="41"/>
                      <a:pt x="997" y="77"/>
                    </a:cubicBezTo>
                    <a:cubicBezTo>
                      <a:pt x="1161" y="440"/>
                      <a:pt x="1353" y="899"/>
                      <a:pt x="1353" y="1495"/>
                    </a:cubicBezTo>
                    <a:cubicBezTo>
                      <a:pt x="1353" y="2225"/>
                      <a:pt x="1062" y="2808"/>
                      <a:pt x="749" y="3430"/>
                    </a:cubicBezTo>
                    <a:lnTo>
                      <a:pt x="749" y="3690"/>
                    </a:lnTo>
                    <a:lnTo>
                      <a:pt x="482" y="3974"/>
                    </a:lnTo>
                    <a:cubicBezTo>
                      <a:pt x="220" y="4545"/>
                      <a:pt x="1" y="5185"/>
                      <a:pt x="1" y="6013"/>
                    </a:cubicBezTo>
                    <a:cubicBezTo>
                      <a:pt x="1" y="6888"/>
                      <a:pt x="116" y="7636"/>
                      <a:pt x="548" y="8821"/>
                    </a:cubicBezTo>
                    <a:cubicBezTo>
                      <a:pt x="555" y="8842"/>
                      <a:pt x="576" y="8856"/>
                      <a:pt x="597" y="8856"/>
                    </a:cubicBezTo>
                    <a:lnTo>
                      <a:pt x="1006" y="8856"/>
                    </a:lnTo>
                    <a:cubicBezTo>
                      <a:pt x="561" y="7653"/>
                      <a:pt x="446" y="6897"/>
                      <a:pt x="446" y="6013"/>
                    </a:cubicBezTo>
                    <a:cubicBezTo>
                      <a:pt x="447" y="3957"/>
                      <a:pt x="1799" y="3066"/>
                      <a:pt x="1799" y="1495"/>
                    </a:cubicBezTo>
                    <a:cubicBezTo>
                      <a:pt x="1799" y="857"/>
                      <a:pt x="1578" y="375"/>
                      <a:pt x="1409" y="1"/>
                    </a:cubicBezTo>
                    <a:close/>
                  </a:path>
                </a:pathLst>
              </a:custGeom>
              <a:solidFill>
                <a:srgbClr val="DD91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42"/>
              <p:cNvSpPr/>
              <p:nvPr/>
            </p:nvSpPr>
            <p:spPr>
              <a:xfrm>
                <a:off x="3574700" y="3335125"/>
                <a:ext cx="136625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2626" extrusionOk="0">
                    <a:moveTo>
                      <a:pt x="265" y="0"/>
                    </a:moveTo>
                    <a:lnTo>
                      <a:pt x="22" y="235"/>
                    </a:lnTo>
                    <a:lnTo>
                      <a:pt x="1" y="543"/>
                    </a:lnTo>
                    <a:lnTo>
                      <a:pt x="852" y="543"/>
                    </a:lnTo>
                    <a:cubicBezTo>
                      <a:pt x="1704" y="566"/>
                      <a:pt x="2376" y="1275"/>
                      <a:pt x="2376" y="2126"/>
                    </a:cubicBezTo>
                    <a:lnTo>
                      <a:pt x="2472" y="2480"/>
                    </a:lnTo>
                    <a:cubicBezTo>
                      <a:pt x="2472" y="2553"/>
                      <a:pt x="2435" y="2626"/>
                      <a:pt x="2509" y="2626"/>
                    </a:cubicBezTo>
                    <a:cubicBezTo>
                      <a:pt x="2584" y="2626"/>
                      <a:pt x="2552" y="2553"/>
                      <a:pt x="2552" y="2480"/>
                    </a:cubicBezTo>
                    <a:lnTo>
                      <a:pt x="2644" y="2126"/>
                    </a:lnTo>
                    <a:cubicBezTo>
                      <a:pt x="2644" y="1275"/>
                      <a:pt x="3315" y="564"/>
                      <a:pt x="4167" y="543"/>
                    </a:cubicBezTo>
                    <a:lnTo>
                      <a:pt x="5464" y="543"/>
                    </a:lnTo>
                    <a:cubicBezTo>
                      <a:pt x="5431" y="470"/>
                      <a:pt x="5396" y="396"/>
                      <a:pt x="5360" y="321"/>
                    </a:cubicBezTo>
                    <a:cubicBezTo>
                      <a:pt x="5308" y="211"/>
                      <a:pt x="5256" y="104"/>
                      <a:pt x="5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2"/>
              <p:cNvSpPr/>
              <p:nvPr/>
            </p:nvSpPr>
            <p:spPr>
              <a:xfrm>
                <a:off x="3563575" y="3335125"/>
                <a:ext cx="1775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544" extrusionOk="0">
                    <a:moveTo>
                      <a:pt x="266" y="0"/>
                    </a:moveTo>
                    <a:cubicBezTo>
                      <a:pt x="175" y="177"/>
                      <a:pt x="83" y="362"/>
                      <a:pt x="0" y="543"/>
                    </a:cubicBezTo>
                    <a:lnTo>
                      <a:pt x="446" y="543"/>
                    </a:lnTo>
                    <a:cubicBezTo>
                      <a:pt x="531" y="356"/>
                      <a:pt x="621" y="177"/>
                      <a:pt x="7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2"/>
              <p:cNvSpPr/>
              <p:nvPr/>
            </p:nvSpPr>
            <p:spPr>
              <a:xfrm>
                <a:off x="3569325" y="3368500"/>
                <a:ext cx="44550" cy="445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783" extrusionOk="0">
                    <a:moveTo>
                      <a:pt x="268" y="0"/>
                    </a:moveTo>
                    <a:cubicBezTo>
                      <a:pt x="120" y="0"/>
                      <a:pt x="1" y="121"/>
                      <a:pt x="1" y="268"/>
                    </a:cubicBezTo>
                    <a:lnTo>
                      <a:pt x="1" y="1515"/>
                    </a:lnTo>
                    <a:cubicBezTo>
                      <a:pt x="1" y="1663"/>
                      <a:pt x="120" y="1782"/>
                      <a:pt x="268" y="1782"/>
                    </a:cubicBezTo>
                    <a:lnTo>
                      <a:pt x="1514" y="1782"/>
                    </a:lnTo>
                    <a:cubicBezTo>
                      <a:pt x="1663" y="1782"/>
                      <a:pt x="1782" y="1662"/>
                      <a:pt x="1782" y="1515"/>
                    </a:cubicBezTo>
                    <a:lnTo>
                      <a:pt x="1782" y="268"/>
                    </a:lnTo>
                    <a:cubicBezTo>
                      <a:pt x="1782" y="121"/>
                      <a:pt x="1663" y="0"/>
                      <a:pt x="1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2"/>
              <p:cNvSpPr/>
              <p:nvPr/>
            </p:nvSpPr>
            <p:spPr>
              <a:xfrm>
                <a:off x="3582675" y="3381850"/>
                <a:ext cx="178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15" extrusionOk="0">
                    <a:moveTo>
                      <a:pt x="54" y="1"/>
                    </a:moveTo>
                    <a:cubicBezTo>
                      <a:pt x="24" y="1"/>
                      <a:pt x="0" y="26"/>
                      <a:pt x="0" y="55"/>
                    </a:cubicBezTo>
                    <a:lnTo>
                      <a:pt x="0" y="661"/>
                    </a:lnTo>
                    <a:cubicBezTo>
                      <a:pt x="0" y="690"/>
                      <a:pt x="24" y="715"/>
                      <a:pt x="54" y="715"/>
                    </a:cubicBezTo>
                    <a:lnTo>
                      <a:pt x="660" y="715"/>
                    </a:lnTo>
                    <a:cubicBezTo>
                      <a:pt x="689" y="715"/>
                      <a:pt x="713" y="690"/>
                      <a:pt x="713" y="661"/>
                    </a:cubicBezTo>
                    <a:lnTo>
                      <a:pt x="713" y="55"/>
                    </a:lnTo>
                    <a:cubicBezTo>
                      <a:pt x="713" y="26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9" name="Google Shape;1249;p42"/>
            <p:cNvSpPr/>
            <p:nvPr/>
          </p:nvSpPr>
          <p:spPr>
            <a:xfrm rot="5400000">
              <a:off x="4058500" y="3746975"/>
              <a:ext cx="95250" cy="7000"/>
            </a:xfrm>
            <a:custGeom>
              <a:avLst/>
              <a:gdLst/>
              <a:ahLst/>
              <a:cxnLst/>
              <a:rect l="l" t="t" r="r" b="b"/>
              <a:pathLst>
                <a:path w="7567" h="535" extrusionOk="0">
                  <a:moveTo>
                    <a:pt x="808" y="0"/>
                  </a:moveTo>
                  <a:lnTo>
                    <a:pt x="196" y="73"/>
                  </a:lnTo>
                  <a:cubicBezTo>
                    <a:pt x="48" y="73"/>
                    <a:pt x="0" y="119"/>
                    <a:pt x="0" y="267"/>
                  </a:cubicBezTo>
                  <a:cubicBezTo>
                    <a:pt x="0" y="414"/>
                    <a:pt x="54" y="491"/>
                    <a:pt x="202" y="491"/>
                  </a:cubicBezTo>
                  <a:lnTo>
                    <a:pt x="900" y="535"/>
                  </a:lnTo>
                  <a:lnTo>
                    <a:pt x="7299" y="535"/>
                  </a:lnTo>
                  <a:cubicBezTo>
                    <a:pt x="7447" y="535"/>
                    <a:pt x="7566" y="414"/>
                    <a:pt x="7566" y="266"/>
                  </a:cubicBezTo>
                  <a:cubicBezTo>
                    <a:pt x="7566" y="119"/>
                    <a:pt x="7447" y="0"/>
                    <a:pt x="7299" y="0"/>
                  </a:cubicBez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42"/>
          <p:cNvGrpSpPr/>
          <p:nvPr/>
        </p:nvGrpSpPr>
        <p:grpSpPr>
          <a:xfrm>
            <a:off x="8148420" y="5536492"/>
            <a:ext cx="362497" cy="363605"/>
            <a:chOff x="4731875" y="3829100"/>
            <a:chExt cx="220725" cy="221400"/>
          </a:xfrm>
        </p:grpSpPr>
        <p:sp>
          <p:nvSpPr>
            <p:cNvPr id="1251" name="Google Shape;1251;p42"/>
            <p:cNvSpPr/>
            <p:nvPr/>
          </p:nvSpPr>
          <p:spPr>
            <a:xfrm>
              <a:off x="4769200" y="3829100"/>
              <a:ext cx="167725" cy="221400"/>
            </a:xfrm>
            <a:custGeom>
              <a:avLst/>
              <a:gdLst/>
              <a:ahLst/>
              <a:cxnLst/>
              <a:rect l="l" t="t" r="r" b="b"/>
              <a:pathLst>
                <a:path w="6709" h="8856" extrusionOk="0">
                  <a:moveTo>
                    <a:pt x="1248" y="0"/>
                  </a:moveTo>
                  <a:cubicBezTo>
                    <a:pt x="1211" y="0"/>
                    <a:pt x="1180" y="29"/>
                    <a:pt x="1178" y="66"/>
                  </a:cubicBezTo>
                  <a:cubicBezTo>
                    <a:pt x="1164" y="243"/>
                    <a:pt x="1118" y="502"/>
                    <a:pt x="985" y="785"/>
                  </a:cubicBezTo>
                  <a:cubicBezTo>
                    <a:pt x="811" y="1147"/>
                    <a:pt x="571" y="1379"/>
                    <a:pt x="430" y="1494"/>
                  </a:cubicBezTo>
                  <a:lnTo>
                    <a:pt x="0" y="5497"/>
                  </a:lnTo>
                  <a:cubicBezTo>
                    <a:pt x="89" y="5573"/>
                    <a:pt x="199" y="5861"/>
                    <a:pt x="271" y="6448"/>
                  </a:cubicBezTo>
                  <a:cubicBezTo>
                    <a:pt x="374" y="7278"/>
                    <a:pt x="393" y="8056"/>
                    <a:pt x="362" y="8694"/>
                  </a:cubicBezTo>
                  <a:cubicBezTo>
                    <a:pt x="360" y="8735"/>
                    <a:pt x="392" y="8769"/>
                    <a:pt x="433" y="8769"/>
                  </a:cubicBezTo>
                  <a:lnTo>
                    <a:pt x="798" y="8856"/>
                  </a:lnTo>
                  <a:lnTo>
                    <a:pt x="4665" y="8856"/>
                  </a:lnTo>
                  <a:cubicBezTo>
                    <a:pt x="4712" y="8856"/>
                    <a:pt x="4749" y="8822"/>
                    <a:pt x="4754" y="8777"/>
                  </a:cubicBezTo>
                  <a:cubicBezTo>
                    <a:pt x="4762" y="8699"/>
                    <a:pt x="4773" y="8618"/>
                    <a:pt x="4789" y="8547"/>
                  </a:cubicBezTo>
                  <a:cubicBezTo>
                    <a:pt x="4836" y="8328"/>
                    <a:pt x="4849" y="8103"/>
                    <a:pt x="4826" y="7881"/>
                  </a:cubicBezTo>
                  <a:lnTo>
                    <a:pt x="4795" y="7579"/>
                  </a:lnTo>
                  <a:cubicBezTo>
                    <a:pt x="4809" y="7547"/>
                    <a:pt x="4840" y="7524"/>
                    <a:pt x="4876" y="7524"/>
                  </a:cubicBezTo>
                  <a:cubicBezTo>
                    <a:pt x="4877" y="7524"/>
                    <a:pt x="4877" y="7524"/>
                    <a:pt x="4878" y="7524"/>
                  </a:cubicBezTo>
                  <a:lnTo>
                    <a:pt x="4888" y="7524"/>
                  </a:lnTo>
                  <a:cubicBezTo>
                    <a:pt x="4906" y="7524"/>
                    <a:pt x="4923" y="7525"/>
                    <a:pt x="4940" y="7525"/>
                  </a:cubicBezTo>
                  <a:cubicBezTo>
                    <a:pt x="5144" y="7525"/>
                    <a:pt x="5346" y="7497"/>
                    <a:pt x="5539" y="7440"/>
                  </a:cubicBezTo>
                  <a:cubicBezTo>
                    <a:pt x="5628" y="7413"/>
                    <a:pt x="6101" y="7291"/>
                    <a:pt x="6107" y="7291"/>
                  </a:cubicBezTo>
                  <a:cubicBezTo>
                    <a:pt x="6353" y="7291"/>
                    <a:pt x="6606" y="7142"/>
                    <a:pt x="6606" y="6896"/>
                  </a:cubicBezTo>
                  <a:cubicBezTo>
                    <a:pt x="6606" y="6833"/>
                    <a:pt x="6594" y="6772"/>
                    <a:pt x="6569" y="6719"/>
                  </a:cubicBezTo>
                  <a:lnTo>
                    <a:pt x="6709" y="4741"/>
                  </a:lnTo>
                  <a:cubicBezTo>
                    <a:pt x="6626" y="4599"/>
                    <a:pt x="6531" y="4460"/>
                    <a:pt x="6423" y="4324"/>
                  </a:cubicBezTo>
                  <a:cubicBezTo>
                    <a:pt x="6368" y="4255"/>
                    <a:pt x="6428" y="3910"/>
                    <a:pt x="6428" y="3910"/>
                  </a:cubicBezTo>
                  <a:cubicBezTo>
                    <a:pt x="6428" y="3739"/>
                    <a:pt x="6243" y="3761"/>
                    <a:pt x="6102" y="3686"/>
                  </a:cubicBezTo>
                  <a:cubicBezTo>
                    <a:pt x="6037" y="3651"/>
                    <a:pt x="5231" y="2866"/>
                    <a:pt x="5231" y="2866"/>
                  </a:cubicBezTo>
                  <a:cubicBezTo>
                    <a:pt x="5231" y="2866"/>
                    <a:pt x="4947" y="2596"/>
                    <a:pt x="4862" y="2445"/>
                  </a:cubicBezTo>
                  <a:cubicBezTo>
                    <a:pt x="4711" y="2174"/>
                    <a:pt x="4630" y="1807"/>
                    <a:pt x="4592" y="1488"/>
                  </a:cubicBezTo>
                  <a:cubicBezTo>
                    <a:pt x="4573" y="1327"/>
                    <a:pt x="4481" y="1196"/>
                    <a:pt x="4353" y="1097"/>
                  </a:cubicBezTo>
                  <a:lnTo>
                    <a:pt x="4117" y="972"/>
                  </a:lnTo>
                  <a:lnTo>
                    <a:pt x="4106" y="907"/>
                  </a:lnTo>
                  <a:lnTo>
                    <a:pt x="4120" y="763"/>
                  </a:lnTo>
                  <a:cubicBezTo>
                    <a:pt x="4102" y="703"/>
                    <a:pt x="4094" y="640"/>
                    <a:pt x="4094" y="575"/>
                  </a:cubicBezTo>
                  <a:lnTo>
                    <a:pt x="4094" y="71"/>
                  </a:lnTo>
                  <a:cubicBezTo>
                    <a:pt x="4094" y="31"/>
                    <a:pt x="4080" y="0"/>
                    <a:pt x="4040" y="0"/>
                  </a:cubicBezTo>
                  <a:close/>
                </a:path>
              </a:pathLst>
            </a:custGeom>
            <a:solidFill>
              <a:srgbClr val="F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4768750" y="3961475"/>
              <a:ext cx="21100" cy="88975"/>
            </a:xfrm>
            <a:custGeom>
              <a:avLst/>
              <a:gdLst/>
              <a:ahLst/>
              <a:cxnLst/>
              <a:rect l="l" t="t" r="r" b="b"/>
              <a:pathLst>
                <a:path w="844" h="3559" extrusionOk="0">
                  <a:moveTo>
                    <a:pt x="518" y="0"/>
                  </a:moveTo>
                  <a:lnTo>
                    <a:pt x="1" y="149"/>
                  </a:lnTo>
                  <a:lnTo>
                    <a:pt x="16" y="200"/>
                  </a:lnTo>
                  <a:cubicBezTo>
                    <a:pt x="49" y="317"/>
                    <a:pt x="128" y="699"/>
                    <a:pt x="202" y="1286"/>
                  </a:cubicBezTo>
                  <a:cubicBezTo>
                    <a:pt x="304" y="2115"/>
                    <a:pt x="316" y="2845"/>
                    <a:pt x="286" y="3485"/>
                  </a:cubicBezTo>
                  <a:cubicBezTo>
                    <a:pt x="284" y="3526"/>
                    <a:pt x="316" y="3559"/>
                    <a:pt x="356" y="3559"/>
                  </a:cubicBezTo>
                  <a:lnTo>
                    <a:pt x="815" y="3559"/>
                  </a:lnTo>
                  <a:cubicBezTo>
                    <a:pt x="843" y="2925"/>
                    <a:pt x="833" y="2096"/>
                    <a:pt x="733" y="1285"/>
                  </a:cubicBezTo>
                  <a:cubicBezTo>
                    <a:pt x="659" y="698"/>
                    <a:pt x="550" y="117"/>
                    <a:pt x="518" y="0"/>
                  </a:cubicBezTo>
                  <a:close/>
                </a:path>
              </a:pathLst>
            </a:custGeom>
            <a:solidFill>
              <a:srgbClr val="FF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4731875" y="3858625"/>
              <a:ext cx="112400" cy="127475"/>
            </a:xfrm>
            <a:custGeom>
              <a:avLst/>
              <a:gdLst/>
              <a:ahLst/>
              <a:cxnLst/>
              <a:rect l="l" t="t" r="r" b="b"/>
              <a:pathLst>
                <a:path w="4496" h="5099" extrusionOk="0">
                  <a:moveTo>
                    <a:pt x="2991" y="1"/>
                  </a:moveTo>
                  <a:cubicBezTo>
                    <a:pt x="2769" y="1"/>
                    <a:pt x="2545" y="44"/>
                    <a:pt x="2329" y="133"/>
                  </a:cubicBezTo>
                  <a:cubicBezTo>
                    <a:pt x="2108" y="225"/>
                    <a:pt x="2011" y="370"/>
                    <a:pt x="1888" y="438"/>
                  </a:cubicBezTo>
                  <a:cubicBezTo>
                    <a:pt x="1167" y="837"/>
                    <a:pt x="534" y="1321"/>
                    <a:pt x="83" y="2005"/>
                  </a:cubicBezTo>
                  <a:lnTo>
                    <a:pt x="0" y="2464"/>
                  </a:lnTo>
                  <a:lnTo>
                    <a:pt x="0" y="5028"/>
                  </a:lnTo>
                  <a:cubicBezTo>
                    <a:pt x="0" y="5069"/>
                    <a:pt x="35" y="5099"/>
                    <a:pt x="72" y="5099"/>
                  </a:cubicBezTo>
                  <a:cubicBezTo>
                    <a:pt x="84" y="5099"/>
                    <a:pt x="95" y="5096"/>
                    <a:pt x="106" y="5089"/>
                  </a:cubicBezTo>
                  <a:lnTo>
                    <a:pt x="1491" y="4300"/>
                  </a:lnTo>
                  <a:lnTo>
                    <a:pt x="2736" y="3673"/>
                  </a:lnTo>
                  <a:cubicBezTo>
                    <a:pt x="2832" y="3625"/>
                    <a:pt x="2935" y="3602"/>
                    <a:pt x="3038" y="3602"/>
                  </a:cubicBezTo>
                  <a:cubicBezTo>
                    <a:pt x="3217" y="3602"/>
                    <a:pt x="3394" y="3673"/>
                    <a:pt x="3524" y="3810"/>
                  </a:cubicBezTo>
                  <a:lnTo>
                    <a:pt x="4495" y="874"/>
                  </a:lnTo>
                  <a:cubicBezTo>
                    <a:pt x="4177" y="319"/>
                    <a:pt x="3596" y="1"/>
                    <a:pt x="2991" y="1"/>
                  </a:cubicBezTo>
                  <a:close/>
                </a:path>
              </a:pathLst>
            </a:custGeom>
            <a:solidFill>
              <a:srgbClr val="F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4731925" y="3858525"/>
              <a:ext cx="111650" cy="61675"/>
            </a:xfrm>
            <a:custGeom>
              <a:avLst/>
              <a:gdLst/>
              <a:ahLst/>
              <a:cxnLst/>
              <a:rect l="l" t="t" r="r" b="b"/>
              <a:pathLst>
                <a:path w="4466" h="2467" extrusionOk="0">
                  <a:moveTo>
                    <a:pt x="2990" y="1"/>
                  </a:moveTo>
                  <a:cubicBezTo>
                    <a:pt x="2769" y="1"/>
                    <a:pt x="2542" y="45"/>
                    <a:pt x="2327" y="134"/>
                  </a:cubicBezTo>
                  <a:cubicBezTo>
                    <a:pt x="2106" y="227"/>
                    <a:pt x="1911" y="313"/>
                    <a:pt x="1789" y="381"/>
                  </a:cubicBezTo>
                  <a:cubicBezTo>
                    <a:pt x="1083" y="771"/>
                    <a:pt x="476" y="1278"/>
                    <a:pt x="29" y="1939"/>
                  </a:cubicBezTo>
                  <a:cubicBezTo>
                    <a:pt x="11" y="1969"/>
                    <a:pt x="0" y="2004"/>
                    <a:pt x="0" y="2040"/>
                  </a:cubicBezTo>
                  <a:lnTo>
                    <a:pt x="0" y="2467"/>
                  </a:lnTo>
                  <a:cubicBezTo>
                    <a:pt x="449" y="1783"/>
                    <a:pt x="1068" y="1263"/>
                    <a:pt x="1790" y="864"/>
                  </a:cubicBezTo>
                  <a:cubicBezTo>
                    <a:pt x="1911" y="796"/>
                    <a:pt x="2106" y="709"/>
                    <a:pt x="2327" y="617"/>
                  </a:cubicBezTo>
                  <a:cubicBezTo>
                    <a:pt x="2542" y="527"/>
                    <a:pt x="2768" y="483"/>
                    <a:pt x="2990" y="483"/>
                  </a:cubicBezTo>
                  <a:cubicBezTo>
                    <a:pt x="3521" y="483"/>
                    <a:pt x="4035" y="730"/>
                    <a:pt x="4368" y="1167"/>
                  </a:cubicBezTo>
                  <a:cubicBezTo>
                    <a:pt x="4372" y="1172"/>
                    <a:pt x="4377" y="1174"/>
                    <a:pt x="4382" y="1174"/>
                  </a:cubicBezTo>
                  <a:cubicBezTo>
                    <a:pt x="4389" y="1174"/>
                    <a:pt x="4396" y="1170"/>
                    <a:pt x="4399" y="1162"/>
                  </a:cubicBezTo>
                  <a:cubicBezTo>
                    <a:pt x="4466" y="960"/>
                    <a:pt x="4422" y="738"/>
                    <a:pt x="4280" y="579"/>
                  </a:cubicBezTo>
                  <a:cubicBezTo>
                    <a:pt x="3948" y="208"/>
                    <a:pt x="3477" y="1"/>
                    <a:pt x="2990" y="1"/>
                  </a:cubicBezTo>
                  <a:close/>
                </a:path>
              </a:pathLst>
            </a:custGeom>
            <a:solidFill>
              <a:srgbClr val="FF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4769150" y="3948600"/>
              <a:ext cx="50675" cy="17500"/>
            </a:xfrm>
            <a:custGeom>
              <a:avLst/>
              <a:gdLst/>
              <a:ahLst/>
              <a:cxnLst/>
              <a:rect l="l" t="t" r="r" b="b"/>
              <a:pathLst>
                <a:path w="2027" h="700" extrusionOk="0">
                  <a:moveTo>
                    <a:pt x="1547" y="0"/>
                  </a:moveTo>
                  <a:cubicBezTo>
                    <a:pt x="1444" y="0"/>
                    <a:pt x="1341" y="23"/>
                    <a:pt x="1245" y="72"/>
                  </a:cubicBezTo>
                  <a:lnTo>
                    <a:pt x="0" y="700"/>
                  </a:lnTo>
                  <a:cubicBezTo>
                    <a:pt x="263" y="604"/>
                    <a:pt x="495" y="570"/>
                    <a:pt x="690" y="570"/>
                  </a:cubicBezTo>
                  <a:cubicBezTo>
                    <a:pt x="904" y="570"/>
                    <a:pt x="1074" y="610"/>
                    <a:pt x="1193" y="653"/>
                  </a:cubicBezTo>
                  <a:cubicBezTo>
                    <a:pt x="1235" y="668"/>
                    <a:pt x="1278" y="675"/>
                    <a:pt x="1321" y="675"/>
                  </a:cubicBezTo>
                  <a:cubicBezTo>
                    <a:pt x="1410" y="675"/>
                    <a:pt x="1497" y="645"/>
                    <a:pt x="1568" y="587"/>
                  </a:cubicBezTo>
                  <a:lnTo>
                    <a:pt x="2018" y="221"/>
                  </a:lnTo>
                  <a:cubicBezTo>
                    <a:pt x="2026" y="215"/>
                    <a:pt x="2026" y="202"/>
                    <a:pt x="2019" y="193"/>
                  </a:cubicBezTo>
                  <a:cubicBezTo>
                    <a:pt x="1891" y="67"/>
                    <a:pt x="1721" y="0"/>
                    <a:pt x="1547" y="0"/>
                  </a:cubicBezTo>
                  <a:close/>
                </a:path>
              </a:pathLst>
            </a:custGeom>
            <a:solidFill>
              <a:srgbClr val="FF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4923875" y="3949750"/>
              <a:ext cx="28725" cy="45325"/>
            </a:xfrm>
            <a:custGeom>
              <a:avLst/>
              <a:gdLst/>
              <a:ahLst/>
              <a:cxnLst/>
              <a:rect l="l" t="t" r="r" b="b"/>
              <a:pathLst>
                <a:path w="1149" h="1813" extrusionOk="0">
                  <a:moveTo>
                    <a:pt x="522" y="0"/>
                  </a:moveTo>
                  <a:cubicBezTo>
                    <a:pt x="409" y="62"/>
                    <a:pt x="314" y="71"/>
                    <a:pt x="232" y="190"/>
                  </a:cubicBezTo>
                  <a:cubicBezTo>
                    <a:pt x="159" y="295"/>
                    <a:pt x="195" y="464"/>
                    <a:pt x="156" y="601"/>
                  </a:cubicBezTo>
                  <a:cubicBezTo>
                    <a:pt x="120" y="726"/>
                    <a:pt x="0" y="769"/>
                    <a:pt x="0" y="911"/>
                  </a:cubicBezTo>
                  <a:cubicBezTo>
                    <a:pt x="0" y="1036"/>
                    <a:pt x="121" y="1144"/>
                    <a:pt x="149" y="1257"/>
                  </a:cubicBezTo>
                  <a:cubicBezTo>
                    <a:pt x="180" y="1381"/>
                    <a:pt x="129" y="1534"/>
                    <a:pt x="188" y="1635"/>
                  </a:cubicBezTo>
                  <a:cubicBezTo>
                    <a:pt x="253" y="1744"/>
                    <a:pt x="294" y="1743"/>
                    <a:pt x="386" y="1813"/>
                  </a:cubicBezTo>
                  <a:cubicBezTo>
                    <a:pt x="408" y="1786"/>
                    <a:pt x="426" y="1717"/>
                    <a:pt x="447" y="1688"/>
                  </a:cubicBezTo>
                  <a:cubicBezTo>
                    <a:pt x="493" y="1625"/>
                    <a:pt x="532" y="1682"/>
                    <a:pt x="568" y="1619"/>
                  </a:cubicBezTo>
                  <a:cubicBezTo>
                    <a:pt x="624" y="1523"/>
                    <a:pt x="669" y="1426"/>
                    <a:pt x="702" y="1331"/>
                  </a:cubicBezTo>
                  <a:cubicBezTo>
                    <a:pt x="707" y="1317"/>
                    <a:pt x="720" y="1308"/>
                    <a:pt x="736" y="1308"/>
                  </a:cubicBezTo>
                  <a:lnTo>
                    <a:pt x="741" y="1308"/>
                  </a:lnTo>
                  <a:cubicBezTo>
                    <a:pt x="976" y="1308"/>
                    <a:pt x="1148" y="1137"/>
                    <a:pt x="1148" y="897"/>
                  </a:cubicBezTo>
                  <a:cubicBezTo>
                    <a:pt x="1148" y="711"/>
                    <a:pt x="1003" y="524"/>
                    <a:pt x="783" y="510"/>
                  </a:cubicBezTo>
                  <a:cubicBezTo>
                    <a:pt x="768" y="509"/>
                    <a:pt x="755" y="496"/>
                    <a:pt x="751" y="483"/>
                  </a:cubicBezTo>
                  <a:cubicBezTo>
                    <a:pt x="740" y="432"/>
                    <a:pt x="710" y="318"/>
                    <a:pt x="655" y="185"/>
                  </a:cubicBezTo>
                  <a:cubicBezTo>
                    <a:pt x="622" y="99"/>
                    <a:pt x="577" y="90"/>
                    <a:pt x="522" y="0"/>
                  </a:cubicBezTo>
                  <a:close/>
                </a:path>
              </a:pathLst>
            </a:custGeom>
            <a:solidFill>
              <a:srgbClr val="FE8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4921850" y="3947675"/>
              <a:ext cx="18425" cy="49375"/>
            </a:xfrm>
            <a:custGeom>
              <a:avLst/>
              <a:gdLst/>
              <a:ahLst/>
              <a:cxnLst/>
              <a:rect l="l" t="t" r="r" b="b"/>
              <a:pathLst>
                <a:path w="737" h="1975" extrusionOk="0">
                  <a:moveTo>
                    <a:pt x="603" y="0"/>
                  </a:moveTo>
                  <a:cubicBezTo>
                    <a:pt x="490" y="62"/>
                    <a:pt x="319" y="78"/>
                    <a:pt x="237" y="196"/>
                  </a:cubicBezTo>
                  <a:cubicBezTo>
                    <a:pt x="164" y="300"/>
                    <a:pt x="0" y="852"/>
                    <a:pt x="0" y="994"/>
                  </a:cubicBezTo>
                  <a:cubicBezTo>
                    <a:pt x="0" y="1119"/>
                    <a:pt x="24" y="1483"/>
                    <a:pt x="188" y="1718"/>
                  </a:cubicBezTo>
                  <a:cubicBezTo>
                    <a:pt x="253" y="1828"/>
                    <a:pt x="370" y="1904"/>
                    <a:pt x="462" y="1975"/>
                  </a:cubicBezTo>
                  <a:cubicBezTo>
                    <a:pt x="483" y="1947"/>
                    <a:pt x="504" y="1920"/>
                    <a:pt x="525" y="1892"/>
                  </a:cubicBezTo>
                  <a:cubicBezTo>
                    <a:pt x="571" y="1829"/>
                    <a:pt x="612" y="1766"/>
                    <a:pt x="648" y="1703"/>
                  </a:cubicBezTo>
                  <a:cubicBezTo>
                    <a:pt x="587" y="1657"/>
                    <a:pt x="648" y="1663"/>
                    <a:pt x="566" y="1569"/>
                  </a:cubicBezTo>
                  <a:cubicBezTo>
                    <a:pt x="189" y="1201"/>
                    <a:pt x="479" y="515"/>
                    <a:pt x="536" y="437"/>
                  </a:cubicBezTo>
                  <a:cubicBezTo>
                    <a:pt x="585" y="366"/>
                    <a:pt x="658" y="296"/>
                    <a:pt x="736" y="268"/>
                  </a:cubicBezTo>
                  <a:cubicBezTo>
                    <a:pt x="698" y="177"/>
                    <a:pt x="653" y="88"/>
                    <a:pt x="603" y="0"/>
                  </a:cubicBezTo>
                  <a:close/>
                </a:path>
              </a:pathLst>
            </a:custGeom>
            <a:solidFill>
              <a:srgbClr val="F77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4884675" y="3983525"/>
              <a:ext cx="24700" cy="18875"/>
            </a:xfrm>
            <a:custGeom>
              <a:avLst/>
              <a:gdLst/>
              <a:ahLst/>
              <a:cxnLst/>
              <a:rect l="l" t="t" r="r" b="b"/>
              <a:pathLst>
                <a:path w="988" h="755" extrusionOk="0">
                  <a:moveTo>
                    <a:pt x="155" y="0"/>
                  </a:moveTo>
                  <a:cubicBezTo>
                    <a:pt x="95" y="0"/>
                    <a:pt x="41" y="40"/>
                    <a:pt x="26" y="102"/>
                  </a:cubicBezTo>
                  <a:cubicBezTo>
                    <a:pt x="0" y="203"/>
                    <a:pt x="6" y="310"/>
                    <a:pt x="42" y="409"/>
                  </a:cubicBezTo>
                  <a:cubicBezTo>
                    <a:pt x="119" y="623"/>
                    <a:pt x="322" y="755"/>
                    <a:pt x="537" y="755"/>
                  </a:cubicBezTo>
                  <a:cubicBezTo>
                    <a:pt x="597" y="755"/>
                    <a:pt x="658" y="744"/>
                    <a:pt x="717" y="723"/>
                  </a:cubicBezTo>
                  <a:cubicBezTo>
                    <a:pt x="803" y="691"/>
                    <a:pt x="880" y="638"/>
                    <a:pt x="939" y="567"/>
                  </a:cubicBezTo>
                  <a:cubicBezTo>
                    <a:pt x="987" y="511"/>
                    <a:pt x="979" y="428"/>
                    <a:pt x="923" y="379"/>
                  </a:cubicBezTo>
                  <a:cubicBezTo>
                    <a:pt x="897" y="358"/>
                    <a:pt x="867" y="348"/>
                    <a:pt x="837" y="348"/>
                  </a:cubicBezTo>
                  <a:cubicBezTo>
                    <a:pt x="799" y="348"/>
                    <a:pt x="761" y="364"/>
                    <a:pt x="735" y="396"/>
                  </a:cubicBezTo>
                  <a:cubicBezTo>
                    <a:pt x="706" y="431"/>
                    <a:pt x="669" y="456"/>
                    <a:pt x="625" y="472"/>
                  </a:cubicBezTo>
                  <a:cubicBezTo>
                    <a:pt x="596" y="483"/>
                    <a:pt x="566" y="488"/>
                    <a:pt x="537" y="488"/>
                  </a:cubicBezTo>
                  <a:cubicBezTo>
                    <a:pt x="431" y="488"/>
                    <a:pt x="332" y="422"/>
                    <a:pt x="294" y="318"/>
                  </a:cubicBezTo>
                  <a:cubicBezTo>
                    <a:pt x="277" y="269"/>
                    <a:pt x="274" y="216"/>
                    <a:pt x="286" y="166"/>
                  </a:cubicBezTo>
                  <a:cubicBezTo>
                    <a:pt x="303" y="94"/>
                    <a:pt x="259" y="22"/>
                    <a:pt x="187" y="4"/>
                  </a:cubicBezTo>
                  <a:cubicBezTo>
                    <a:pt x="176" y="1"/>
                    <a:pt x="166" y="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4864125" y="3933525"/>
              <a:ext cx="39000" cy="22200"/>
            </a:xfrm>
            <a:custGeom>
              <a:avLst/>
              <a:gdLst/>
              <a:ahLst/>
              <a:cxnLst/>
              <a:rect l="l" t="t" r="r" b="b"/>
              <a:pathLst>
                <a:path w="1560" h="888" extrusionOk="0">
                  <a:moveTo>
                    <a:pt x="588" y="1"/>
                  </a:moveTo>
                  <a:cubicBezTo>
                    <a:pt x="572" y="1"/>
                    <a:pt x="556" y="1"/>
                    <a:pt x="540" y="3"/>
                  </a:cubicBezTo>
                  <a:cubicBezTo>
                    <a:pt x="386" y="16"/>
                    <a:pt x="247" y="89"/>
                    <a:pt x="147" y="207"/>
                  </a:cubicBezTo>
                  <a:cubicBezTo>
                    <a:pt x="48" y="326"/>
                    <a:pt x="0" y="476"/>
                    <a:pt x="14" y="630"/>
                  </a:cubicBezTo>
                  <a:cubicBezTo>
                    <a:pt x="20" y="699"/>
                    <a:pt x="77" y="752"/>
                    <a:pt x="145" y="752"/>
                  </a:cubicBezTo>
                  <a:lnTo>
                    <a:pt x="158" y="752"/>
                  </a:lnTo>
                  <a:cubicBezTo>
                    <a:pt x="231" y="745"/>
                    <a:pt x="284" y="681"/>
                    <a:pt x="278" y="607"/>
                  </a:cubicBezTo>
                  <a:cubicBezTo>
                    <a:pt x="271" y="523"/>
                    <a:pt x="297" y="444"/>
                    <a:pt x="350" y="379"/>
                  </a:cubicBezTo>
                  <a:cubicBezTo>
                    <a:pt x="405" y="315"/>
                    <a:pt x="479" y="276"/>
                    <a:pt x="562" y="269"/>
                  </a:cubicBezTo>
                  <a:cubicBezTo>
                    <a:pt x="572" y="268"/>
                    <a:pt x="582" y="267"/>
                    <a:pt x="593" y="267"/>
                  </a:cubicBezTo>
                  <a:cubicBezTo>
                    <a:pt x="665" y="267"/>
                    <a:pt x="733" y="293"/>
                    <a:pt x="790" y="341"/>
                  </a:cubicBezTo>
                  <a:cubicBezTo>
                    <a:pt x="828" y="373"/>
                    <a:pt x="858" y="414"/>
                    <a:pt x="878" y="460"/>
                  </a:cubicBezTo>
                  <a:cubicBezTo>
                    <a:pt x="775" y="508"/>
                    <a:pt x="685" y="585"/>
                    <a:pt x="627" y="687"/>
                  </a:cubicBezTo>
                  <a:cubicBezTo>
                    <a:pt x="590" y="750"/>
                    <a:pt x="611" y="832"/>
                    <a:pt x="675" y="870"/>
                  </a:cubicBezTo>
                  <a:cubicBezTo>
                    <a:pt x="696" y="881"/>
                    <a:pt x="719" y="887"/>
                    <a:pt x="742" y="887"/>
                  </a:cubicBezTo>
                  <a:cubicBezTo>
                    <a:pt x="790" y="887"/>
                    <a:pt x="834" y="862"/>
                    <a:pt x="859" y="820"/>
                  </a:cubicBezTo>
                  <a:cubicBezTo>
                    <a:pt x="910" y="733"/>
                    <a:pt x="1004" y="677"/>
                    <a:pt x="1106" y="677"/>
                  </a:cubicBezTo>
                  <a:cubicBezTo>
                    <a:pt x="1186" y="677"/>
                    <a:pt x="1259" y="710"/>
                    <a:pt x="1315" y="768"/>
                  </a:cubicBezTo>
                  <a:cubicBezTo>
                    <a:pt x="1340" y="796"/>
                    <a:pt x="1376" y="810"/>
                    <a:pt x="1412" y="810"/>
                  </a:cubicBezTo>
                  <a:cubicBezTo>
                    <a:pt x="1444" y="810"/>
                    <a:pt x="1477" y="798"/>
                    <a:pt x="1503" y="774"/>
                  </a:cubicBezTo>
                  <a:cubicBezTo>
                    <a:pt x="1557" y="724"/>
                    <a:pt x="1559" y="639"/>
                    <a:pt x="1510" y="585"/>
                  </a:cubicBezTo>
                  <a:cubicBezTo>
                    <a:pt x="1414" y="484"/>
                    <a:pt x="1284" y="421"/>
                    <a:pt x="1146" y="413"/>
                  </a:cubicBezTo>
                  <a:cubicBezTo>
                    <a:pt x="1114" y="306"/>
                    <a:pt x="1050" y="209"/>
                    <a:pt x="963" y="136"/>
                  </a:cubicBezTo>
                  <a:cubicBezTo>
                    <a:pt x="857" y="48"/>
                    <a:pt x="725" y="1"/>
                    <a:pt x="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0" name="Google Shape;1260;p42"/>
          <p:cNvSpPr txBox="1"/>
          <p:nvPr/>
        </p:nvSpPr>
        <p:spPr>
          <a:xfrm>
            <a:off x="2319561" y="440134"/>
            <a:ext cx="7552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2B9AD"/>
                </a:solidFill>
                <a:latin typeface="VAGRounded BT" panose="020F0702020204020204" pitchFamily="34" charset="0"/>
                <a:ea typeface="Arial"/>
                <a:cs typeface="Arial"/>
                <a:sym typeface="Arial"/>
              </a:rPr>
              <a:t>Icon Pack</a:t>
            </a:r>
            <a:endParaRPr sz="4400" dirty="0">
              <a:solidFill>
                <a:srgbClr val="02B9AD"/>
              </a:solidFill>
              <a:latin typeface="VAGRounded BT" panose="020F0702020204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61" name="Rectangle 1260">
            <a:extLst>
              <a:ext uri="{FF2B5EF4-FFF2-40B4-BE49-F238E27FC236}">
                <a16:creationId xmlns:a16="http://schemas.microsoft.com/office/drawing/2014/main" xmlns="" id="{4B5231ED-C89E-254D-B67C-73254B5C7092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262" name="Rectangle 1261">
            <a:extLst>
              <a:ext uri="{FF2B5EF4-FFF2-40B4-BE49-F238E27FC236}">
                <a16:creationId xmlns:a16="http://schemas.microsoft.com/office/drawing/2014/main" xmlns="" id="{BFC0A22E-3643-C545-8539-546D4B9EC82D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275" name="Rectangle 1274">
            <a:extLst>
              <a:ext uri="{FF2B5EF4-FFF2-40B4-BE49-F238E27FC236}">
                <a16:creationId xmlns:a16="http://schemas.microsoft.com/office/drawing/2014/main" xmlns="" id="{7BBD0CD1-780D-EA49-AFAC-540D000D9C0F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276" name="Rectangle 1275">
            <a:extLst>
              <a:ext uri="{FF2B5EF4-FFF2-40B4-BE49-F238E27FC236}">
                <a16:creationId xmlns:a16="http://schemas.microsoft.com/office/drawing/2014/main" xmlns="" id="{4EC82C91-FD1C-AF4E-8618-5D263982586D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277" name="Rectangle 1276">
            <a:extLst>
              <a:ext uri="{FF2B5EF4-FFF2-40B4-BE49-F238E27FC236}">
                <a16:creationId xmlns:a16="http://schemas.microsoft.com/office/drawing/2014/main" xmlns="" id="{D2D7FBA1-52C7-5541-B205-799627587953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278" name="Rectangle 1277">
            <a:extLst>
              <a:ext uri="{FF2B5EF4-FFF2-40B4-BE49-F238E27FC236}">
                <a16:creationId xmlns:a16="http://schemas.microsoft.com/office/drawing/2014/main" xmlns="" id="{926E51DE-DEE5-2E41-8AB5-B4FBED631EE8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279" name="Rectangle 1278">
            <a:extLst>
              <a:ext uri="{FF2B5EF4-FFF2-40B4-BE49-F238E27FC236}">
                <a16:creationId xmlns:a16="http://schemas.microsoft.com/office/drawing/2014/main" xmlns="" id="{FCDF8BFB-52AD-0C47-9669-E52BACCF954D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280" name="Rectangle 1279">
            <a:extLst>
              <a:ext uri="{FF2B5EF4-FFF2-40B4-BE49-F238E27FC236}">
                <a16:creationId xmlns:a16="http://schemas.microsoft.com/office/drawing/2014/main" xmlns="" id="{56A954F7-06E0-9A44-9796-BF85315BA0E0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1" name="Rectangle 1280">
            <a:extLst>
              <a:ext uri="{FF2B5EF4-FFF2-40B4-BE49-F238E27FC236}">
                <a16:creationId xmlns:a16="http://schemas.microsoft.com/office/drawing/2014/main" xmlns="" id="{12E88595-C6F7-2042-BB01-9A8220D2EB11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1282" name="Rectangle 1281">
            <a:extLst>
              <a:ext uri="{FF2B5EF4-FFF2-40B4-BE49-F238E27FC236}">
                <a16:creationId xmlns:a16="http://schemas.microsoft.com/office/drawing/2014/main" xmlns="" id="{4C36BE25-3B02-1D40-B863-A6F28FC5B904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1283" name="Rectangle 1282">
            <a:extLst>
              <a:ext uri="{FF2B5EF4-FFF2-40B4-BE49-F238E27FC236}">
                <a16:creationId xmlns:a16="http://schemas.microsoft.com/office/drawing/2014/main" xmlns="" id="{314EE504-9B8B-A242-A869-B5876BF15AFA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1284" name="Rectangle 1283">
            <a:extLst>
              <a:ext uri="{FF2B5EF4-FFF2-40B4-BE49-F238E27FC236}">
                <a16:creationId xmlns:a16="http://schemas.microsoft.com/office/drawing/2014/main" xmlns="" id="{8CA0D2C4-A939-E647-8F65-84C939CE8A93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1285" name="Rectangle 1284">
            <a:extLst>
              <a:ext uri="{FF2B5EF4-FFF2-40B4-BE49-F238E27FC236}">
                <a16:creationId xmlns:a16="http://schemas.microsoft.com/office/drawing/2014/main" xmlns="" id="{B4B92A85-CEB1-C947-8169-87A2B8CE3146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5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EDE592CA-5BC5-8C42-82E4-70D1382450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D1C00-A71D-8549-9120-EA1F86FC0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YOUR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92C0F-B834-EC4F-B8B2-66A1F3E24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Kementerian </a:t>
            </a:r>
            <a:r>
              <a:rPr lang="en-US" dirty="0" err="1"/>
              <a:t>Kesehatan</a:t>
            </a:r>
            <a:endParaRPr lang="en-US" dirty="0"/>
          </a:p>
          <a:p>
            <a:r>
              <a:rPr lang="en-US" dirty="0" err="1"/>
              <a:t>Tahun</a:t>
            </a:r>
            <a:r>
              <a:rPr lang="en-US" dirty="0"/>
              <a:t> 2024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5A37740A-B512-AA43-9DA2-7A7E0BC11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FEBRUARI 2024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5E285EB-837C-6B49-998E-94C33A04D9DE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8F9AF5D-1D85-CD42-8082-3CD8941ED949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2FEEB6C-1067-7446-B676-DB807A7450BA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E9FE5DE-6E6C-8648-9D04-B7C45DB9FD6F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971FBB5-37CC-FD47-8DB1-C26D97FD8CFB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A6A3931-C9C9-C546-AAF7-C38D33B5A829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BB56F82-98A1-F141-9810-5203DFDCB427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1965AD3-A5E2-FB4D-81F3-9E71A2128598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920EF62-25F8-9F42-95E0-C799002A4C46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2D1D049-D676-E046-B77E-13C1BDEEFD3D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4B08A00-0AA0-BC41-9CB5-CE6E790FE0E6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1A8999C-78A7-514A-8395-8CD8915808AE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18D0215-F5BA-3F48-8AF6-031C0C6B98A9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89584" y="518971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5218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oogle Shape;1268;p43"/>
          <p:cNvGrpSpPr/>
          <p:nvPr/>
        </p:nvGrpSpPr>
        <p:grpSpPr>
          <a:xfrm>
            <a:off x="864165" y="1927337"/>
            <a:ext cx="539270" cy="457730"/>
            <a:chOff x="839307" y="2318098"/>
            <a:chExt cx="387992" cy="329326"/>
          </a:xfrm>
        </p:grpSpPr>
        <p:sp>
          <p:nvSpPr>
            <p:cNvPr id="1269" name="Google Shape;1269;p43"/>
            <p:cNvSpPr/>
            <p:nvPr/>
          </p:nvSpPr>
          <p:spPr>
            <a:xfrm>
              <a:off x="963051" y="2318098"/>
              <a:ext cx="140532" cy="93872"/>
            </a:xfrm>
            <a:custGeom>
              <a:avLst/>
              <a:gdLst/>
              <a:ahLst/>
              <a:cxnLst/>
              <a:rect l="l" t="t" r="r" b="b"/>
              <a:pathLst>
                <a:path w="5349" h="3573" extrusionOk="0">
                  <a:moveTo>
                    <a:pt x="1415" y="1"/>
                  </a:moveTo>
                  <a:cubicBezTo>
                    <a:pt x="639" y="1"/>
                    <a:pt x="7" y="639"/>
                    <a:pt x="0" y="1416"/>
                  </a:cubicBezTo>
                  <a:lnTo>
                    <a:pt x="0" y="2976"/>
                  </a:lnTo>
                  <a:cubicBezTo>
                    <a:pt x="0" y="3309"/>
                    <a:pt x="271" y="3573"/>
                    <a:pt x="597" y="3573"/>
                  </a:cubicBezTo>
                  <a:cubicBezTo>
                    <a:pt x="930" y="3573"/>
                    <a:pt x="1193" y="3309"/>
                    <a:pt x="1193" y="2976"/>
                  </a:cubicBezTo>
                  <a:lnTo>
                    <a:pt x="1193" y="1416"/>
                  </a:lnTo>
                  <a:cubicBezTo>
                    <a:pt x="1193" y="1291"/>
                    <a:pt x="1298" y="1194"/>
                    <a:pt x="1422" y="1194"/>
                  </a:cubicBezTo>
                  <a:lnTo>
                    <a:pt x="3933" y="1194"/>
                  </a:lnTo>
                  <a:cubicBezTo>
                    <a:pt x="4058" y="1194"/>
                    <a:pt x="4162" y="1291"/>
                    <a:pt x="4162" y="1416"/>
                  </a:cubicBezTo>
                  <a:lnTo>
                    <a:pt x="4162" y="2976"/>
                  </a:lnTo>
                  <a:cubicBezTo>
                    <a:pt x="4162" y="3309"/>
                    <a:pt x="4433" y="3573"/>
                    <a:pt x="4759" y="3573"/>
                  </a:cubicBezTo>
                  <a:cubicBezTo>
                    <a:pt x="5085" y="3573"/>
                    <a:pt x="5348" y="3309"/>
                    <a:pt x="5348" y="2976"/>
                  </a:cubicBezTo>
                  <a:lnTo>
                    <a:pt x="5348" y="1423"/>
                  </a:lnTo>
                  <a:cubicBezTo>
                    <a:pt x="5348" y="632"/>
                    <a:pt x="4717" y="1"/>
                    <a:pt x="393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962867" y="2358741"/>
              <a:ext cx="31553" cy="53228"/>
            </a:xfrm>
            <a:custGeom>
              <a:avLst/>
              <a:gdLst/>
              <a:ahLst/>
              <a:cxnLst/>
              <a:rect l="l" t="t" r="r" b="b"/>
              <a:pathLst>
                <a:path w="1201" h="2026" extrusionOk="0">
                  <a:moveTo>
                    <a:pt x="7" y="0"/>
                  </a:moveTo>
                  <a:lnTo>
                    <a:pt x="7" y="1429"/>
                  </a:lnTo>
                  <a:cubicBezTo>
                    <a:pt x="1" y="1758"/>
                    <a:pt x="264" y="2026"/>
                    <a:pt x="591" y="2026"/>
                  </a:cubicBezTo>
                  <a:cubicBezTo>
                    <a:pt x="596" y="2026"/>
                    <a:pt x="600" y="2026"/>
                    <a:pt x="604" y="2026"/>
                  </a:cubicBezTo>
                  <a:cubicBezTo>
                    <a:pt x="930" y="2026"/>
                    <a:pt x="1200" y="1762"/>
                    <a:pt x="1200" y="1429"/>
                  </a:cubicBezTo>
                  <a:lnTo>
                    <a:pt x="120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1072397" y="2358741"/>
              <a:ext cx="31369" cy="53228"/>
            </a:xfrm>
            <a:custGeom>
              <a:avLst/>
              <a:gdLst/>
              <a:ahLst/>
              <a:cxnLst/>
              <a:rect l="l" t="t" r="r" b="b"/>
              <a:pathLst>
                <a:path w="1194" h="2026" extrusionOk="0">
                  <a:moveTo>
                    <a:pt x="0" y="0"/>
                  </a:moveTo>
                  <a:lnTo>
                    <a:pt x="0" y="1429"/>
                  </a:lnTo>
                  <a:cubicBezTo>
                    <a:pt x="0" y="1762"/>
                    <a:pt x="264" y="2026"/>
                    <a:pt x="597" y="2026"/>
                  </a:cubicBezTo>
                  <a:cubicBezTo>
                    <a:pt x="923" y="2026"/>
                    <a:pt x="1193" y="1762"/>
                    <a:pt x="1193" y="1429"/>
                  </a:cubicBezTo>
                  <a:lnTo>
                    <a:pt x="119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839307" y="2378419"/>
              <a:ext cx="387992" cy="260623"/>
            </a:xfrm>
            <a:custGeom>
              <a:avLst/>
              <a:gdLst/>
              <a:ahLst/>
              <a:cxnLst/>
              <a:rect l="l" t="t" r="r" b="b"/>
              <a:pathLst>
                <a:path w="1476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298"/>
                  </a:cubicBezTo>
                  <a:lnTo>
                    <a:pt x="1" y="8615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13471" y="9919"/>
                  </a:lnTo>
                  <a:cubicBezTo>
                    <a:pt x="14185" y="9919"/>
                    <a:pt x="14768" y="9337"/>
                    <a:pt x="14768" y="8615"/>
                  </a:cubicBezTo>
                  <a:lnTo>
                    <a:pt x="14768" y="1298"/>
                  </a:lnTo>
                  <a:cubicBezTo>
                    <a:pt x="14768" y="576"/>
                    <a:pt x="14185" y="1"/>
                    <a:pt x="134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839307" y="2378235"/>
              <a:ext cx="65629" cy="260623"/>
            </a:xfrm>
            <a:custGeom>
              <a:avLst/>
              <a:gdLst/>
              <a:ahLst/>
              <a:cxnLst/>
              <a:rect l="l" t="t" r="r" b="b"/>
              <a:pathLst>
                <a:path w="249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305"/>
                  </a:cubicBezTo>
                  <a:lnTo>
                    <a:pt x="1" y="8622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2491" y="9919"/>
                  </a:lnTo>
                  <a:cubicBezTo>
                    <a:pt x="1776" y="9919"/>
                    <a:pt x="1194" y="9337"/>
                    <a:pt x="1194" y="8622"/>
                  </a:cubicBezTo>
                  <a:lnTo>
                    <a:pt x="1194" y="1305"/>
                  </a:lnTo>
                  <a:cubicBezTo>
                    <a:pt x="1194" y="583"/>
                    <a:pt x="1776" y="1"/>
                    <a:pt x="24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893796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2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2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1133612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9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9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1021008" y="2540915"/>
              <a:ext cx="86752" cy="66864"/>
            </a:xfrm>
            <a:custGeom>
              <a:avLst/>
              <a:gdLst/>
              <a:ahLst/>
              <a:cxnLst/>
              <a:rect l="l" t="t" r="r" b="b"/>
              <a:pathLst>
                <a:path w="3302" h="2545" extrusionOk="0">
                  <a:moveTo>
                    <a:pt x="2477" y="0"/>
                  </a:moveTo>
                  <a:cubicBezTo>
                    <a:pt x="2428" y="0"/>
                    <a:pt x="2378" y="10"/>
                    <a:pt x="2331" y="30"/>
                  </a:cubicBezTo>
                  <a:lnTo>
                    <a:pt x="291" y="897"/>
                  </a:lnTo>
                  <a:cubicBezTo>
                    <a:pt x="90" y="974"/>
                    <a:pt x="0" y="1203"/>
                    <a:pt x="83" y="1404"/>
                  </a:cubicBezTo>
                  <a:lnTo>
                    <a:pt x="465" y="2312"/>
                  </a:lnTo>
                  <a:cubicBezTo>
                    <a:pt x="527" y="2458"/>
                    <a:pt x="671" y="2545"/>
                    <a:pt x="820" y="2545"/>
                  </a:cubicBezTo>
                  <a:cubicBezTo>
                    <a:pt x="871" y="2545"/>
                    <a:pt x="922" y="2535"/>
                    <a:pt x="971" y="2514"/>
                  </a:cubicBezTo>
                  <a:lnTo>
                    <a:pt x="3010" y="1653"/>
                  </a:lnTo>
                  <a:cubicBezTo>
                    <a:pt x="3212" y="1570"/>
                    <a:pt x="3302" y="1341"/>
                    <a:pt x="3219" y="1147"/>
                  </a:cubicBezTo>
                  <a:lnTo>
                    <a:pt x="2837" y="239"/>
                  </a:lnTo>
                  <a:cubicBezTo>
                    <a:pt x="2774" y="92"/>
                    <a:pt x="2628" y="0"/>
                    <a:pt x="247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1041947" y="2430544"/>
              <a:ext cx="64368" cy="46502"/>
            </a:xfrm>
            <a:custGeom>
              <a:avLst/>
              <a:gdLst/>
              <a:ahLst/>
              <a:cxnLst/>
              <a:rect l="l" t="t" r="r" b="b"/>
              <a:pathLst>
                <a:path w="2450" h="1770" extrusionOk="0">
                  <a:moveTo>
                    <a:pt x="1229" y="0"/>
                  </a:moveTo>
                  <a:cubicBezTo>
                    <a:pt x="549" y="0"/>
                    <a:pt x="1" y="396"/>
                    <a:pt x="1" y="881"/>
                  </a:cubicBezTo>
                  <a:cubicBezTo>
                    <a:pt x="1" y="1374"/>
                    <a:pt x="549" y="1769"/>
                    <a:pt x="1229" y="1769"/>
                  </a:cubicBezTo>
                  <a:cubicBezTo>
                    <a:pt x="1901" y="1769"/>
                    <a:pt x="2449" y="1374"/>
                    <a:pt x="2449" y="881"/>
                  </a:cubicBezTo>
                  <a:cubicBezTo>
                    <a:pt x="2449" y="396"/>
                    <a:pt x="1901" y="0"/>
                    <a:pt x="122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954486" y="2468718"/>
              <a:ext cx="72381" cy="78345"/>
            </a:xfrm>
            <a:custGeom>
              <a:avLst/>
              <a:gdLst/>
              <a:ahLst/>
              <a:cxnLst/>
              <a:rect l="l" t="t" r="r" b="b"/>
              <a:pathLst>
                <a:path w="2755" h="2982" extrusionOk="0">
                  <a:moveTo>
                    <a:pt x="1094" y="648"/>
                  </a:moveTo>
                  <a:cubicBezTo>
                    <a:pt x="1196" y="648"/>
                    <a:pt x="1299" y="704"/>
                    <a:pt x="1346" y="815"/>
                  </a:cubicBezTo>
                  <a:cubicBezTo>
                    <a:pt x="1408" y="954"/>
                    <a:pt x="1346" y="1121"/>
                    <a:pt x="1207" y="1183"/>
                  </a:cubicBezTo>
                  <a:cubicBezTo>
                    <a:pt x="1169" y="1199"/>
                    <a:pt x="1131" y="1207"/>
                    <a:pt x="1095" y="1207"/>
                  </a:cubicBezTo>
                  <a:cubicBezTo>
                    <a:pt x="909" y="1207"/>
                    <a:pt x="758" y="1020"/>
                    <a:pt x="833" y="829"/>
                  </a:cubicBezTo>
                  <a:cubicBezTo>
                    <a:pt x="879" y="709"/>
                    <a:pt x="987" y="648"/>
                    <a:pt x="1094" y="648"/>
                  </a:cubicBezTo>
                  <a:close/>
                  <a:moveTo>
                    <a:pt x="887" y="1"/>
                  </a:moveTo>
                  <a:cubicBezTo>
                    <a:pt x="736" y="1"/>
                    <a:pt x="599" y="74"/>
                    <a:pt x="507" y="191"/>
                  </a:cubicBezTo>
                  <a:lnTo>
                    <a:pt x="125" y="711"/>
                  </a:lnTo>
                  <a:cubicBezTo>
                    <a:pt x="21" y="850"/>
                    <a:pt x="0" y="1037"/>
                    <a:pt x="70" y="1190"/>
                  </a:cubicBezTo>
                  <a:lnTo>
                    <a:pt x="743" y="2695"/>
                  </a:lnTo>
                  <a:cubicBezTo>
                    <a:pt x="819" y="2874"/>
                    <a:pt x="993" y="2981"/>
                    <a:pt x="1177" y="2981"/>
                  </a:cubicBezTo>
                  <a:cubicBezTo>
                    <a:pt x="1243" y="2981"/>
                    <a:pt x="1310" y="2967"/>
                    <a:pt x="1374" y="2938"/>
                  </a:cubicBezTo>
                  <a:lnTo>
                    <a:pt x="2400" y="2487"/>
                  </a:lnTo>
                  <a:cubicBezTo>
                    <a:pt x="2643" y="2376"/>
                    <a:pt x="2754" y="2092"/>
                    <a:pt x="2643" y="1849"/>
                  </a:cubicBezTo>
                  <a:lnTo>
                    <a:pt x="1977" y="351"/>
                  </a:lnTo>
                  <a:cubicBezTo>
                    <a:pt x="1908" y="191"/>
                    <a:pt x="1755" y="80"/>
                    <a:pt x="1589" y="66"/>
                  </a:cubicBezTo>
                  <a:lnTo>
                    <a:pt x="944" y="4"/>
                  </a:lnTo>
                  <a:cubicBezTo>
                    <a:pt x="925" y="2"/>
                    <a:pt x="906" y="1"/>
                    <a:pt x="8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3"/>
          <p:cNvGrpSpPr/>
          <p:nvPr/>
        </p:nvGrpSpPr>
        <p:grpSpPr>
          <a:xfrm>
            <a:off x="1664308" y="1887831"/>
            <a:ext cx="537992" cy="536495"/>
            <a:chOff x="1414990" y="2289671"/>
            <a:chExt cx="387073" cy="385996"/>
          </a:xfrm>
        </p:grpSpPr>
        <p:sp>
          <p:nvSpPr>
            <p:cNvPr id="1280" name="Google Shape;1280;p43"/>
            <p:cNvSpPr/>
            <p:nvPr/>
          </p:nvSpPr>
          <p:spPr>
            <a:xfrm>
              <a:off x="1511384" y="2485585"/>
              <a:ext cx="110082" cy="59428"/>
            </a:xfrm>
            <a:custGeom>
              <a:avLst/>
              <a:gdLst/>
              <a:ahLst/>
              <a:cxnLst/>
              <a:rect l="l" t="t" r="r" b="b"/>
              <a:pathLst>
                <a:path w="4190" h="2262" extrusionOk="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1414990" y="2289671"/>
              <a:ext cx="302712" cy="214515"/>
            </a:xfrm>
            <a:custGeom>
              <a:avLst/>
              <a:gdLst/>
              <a:ahLst/>
              <a:cxnLst/>
              <a:rect l="l" t="t" r="r" b="b"/>
              <a:pathLst>
                <a:path w="11522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1490418" y="2536212"/>
              <a:ext cx="151829" cy="17366"/>
            </a:xfrm>
            <a:custGeom>
              <a:avLst/>
              <a:gdLst/>
              <a:ahLst/>
              <a:cxnLst/>
              <a:rect l="l" t="t" r="r" b="b"/>
              <a:pathLst>
                <a:path w="5779" h="661" extrusionOk="0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1430465" y="2307168"/>
              <a:ext cx="271736" cy="158738"/>
            </a:xfrm>
            <a:custGeom>
              <a:avLst/>
              <a:gdLst/>
              <a:ahLst/>
              <a:cxnLst/>
              <a:rect l="l" t="t" r="r" b="b"/>
              <a:pathLst>
                <a:path w="10343" h="6042" extrusionOk="0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1426471" y="2303149"/>
              <a:ext cx="279750" cy="166594"/>
            </a:xfrm>
            <a:custGeom>
              <a:avLst/>
              <a:gdLst/>
              <a:ahLst/>
              <a:cxnLst/>
              <a:rect l="l" t="t" r="r" b="b"/>
              <a:pathLst>
                <a:path w="10648" h="6341" extrusionOk="0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1533610" y="2431096"/>
              <a:ext cx="249326" cy="198830"/>
            </a:xfrm>
            <a:custGeom>
              <a:avLst/>
              <a:gdLst/>
              <a:ahLst/>
              <a:cxnLst/>
              <a:rect l="l" t="t" r="r" b="b"/>
              <a:pathLst>
                <a:path w="9490" h="7568" extrusionOk="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1551660" y="2452771"/>
              <a:ext cx="213228" cy="146364"/>
            </a:xfrm>
            <a:custGeom>
              <a:avLst/>
              <a:gdLst/>
              <a:ahLst/>
              <a:cxnLst/>
              <a:rect l="l" t="t" r="r" b="b"/>
              <a:pathLst>
                <a:path w="8116" h="5571" extrusionOk="0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1547824" y="2448935"/>
              <a:ext cx="220899" cy="154193"/>
            </a:xfrm>
            <a:custGeom>
              <a:avLst/>
              <a:gdLst/>
              <a:ahLst/>
              <a:cxnLst/>
              <a:rect l="l" t="t" r="r" b="b"/>
              <a:pathLst>
                <a:path w="8408" h="5869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1533794" y="2610038"/>
              <a:ext cx="249142" cy="23724"/>
            </a:xfrm>
            <a:custGeom>
              <a:avLst/>
              <a:gdLst/>
              <a:ahLst/>
              <a:cxnLst/>
              <a:rect l="l" t="t" r="r" b="b"/>
              <a:pathLst>
                <a:path w="9483" h="903" extrusionOk="0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1514300" y="2616790"/>
              <a:ext cx="287763" cy="26246"/>
            </a:xfrm>
            <a:custGeom>
              <a:avLst/>
              <a:gdLst/>
              <a:ahLst/>
              <a:cxnLst/>
              <a:rect l="l" t="t" r="r" b="b"/>
              <a:pathLst>
                <a:path w="10953" h="9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1490418" y="2536212"/>
              <a:ext cx="36125" cy="17366"/>
            </a:xfrm>
            <a:custGeom>
              <a:avLst/>
              <a:gdLst/>
              <a:ahLst/>
              <a:cxnLst/>
              <a:rect l="l" t="t" r="r" b="b"/>
              <a:pathLst>
                <a:path w="1375" h="661" extrusionOk="0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1414990" y="2289671"/>
              <a:ext cx="35547" cy="214515"/>
            </a:xfrm>
            <a:custGeom>
              <a:avLst/>
              <a:gdLst/>
              <a:ahLst/>
              <a:cxnLst/>
              <a:rect l="l" t="t" r="r" b="b"/>
              <a:pathLst>
                <a:path w="1353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1533794" y="2431096"/>
              <a:ext cx="35021" cy="198830"/>
            </a:xfrm>
            <a:custGeom>
              <a:avLst/>
              <a:gdLst/>
              <a:ahLst/>
              <a:cxnLst/>
              <a:rect l="l" t="t" r="r" b="b"/>
              <a:pathLst>
                <a:path w="1333" h="7568" extrusionOk="0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1514484" y="2616790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1663003" y="2569762"/>
              <a:ext cx="74194" cy="105721"/>
            </a:xfrm>
            <a:custGeom>
              <a:avLst/>
              <a:gdLst/>
              <a:ahLst/>
              <a:cxnLst/>
              <a:rect l="l" t="t" r="r" b="b"/>
              <a:pathLst>
                <a:path w="2824" h="4024" extrusionOk="0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1662635" y="2569946"/>
              <a:ext cx="16604" cy="105721"/>
            </a:xfrm>
            <a:custGeom>
              <a:avLst/>
              <a:gdLst/>
              <a:ahLst/>
              <a:cxnLst/>
              <a:rect l="l" t="t" r="r" b="b"/>
              <a:pathLst>
                <a:path w="632" h="4024" extrusionOk="0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1662819" y="2582163"/>
              <a:ext cx="74377" cy="80919"/>
            </a:xfrm>
            <a:custGeom>
              <a:avLst/>
              <a:gdLst/>
              <a:ahLst/>
              <a:cxnLst/>
              <a:rect l="l" t="t" r="r" b="b"/>
              <a:pathLst>
                <a:path w="2831" h="3080" extrusionOk="0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1662635" y="2583975"/>
              <a:ext cx="4939" cy="77478"/>
            </a:xfrm>
            <a:custGeom>
              <a:avLst/>
              <a:gdLst/>
              <a:ahLst/>
              <a:cxnLst/>
              <a:rect l="l" t="t" r="r" b="b"/>
              <a:pathLst>
                <a:path w="188" h="2949" extrusionOk="0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43"/>
          <p:cNvGrpSpPr/>
          <p:nvPr/>
        </p:nvGrpSpPr>
        <p:grpSpPr>
          <a:xfrm>
            <a:off x="2463387" y="1910613"/>
            <a:ext cx="538029" cy="490923"/>
            <a:chOff x="1989911" y="2306065"/>
            <a:chExt cx="387099" cy="353207"/>
          </a:xfrm>
        </p:grpSpPr>
        <p:sp>
          <p:nvSpPr>
            <p:cNvPr id="1299" name="Google Shape;1299;p43"/>
            <p:cNvSpPr/>
            <p:nvPr/>
          </p:nvSpPr>
          <p:spPr>
            <a:xfrm>
              <a:off x="2110003" y="2555181"/>
              <a:ext cx="146916" cy="88775"/>
            </a:xfrm>
            <a:custGeom>
              <a:avLst/>
              <a:gdLst/>
              <a:ahLst/>
              <a:cxnLst/>
              <a:rect l="l" t="t" r="r" b="b"/>
              <a:pathLst>
                <a:path w="5592" h="3379" extrusionOk="0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2110003" y="2555181"/>
              <a:ext cx="137615" cy="81681"/>
            </a:xfrm>
            <a:custGeom>
              <a:avLst/>
              <a:gdLst/>
              <a:ahLst/>
              <a:cxnLst/>
              <a:rect l="l" t="t" r="r" b="b"/>
              <a:pathLst>
                <a:path w="5238" h="3109" extrusionOk="0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1989911" y="2306065"/>
              <a:ext cx="387099" cy="275021"/>
            </a:xfrm>
            <a:custGeom>
              <a:avLst/>
              <a:gdLst/>
              <a:ahLst/>
              <a:cxnLst/>
              <a:rect l="l" t="t" r="r" b="b"/>
              <a:pathLst>
                <a:path w="14734" h="10468" extrusionOk="0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2021438" y="2337723"/>
              <a:ext cx="324045" cy="193628"/>
            </a:xfrm>
            <a:custGeom>
              <a:avLst/>
              <a:gdLst/>
              <a:ahLst/>
              <a:cxnLst/>
              <a:rect l="l" t="t" r="r" b="b"/>
              <a:pathLst>
                <a:path w="12334" h="7370" extrusionOk="0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2327224" y="2337776"/>
              <a:ext cx="18259" cy="193576"/>
            </a:xfrm>
            <a:custGeom>
              <a:avLst/>
              <a:gdLst/>
              <a:ahLst/>
              <a:cxnLst/>
              <a:rect l="l" t="t" r="r" b="b"/>
              <a:pathLst>
                <a:path w="695" h="7368" extrusionOk="0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2069543" y="2630819"/>
              <a:ext cx="227651" cy="28453"/>
            </a:xfrm>
            <a:custGeom>
              <a:avLst/>
              <a:gdLst/>
              <a:ahLst/>
              <a:cxnLst/>
              <a:rect l="l" t="t" r="r" b="b"/>
              <a:pathLst>
                <a:path w="8665" h="1083" extrusionOk="0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2175237" y="2549191"/>
              <a:ext cx="14975" cy="11849"/>
            </a:xfrm>
            <a:custGeom>
              <a:avLst/>
              <a:gdLst/>
              <a:ahLst/>
              <a:cxnLst/>
              <a:rect l="l" t="t" r="r" b="b"/>
              <a:pathLst>
                <a:path w="570" h="451" extrusionOk="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3"/>
          <p:cNvGrpSpPr/>
          <p:nvPr/>
        </p:nvGrpSpPr>
        <p:grpSpPr>
          <a:xfrm>
            <a:off x="3301761" y="1886588"/>
            <a:ext cx="284461" cy="504543"/>
            <a:chOff x="2593102" y="2288778"/>
            <a:chExt cx="204663" cy="363007"/>
          </a:xfrm>
        </p:grpSpPr>
        <p:sp>
          <p:nvSpPr>
            <p:cNvPr id="1307" name="Google Shape;1307;p43"/>
            <p:cNvSpPr/>
            <p:nvPr/>
          </p:nvSpPr>
          <p:spPr>
            <a:xfrm>
              <a:off x="2753837" y="2310636"/>
              <a:ext cx="43928" cy="297431"/>
            </a:xfrm>
            <a:custGeom>
              <a:avLst/>
              <a:gdLst/>
              <a:ahLst/>
              <a:cxnLst/>
              <a:rect l="l" t="t" r="r" b="b"/>
              <a:pathLst>
                <a:path w="1672" h="11321" extrusionOk="0">
                  <a:moveTo>
                    <a:pt x="0" y="0"/>
                  </a:moveTo>
                  <a:lnTo>
                    <a:pt x="0" y="11320"/>
                  </a:lnTo>
                  <a:lnTo>
                    <a:pt x="1672" y="10481"/>
                  </a:lnTo>
                  <a:lnTo>
                    <a:pt x="1672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2593102" y="2310636"/>
              <a:ext cx="182620" cy="297431"/>
            </a:xfrm>
            <a:custGeom>
              <a:avLst/>
              <a:gdLst/>
              <a:ahLst/>
              <a:cxnLst/>
              <a:rect l="l" t="t" r="r" b="b"/>
              <a:pathLst>
                <a:path w="6951" h="11321" extrusionOk="0">
                  <a:moveTo>
                    <a:pt x="6951" y="0"/>
                  </a:moveTo>
                  <a:lnTo>
                    <a:pt x="1" y="833"/>
                  </a:lnTo>
                  <a:lnTo>
                    <a:pt x="1" y="10481"/>
                  </a:lnTo>
                  <a:lnTo>
                    <a:pt x="6951" y="11320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2753837" y="2585972"/>
              <a:ext cx="43928" cy="65813"/>
            </a:xfrm>
            <a:custGeom>
              <a:avLst/>
              <a:gdLst/>
              <a:ahLst/>
              <a:cxnLst/>
              <a:rect l="l" t="t" r="r" b="b"/>
              <a:pathLst>
                <a:path w="1672" h="2505" extrusionOk="0">
                  <a:moveTo>
                    <a:pt x="833" y="1"/>
                  </a:moveTo>
                  <a:lnTo>
                    <a:pt x="0" y="2505"/>
                  </a:lnTo>
                  <a:lnTo>
                    <a:pt x="833" y="2505"/>
                  </a:lnTo>
                  <a:cubicBezTo>
                    <a:pt x="1297" y="2505"/>
                    <a:pt x="1665" y="2130"/>
                    <a:pt x="1672" y="167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2753837" y="2288778"/>
              <a:ext cx="43928" cy="43744"/>
            </a:xfrm>
            <a:custGeom>
              <a:avLst/>
              <a:gdLst/>
              <a:ahLst/>
              <a:cxnLst/>
              <a:rect l="l" t="t" r="r" b="b"/>
              <a:pathLst>
                <a:path w="1672" h="1665" extrusionOk="0">
                  <a:moveTo>
                    <a:pt x="0" y="0"/>
                  </a:moveTo>
                  <a:lnTo>
                    <a:pt x="833" y="1665"/>
                  </a:lnTo>
                  <a:lnTo>
                    <a:pt x="1672" y="1665"/>
                  </a:lnTo>
                  <a:lnTo>
                    <a:pt x="1672" y="832"/>
                  </a:lnTo>
                  <a:cubicBezTo>
                    <a:pt x="1665" y="375"/>
                    <a:pt x="1297" y="0"/>
                    <a:pt x="833" y="0"/>
                  </a:cubicBez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2593102" y="2585972"/>
              <a:ext cx="182620" cy="65813"/>
            </a:xfrm>
            <a:custGeom>
              <a:avLst/>
              <a:gdLst/>
              <a:ahLst/>
              <a:cxnLst/>
              <a:rect l="l" t="t" r="r" b="b"/>
              <a:pathLst>
                <a:path w="6951" h="2505" extrusionOk="0">
                  <a:moveTo>
                    <a:pt x="1" y="1"/>
                  </a:moveTo>
                  <a:lnTo>
                    <a:pt x="1" y="1673"/>
                  </a:lnTo>
                  <a:cubicBezTo>
                    <a:pt x="8" y="2130"/>
                    <a:pt x="375" y="2505"/>
                    <a:pt x="840" y="2505"/>
                  </a:cubicBezTo>
                  <a:lnTo>
                    <a:pt x="6118" y="2505"/>
                  </a:lnTo>
                  <a:cubicBezTo>
                    <a:pt x="6576" y="2505"/>
                    <a:pt x="6951" y="2130"/>
                    <a:pt x="6951" y="1673"/>
                  </a:cubicBezTo>
                  <a:lnTo>
                    <a:pt x="6951" y="1"/>
                  </a:ln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2593102" y="2288778"/>
              <a:ext cx="182620" cy="43744"/>
            </a:xfrm>
            <a:custGeom>
              <a:avLst/>
              <a:gdLst/>
              <a:ahLst/>
              <a:cxnLst/>
              <a:rect l="l" t="t" r="r" b="b"/>
              <a:pathLst>
                <a:path w="6951" h="1665" extrusionOk="0">
                  <a:moveTo>
                    <a:pt x="840" y="0"/>
                  </a:moveTo>
                  <a:cubicBezTo>
                    <a:pt x="375" y="0"/>
                    <a:pt x="8" y="375"/>
                    <a:pt x="1" y="832"/>
                  </a:cubicBezTo>
                  <a:lnTo>
                    <a:pt x="1" y="1665"/>
                  </a:lnTo>
                  <a:lnTo>
                    <a:pt x="6951" y="1665"/>
                  </a:lnTo>
                  <a:lnTo>
                    <a:pt x="6951" y="832"/>
                  </a:lnTo>
                  <a:cubicBezTo>
                    <a:pt x="6951" y="375"/>
                    <a:pt x="6576" y="0"/>
                    <a:pt x="6118" y="0"/>
                  </a:cubicBez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2688050" y="2305172"/>
              <a:ext cx="36650" cy="10956"/>
            </a:xfrm>
            <a:custGeom>
              <a:avLst/>
              <a:gdLst/>
              <a:ahLst/>
              <a:cxnLst/>
              <a:rect l="l" t="t" r="r" b="b"/>
              <a:pathLst>
                <a:path w="1395" h="417" extrusionOk="0">
                  <a:moveTo>
                    <a:pt x="285" y="0"/>
                  </a:moveTo>
                  <a:cubicBezTo>
                    <a:pt x="0" y="0"/>
                    <a:pt x="0" y="416"/>
                    <a:pt x="285" y="416"/>
                  </a:cubicBezTo>
                  <a:lnTo>
                    <a:pt x="1117" y="416"/>
                  </a:lnTo>
                  <a:cubicBezTo>
                    <a:pt x="1395" y="416"/>
                    <a:pt x="1395" y="0"/>
                    <a:pt x="1117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2684399" y="2607857"/>
              <a:ext cx="22069" cy="22069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24" y="0"/>
                  </a:moveTo>
                  <a:cubicBezTo>
                    <a:pt x="188" y="0"/>
                    <a:pt x="1" y="188"/>
                    <a:pt x="1" y="423"/>
                  </a:cubicBezTo>
                  <a:cubicBezTo>
                    <a:pt x="1" y="652"/>
                    <a:pt x="188" y="840"/>
                    <a:pt x="424" y="840"/>
                  </a:cubicBezTo>
                  <a:cubicBezTo>
                    <a:pt x="653" y="840"/>
                    <a:pt x="840" y="652"/>
                    <a:pt x="840" y="423"/>
                  </a:cubicBezTo>
                  <a:cubicBezTo>
                    <a:pt x="840" y="188"/>
                    <a:pt x="653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2668004" y="2305172"/>
              <a:ext cx="10956" cy="10956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8" y="0"/>
                  </a:moveTo>
                  <a:cubicBezTo>
                    <a:pt x="97" y="0"/>
                    <a:pt x="0" y="97"/>
                    <a:pt x="0" y="208"/>
                  </a:cubicBezTo>
                  <a:cubicBezTo>
                    <a:pt x="0" y="326"/>
                    <a:pt x="97" y="416"/>
                    <a:pt x="208" y="416"/>
                  </a:cubicBezTo>
                  <a:cubicBezTo>
                    <a:pt x="326" y="416"/>
                    <a:pt x="417" y="326"/>
                    <a:pt x="417" y="208"/>
                  </a:cubicBezTo>
                  <a:cubicBezTo>
                    <a:pt x="417" y="97"/>
                    <a:pt x="326" y="0"/>
                    <a:pt x="20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3"/>
          <p:cNvGrpSpPr/>
          <p:nvPr/>
        </p:nvGrpSpPr>
        <p:grpSpPr>
          <a:xfrm>
            <a:off x="3826827" y="1943556"/>
            <a:ext cx="561034" cy="425304"/>
            <a:chOff x="2970874" y="2329763"/>
            <a:chExt cx="403651" cy="305996"/>
          </a:xfrm>
        </p:grpSpPr>
        <p:sp>
          <p:nvSpPr>
            <p:cNvPr id="1317" name="Google Shape;1317;p43"/>
            <p:cNvSpPr/>
            <p:nvPr/>
          </p:nvSpPr>
          <p:spPr>
            <a:xfrm>
              <a:off x="3054158" y="2352909"/>
              <a:ext cx="98233" cy="259704"/>
            </a:xfrm>
            <a:custGeom>
              <a:avLst/>
              <a:gdLst/>
              <a:ahLst/>
              <a:cxnLst/>
              <a:rect l="l" t="t" r="r" b="b"/>
              <a:pathLst>
                <a:path w="3739" h="9885" extrusionOk="0">
                  <a:moveTo>
                    <a:pt x="3739" y="1"/>
                  </a:moveTo>
                  <a:lnTo>
                    <a:pt x="3572" y="49"/>
                  </a:lnTo>
                  <a:cubicBezTo>
                    <a:pt x="2053" y="507"/>
                    <a:pt x="777" y="1533"/>
                    <a:pt x="0" y="2914"/>
                  </a:cubicBezTo>
                  <a:lnTo>
                    <a:pt x="0" y="6964"/>
                  </a:lnTo>
                  <a:cubicBezTo>
                    <a:pt x="777" y="8352"/>
                    <a:pt x="2053" y="9378"/>
                    <a:pt x="3572" y="9836"/>
                  </a:cubicBezTo>
                  <a:lnTo>
                    <a:pt x="3739" y="9885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3054158" y="2512908"/>
              <a:ext cx="98233" cy="99704"/>
            </a:xfrm>
            <a:custGeom>
              <a:avLst/>
              <a:gdLst/>
              <a:ahLst/>
              <a:cxnLst/>
              <a:rect l="l" t="t" r="r" b="b"/>
              <a:pathLst>
                <a:path w="3739" h="3795" extrusionOk="0">
                  <a:moveTo>
                    <a:pt x="0" y="1"/>
                  </a:moveTo>
                  <a:lnTo>
                    <a:pt x="0" y="874"/>
                  </a:lnTo>
                  <a:cubicBezTo>
                    <a:pt x="777" y="2262"/>
                    <a:pt x="2053" y="3288"/>
                    <a:pt x="3572" y="3746"/>
                  </a:cubicBezTo>
                  <a:lnTo>
                    <a:pt x="3739" y="3795"/>
                  </a:lnTo>
                  <a:lnTo>
                    <a:pt x="3739" y="2921"/>
                  </a:lnTo>
                  <a:lnTo>
                    <a:pt x="3572" y="2865"/>
                  </a:lnTo>
                  <a:cubicBezTo>
                    <a:pt x="2053" y="2414"/>
                    <a:pt x="777" y="1381"/>
                    <a:pt x="0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2970874" y="2429441"/>
              <a:ext cx="83310" cy="106456"/>
            </a:xfrm>
            <a:custGeom>
              <a:avLst/>
              <a:gdLst/>
              <a:ahLst/>
              <a:cxnLst/>
              <a:rect l="l" t="t" r="r" b="b"/>
              <a:pathLst>
                <a:path w="3171" h="4052" extrusionOk="0">
                  <a:moveTo>
                    <a:pt x="1381" y="1"/>
                  </a:moveTo>
                  <a:cubicBezTo>
                    <a:pt x="618" y="1"/>
                    <a:pt x="0" y="618"/>
                    <a:pt x="0" y="1381"/>
                  </a:cubicBezTo>
                  <a:lnTo>
                    <a:pt x="0" y="2678"/>
                  </a:lnTo>
                  <a:cubicBezTo>
                    <a:pt x="0" y="3434"/>
                    <a:pt x="618" y="4051"/>
                    <a:pt x="1381" y="4051"/>
                  </a:cubicBezTo>
                  <a:lnTo>
                    <a:pt x="3170" y="4051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2970874" y="2476652"/>
              <a:ext cx="83310" cy="59244"/>
            </a:xfrm>
            <a:custGeom>
              <a:avLst/>
              <a:gdLst/>
              <a:ahLst/>
              <a:cxnLst/>
              <a:rect l="l" t="t" r="r" b="b"/>
              <a:pathLst>
                <a:path w="3171" h="2255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637"/>
                    <a:pt x="618" y="2254"/>
                    <a:pt x="1381" y="2254"/>
                  </a:cubicBezTo>
                  <a:lnTo>
                    <a:pt x="3170" y="2254"/>
                  </a:lnTo>
                  <a:lnTo>
                    <a:pt x="3170" y="1381"/>
                  </a:lnTo>
                  <a:lnTo>
                    <a:pt x="1381" y="1381"/>
                  </a:lnTo>
                  <a:cubicBezTo>
                    <a:pt x="618" y="1381"/>
                    <a:pt x="0" y="763"/>
                    <a:pt x="0" y="0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3215760" y="2442156"/>
              <a:ext cx="33392" cy="81313"/>
            </a:xfrm>
            <a:custGeom>
              <a:avLst/>
              <a:gdLst/>
              <a:ahLst/>
              <a:cxnLst/>
              <a:rect l="l" t="t" r="r" b="b"/>
              <a:pathLst>
                <a:path w="1271" h="3095" extrusionOk="0">
                  <a:moveTo>
                    <a:pt x="308" y="0"/>
                  </a:moveTo>
                  <a:cubicBezTo>
                    <a:pt x="141" y="0"/>
                    <a:pt x="0" y="208"/>
                    <a:pt x="140" y="370"/>
                  </a:cubicBezTo>
                  <a:cubicBezTo>
                    <a:pt x="792" y="1022"/>
                    <a:pt x="792" y="2069"/>
                    <a:pt x="140" y="2721"/>
                  </a:cubicBezTo>
                  <a:cubicBezTo>
                    <a:pt x="57" y="2804"/>
                    <a:pt x="57" y="2943"/>
                    <a:pt x="140" y="3026"/>
                  </a:cubicBezTo>
                  <a:cubicBezTo>
                    <a:pt x="186" y="3072"/>
                    <a:pt x="245" y="3095"/>
                    <a:pt x="302" y="3095"/>
                  </a:cubicBezTo>
                  <a:cubicBezTo>
                    <a:pt x="358" y="3095"/>
                    <a:pt x="412" y="3074"/>
                    <a:pt x="452" y="3033"/>
                  </a:cubicBezTo>
                  <a:cubicBezTo>
                    <a:pt x="1271" y="2208"/>
                    <a:pt x="1271" y="883"/>
                    <a:pt x="452" y="58"/>
                  </a:cubicBezTo>
                  <a:cubicBezTo>
                    <a:pt x="406" y="18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3256561" y="2401513"/>
              <a:ext cx="55829" cy="162627"/>
            </a:xfrm>
            <a:custGeom>
              <a:avLst/>
              <a:gdLst/>
              <a:ahLst/>
              <a:cxnLst/>
              <a:rect l="l" t="t" r="r" b="b"/>
              <a:pathLst>
                <a:path w="2125" h="6190" extrusionOk="0">
                  <a:moveTo>
                    <a:pt x="308" y="1"/>
                  </a:moveTo>
                  <a:cubicBezTo>
                    <a:pt x="141" y="1"/>
                    <a:pt x="1" y="207"/>
                    <a:pt x="141" y="363"/>
                  </a:cubicBezTo>
                  <a:cubicBezTo>
                    <a:pt x="1646" y="1875"/>
                    <a:pt x="1646" y="4310"/>
                    <a:pt x="141" y="5822"/>
                  </a:cubicBezTo>
                  <a:cubicBezTo>
                    <a:pt x="58" y="5905"/>
                    <a:pt x="58" y="6044"/>
                    <a:pt x="141" y="6127"/>
                  </a:cubicBezTo>
                  <a:cubicBezTo>
                    <a:pt x="183" y="6169"/>
                    <a:pt x="238" y="6190"/>
                    <a:pt x="294" y="6190"/>
                  </a:cubicBezTo>
                  <a:cubicBezTo>
                    <a:pt x="351" y="6190"/>
                    <a:pt x="408" y="6169"/>
                    <a:pt x="453" y="6127"/>
                  </a:cubicBezTo>
                  <a:cubicBezTo>
                    <a:pt x="2125" y="4449"/>
                    <a:pt x="2125" y="1737"/>
                    <a:pt x="453" y="58"/>
                  </a:cubicBezTo>
                  <a:cubicBezTo>
                    <a:pt x="407" y="18"/>
                    <a:pt x="356" y="1"/>
                    <a:pt x="308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3296653" y="2361421"/>
              <a:ext cx="77872" cy="242758"/>
            </a:xfrm>
            <a:custGeom>
              <a:avLst/>
              <a:gdLst/>
              <a:ahLst/>
              <a:cxnLst/>
              <a:rect l="l" t="t" r="r" b="b"/>
              <a:pathLst>
                <a:path w="2964" h="9240" extrusionOk="0">
                  <a:moveTo>
                    <a:pt x="302" y="1"/>
                  </a:moveTo>
                  <a:cubicBezTo>
                    <a:pt x="137" y="1"/>
                    <a:pt x="1" y="208"/>
                    <a:pt x="141" y="370"/>
                  </a:cubicBezTo>
                  <a:cubicBezTo>
                    <a:pt x="2478" y="2715"/>
                    <a:pt x="2478" y="6516"/>
                    <a:pt x="141" y="8867"/>
                  </a:cubicBezTo>
                  <a:cubicBezTo>
                    <a:pt x="51" y="8950"/>
                    <a:pt x="51" y="9089"/>
                    <a:pt x="141" y="9172"/>
                  </a:cubicBezTo>
                  <a:cubicBezTo>
                    <a:pt x="183" y="9217"/>
                    <a:pt x="238" y="9240"/>
                    <a:pt x="294" y="9240"/>
                  </a:cubicBezTo>
                  <a:cubicBezTo>
                    <a:pt x="349" y="9240"/>
                    <a:pt x="405" y="9217"/>
                    <a:pt x="446" y="9172"/>
                  </a:cubicBezTo>
                  <a:cubicBezTo>
                    <a:pt x="2964" y="6661"/>
                    <a:pt x="2964" y="2576"/>
                    <a:pt x="446" y="58"/>
                  </a:cubicBezTo>
                  <a:cubicBezTo>
                    <a:pt x="400" y="18"/>
                    <a:pt x="350" y="1"/>
                    <a:pt x="302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3151287" y="2329763"/>
              <a:ext cx="37727" cy="305996"/>
            </a:xfrm>
            <a:custGeom>
              <a:avLst/>
              <a:gdLst/>
              <a:ahLst/>
              <a:cxnLst/>
              <a:rect l="l" t="t" r="r" b="b"/>
              <a:pathLst>
                <a:path w="1436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235" y="11646"/>
                    <a:pt x="1436" y="11445"/>
                    <a:pt x="1436" y="11196"/>
                  </a:cubicBezTo>
                  <a:lnTo>
                    <a:pt x="1436" y="451"/>
                  </a:lnTo>
                  <a:cubicBezTo>
                    <a:pt x="1436" y="202"/>
                    <a:pt x="1235" y="1"/>
                    <a:pt x="985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3151287" y="2329763"/>
              <a:ext cx="30450" cy="305996"/>
            </a:xfrm>
            <a:custGeom>
              <a:avLst/>
              <a:gdLst/>
              <a:ahLst/>
              <a:cxnLst/>
              <a:rect l="l" t="t" r="r" b="b"/>
              <a:pathLst>
                <a:path w="1159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041" y="11646"/>
                    <a:pt x="1103" y="11633"/>
                    <a:pt x="1158" y="11612"/>
                  </a:cubicBezTo>
                  <a:cubicBezTo>
                    <a:pt x="985" y="11542"/>
                    <a:pt x="881" y="11376"/>
                    <a:pt x="881" y="11196"/>
                  </a:cubicBezTo>
                  <a:lnTo>
                    <a:pt x="881" y="451"/>
                  </a:lnTo>
                  <a:cubicBezTo>
                    <a:pt x="881" y="271"/>
                    <a:pt x="992" y="105"/>
                    <a:pt x="1158" y="35"/>
                  </a:cubicBezTo>
                  <a:cubicBezTo>
                    <a:pt x="1103" y="8"/>
                    <a:pt x="1048" y="1"/>
                    <a:pt x="985" y="1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3"/>
          <p:cNvGrpSpPr/>
          <p:nvPr/>
        </p:nvGrpSpPr>
        <p:grpSpPr>
          <a:xfrm>
            <a:off x="4625907" y="1928256"/>
            <a:ext cx="539051" cy="455793"/>
            <a:chOff x="3545795" y="2318755"/>
            <a:chExt cx="387834" cy="327933"/>
          </a:xfrm>
        </p:grpSpPr>
        <p:sp>
          <p:nvSpPr>
            <p:cNvPr id="1327" name="Google Shape;1327;p43"/>
            <p:cNvSpPr/>
            <p:nvPr/>
          </p:nvSpPr>
          <p:spPr>
            <a:xfrm>
              <a:off x="356531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2" y="0"/>
                  </a:moveTo>
                  <a:cubicBezTo>
                    <a:pt x="111" y="0"/>
                    <a:pt x="0" y="73"/>
                    <a:pt x="0" y="218"/>
                  </a:cubicBezTo>
                  <a:lnTo>
                    <a:pt x="0" y="1973"/>
                  </a:lnTo>
                  <a:cubicBezTo>
                    <a:pt x="0" y="2091"/>
                    <a:pt x="97" y="2195"/>
                    <a:pt x="222" y="2195"/>
                  </a:cubicBezTo>
                  <a:cubicBezTo>
                    <a:pt x="347" y="2195"/>
                    <a:pt x="444" y="2091"/>
                    <a:pt x="444" y="1973"/>
                  </a:cubicBezTo>
                  <a:lnTo>
                    <a:pt x="444" y="218"/>
                  </a:lnTo>
                  <a:cubicBezTo>
                    <a:pt x="444" y="73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354579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3" y="0"/>
                  </a:moveTo>
                  <a:cubicBezTo>
                    <a:pt x="112" y="0"/>
                    <a:pt x="1" y="73"/>
                    <a:pt x="1" y="218"/>
                  </a:cubicBezTo>
                  <a:lnTo>
                    <a:pt x="1" y="1973"/>
                  </a:lnTo>
                  <a:cubicBezTo>
                    <a:pt x="1" y="2091"/>
                    <a:pt x="98" y="2195"/>
                    <a:pt x="223" y="2195"/>
                  </a:cubicBezTo>
                  <a:cubicBezTo>
                    <a:pt x="341" y="2195"/>
                    <a:pt x="445" y="2091"/>
                    <a:pt x="445" y="1973"/>
                  </a:cubicBezTo>
                  <a:lnTo>
                    <a:pt x="445" y="218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3584888" y="2318755"/>
              <a:ext cx="11796" cy="57694"/>
            </a:xfrm>
            <a:custGeom>
              <a:avLst/>
              <a:gdLst/>
              <a:ahLst/>
              <a:cxnLst/>
              <a:rect l="l" t="t" r="r" b="b"/>
              <a:pathLst>
                <a:path w="449" h="2196" extrusionOk="0">
                  <a:moveTo>
                    <a:pt x="224" y="0"/>
                  </a:moveTo>
                  <a:cubicBezTo>
                    <a:pt x="112" y="0"/>
                    <a:pt x="1" y="73"/>
                    <a:pt x="4" y="218"/>
                  </a:cubicBezTo>
                  <a:lnTo>
                    <a:pt x="4" y="1973"/>
                  </a:lnTo>
                  <a:cubicBezTo>
                    <a:pt x="4" y="2091"/>
                    <a:pt x="101" y="2195"/>
                    <a:pt x="226" y="2195"/>
                  </a:cubicBezTo>
                  <a:cubicBezTo>
                    <a:pt x="344" y="2195"/>
                    <a:pt x="448" y="2091"/>
                    <a:pt x="448" y="1973"/>
                  </a:cubicBezTo>
                  <a:lnTo>
                    <a:pt x="448" y="218"/>
                  </a:lnTo>
                  <a:cubicBezTo>
                    <a:pt x="448" y="73"/>
                    <a:pt x="335" y="0"/>
                    <a:pt x="224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0" name="Google Shape;1330;p43"/>
            <p:cNvGrpSpPr/>
            <p:nvPr/>
          </p:nvGrpSpPr>
          <p:grpSpPr>
            <a:xfrm>
              <a:off x="3545795" y="2322301"/>
              <a:ext cx="387834" cy="324387"/>
              <a:chOff x="3545795" y="2322301"/>
              <a:chExt cx="387834" cy="324387"/>
            </a:xfrm>
          </p:grpSpPr>
          <p:sp>
            <p:nvSpPr>
              <p:cNvPr id="1331" name="Google Shape;1331;p43"/>
              <p:cNvSpPr/>
              <p:nvPr/>
            </p:nvSpPr>
            <p:spPr>
              <a:xfrm>
                <a:off x="3613604" y="2355089"/>
                <a:ext cx="258968" cy="258994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858" extrusionOk="0">
                    <a:moveTo>
                      <a:pt x="4932" y="1"/>
                    </a:moveTo>
                    <a:cubicBezTo>
                      <a:pt x="2213" y="1"/>
                      <a:pt x="0" y="2206"/>
                      <a:pt x="0" y="4925"/>
                    </a:cubicBezTo>
                    <a:cubicBezTo>
                      <a:pt x="0" y="7651"/>
                      <a:pt x="2213" y="9857"/>
                      <a:pt x="4932" y="9857"/>
                    </a:cubicBezTo>
                    <a:cubicBezTo>
                      <a:pt x="7651" y="9857"/>
                      <a:pt x="9857" y="7651"/>
                      <a:pt x="9857" y="4925"/>
                    </a:cubicBezTo>
                    <a:cubicBezTo>
                      <a:pt x="9857" y="2206"/>
                      <a:pt x="7651" y="1"/>
                      <a:pt x="4932" y="1"/>
                    </a:cubicBezTo>
                    <a:close/>
                  </a:path>
                </a:pathLst>
              </a:custGeom>
              <a:solidFill>
                <a:srgbClr val="C3C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3"/>
              <p:cNvSpPr/>
              <p:nvPr/>
            </p:nvSpPr>
            <p:spPr>
              <a:xfrm>
                <a:off x="3639667" y="2380968"/>
                <a:ext cx="207027" cy="207054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7881" extrusionOk="0">
                    <a:moveTo>
                      <a:pt x="3940" y="1"/>
                    </a:moveTo>
                    <a:cubicBezTo>
                      <a:pt x="1762" y="1"/>
                      <a:pt x="0" y="1769"/>
                      <a:pt x="0" y="3940"/>
                    </a:cubicBezTo>
                    <a:cubicBezTo>
                      <a:pt x="0" y="6118"/>
                      <a:pt x="1762" y="7880"/>
                      <a:pt x="3940" y="7880"/>
                    </a:cubicBezTo>
                    <a:cubicBezTo>
                      <a:pt x="6118" y="7880"/>
                      <a:pt x="7880" y="6118"/>
                      <a:pt x="7880" y="3940"/>
                    </a:cubicBezTo>
                    <a:cubicBezTo>
                      <a:pt x="7880" y="1769"/>
                      <a:pt x="6118" y="1"/>
                      <a:pt x="3940" y="1"/>
                    </a:cubicBezTo>
                    <a:close/>
                  </a:path>
                </a:pathLst>
              </a:custGeom>
              <a:solidFill>
                <a:srgbClr val="F2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3"/>
              <p:cNvSpPr/>
              <p:nvPr/>
            </p:nvSpPr>
            <p:spPr>
              <a:xfrm>
                <a:off x="3722583" y="2380968"/>
                <a:ext cx="129392" cy="20708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7882" extrusionOk="0">
                    <a:moveTo>
                      <a:pt x="784" y="1"/>
                    </a:moveTo>
                    <a:cubicBezTo>
                      <a:pt x="520" y="1"/>
                      <a:pt x="257" y="28"/>
                      <a:pt x="0" y="84"/>
                    </a:cubicBezTo>
                    <a:cubicBezTo>
                      <a:pt x="1831" y="458"/>
                      <a:pt x="3149" y="2068"/>
                      <a:pt x="3149" y="3940"/>
                    </a:cubicBezTo>
                    <a:cubicBezTo>
                      <a:pt x="3149" y="5813"/>
                      <a:pt x="1831" y="7429"/>
                      <a:pt x="0" y="7804"/>
                    </a:cubicBezTo>
                    <a:cubicBezTo>
                      <a:pt x="263" y="7857"/>
                      <a:pt x="524" y="7882"/>
                      <a:pt x="781" y="7882"/>
                    </a:cubicBezTo>
                    <a:cubicBezTo>
                      <a:pt x="2758" y="7882"/>
                      <a:pt x="4486" y="6386"/>
                      <a:pt x="4689" y="4336"/>
                    </a:cubicBezTo>
                    <a:cubicBezTo>
                      <a:pt x="4925" y="2019"/>
                      <a:pt x="3107" y="8"/>
                      <a:pt x="784" y="1"/>
                    </a:cubicBezTo>
                    <a:close/>
                  </a:path>
                </a:pathLst>
              </a:custGeom>
              <a:solidFill>
                <a:srgbClr val="E4E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43"/>
              <p:cNvSpPr/>
              <p:nvPr/>
            </p:nvSpPr>
            <p:spPr>
              <a:xfrm>
                <a:off x="3895140" y="2322301"/>
                <a:ext cx="38489" cy="3243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2347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86"/>
                    </a:lnTo>
                    <a:cubicBezTo>
                      <a:pt x="1" y="6204"/>
                      <a:pt x="315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639" y="7450"/>
                    </a:lnTo>
                    <a:cubicBezTo>
                      <a:pt x="639" y="8747"/>
                      <a:pt x="285" y="11057"/>
                      <a:pt x="285" y="11542"/>
                    </a:cubicBezTo>
                    <a:cubicBezTo>
                      <a:pt x="285" y="12090"/>
                      <a:pt x="514" y="12347"/>
                      <a:pt x="868" y="12347"/>
                    </a:cubicBezTo>
                    <a:cubicBezTo>
                      <a:pt x="1214" y="12347"/>
                      <a:pt x="1464" y="12090"/>
                      <a:pt x="1464" y="11542"/>
                    </a:cubicBezTo>
                    <a:cubicBezTo>
                      <a:pt x="1464" y="11542"/>
                      <a:pt x="1464" y="4211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43"/>
              <p:cNvSpPr/>
              <p:nvPr/>
            </p:nvSpPr>
            <p:spPr>
              <a:xfrm>
                <a:off x="3895140" y="2322301"/>
                <a:ext cx="38489" cy="16796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6393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93"/>
                    </a:lnTo>
                    <a:cubicBezTo>
                      <a:pt x="1" y="6205"/>
                      <a:pt x="314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1464" y="6375"/>
                    </a:lnTo>
                    <a:cubicBezTo>
                      <a:pt x="1457" y="4356"/>
                      <a:pt x="1450" y="1686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43"/>
              <p:cNvSpPr/>
              <p:nvPr/>
            </p:nvSpPr>
            <p:spPr>
              <a:xfrm>
                <a:off x="3545795" y="2370590"/>
                <a:ext cx="50890" cy="27502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0468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549" y="3912"/>
                    </a:lnTo>
                    <a:cubicBezTo>
                      <a:pt x="549" y="5286"/>
                      <a:pt x="535" y="6652"/>
                      <a:pt x="389" y="8019"/>
                    </a:cubicBezTo>
                    <a:cubicBezTo>
                      <a:pt x="299" y="8830"/>
                      <a:pt x="251" y="9551"/>
                      <a:pt x="251" y="9718"/>
                    </a:cubicBezTo>
                    <a:cubicBezTo>
                      <a:pt x="230" y="10127"/>
                      <a:pt x="556" y="10467"/>
                      <a:pt x="965" y="10467"/>
                    </a:cubicBezTo>
                    <a:cubicBezTo>
                      <a:pt x="1381" y="10467"/>
                      <a:pt x="1707" y="10127"/>
                      <a:pt x="1686" y="9718"/>
                    </a:cubicBezTo>
                    <a:cubicBezTo>
                      <a:pt x="1686" y="9551"/>
                      <a:pt x="1638" y="8830"/>
                      <a:pt x="1548" y="8019"/>
                    </a:cubicBezTo>
                    <a:cubicBezTo>
                      <a:pt x="1402" y="6659"/>
                      <a:pt x="1388" y="5286"/>
                      <a:pt x="1388" y="3912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596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43"/>
              <p:cNvSpPr/>
              <p:nvPr/>
            </p:nvSpPr>
            <p:spPr>
              <a:xfrm>
                <a:off x="3545795" y="2370590"/>
                <a:ext cx="50890" cy="5924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255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603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8" name="Google Shape;1338;p43"/>
          <p:cNvGrpSpPr/>
          <p:nvPr/>
        </p:nvGrpSpPr>
        <p:grpSpPr>
          <a:xfrm>
            <a:off x="6255811" y="1911895"/>
            <a:ext cx="506333" cy="488624"/>
            <a:chOff x="4718468" y="2306984"/>
            <a:chExt cx="364294" cy="351553"/>
          </a:xfrm>
        </p:grpSpPr>
        <p:sp>
          <p:nvSpPr>
            <p:cNvPr id="1339" name="Google Shape;1339;p43"/>
            <p:cNvSpPr/>
            <p:nvPr/>
          </p:nvSpPr>
          <p:spPr>
            <a:xfrm>
              <a:off x="4718468" y="2472869"/>
              <a:ext cx="55593" cy="57195"/>
            </a:xfrm>
            <a:custGeom>
              <a:avLst/>
              <a:gdLst/>
              <a:ahLst/>
              <a:cxnLst/>
              <a:rect l="l" t="t" r="r" b="b"/>
              <a:pathLst>
                <a:path w="2116" h="2177" extrusionOk="0">
                  <a:moveTo>
                    <a:pt x="784" y="408"/>
                  </a:moveTo>
                  <a:cubicBezTo>
                    <a:pt x="930" y="449"/>
                    <a:pt x="1034" y="560"/>
                    <a:pt x="1082" y="699"/>
                  </a:cubicBezTo>
                  <a:cubicBezTo>
                    <a:pt x="1110" y="762"/>
                    <a:pt x="1124" y="824"/>
                    <a:pt x="1124" y="893"/>
                  </a:cubicBezTo>
                  <a:cubicBezTo>
                    <a:pt x="840" y="831"/>
                    <a:pt x="625" y="748"/>
                    <a:pt x="576" y="651"/>
                  </a:cubicBezTo>
                  <a:cubicBezTo>
                    <a:pt x="555" y="609"/>
                    <a:pt x="604" y="533"/>
                    <a:pt x="632" y="491"/>
                  </a:cubicBezTo>
                  <a:cubicBezTo>
                    <a:pt x="659" y="442"/>
                    <a:pt x="715" y="408"/>
                    <a:pt x="763" y="408"/>
                  </a:cubicBezTo>
                  <a:close/>
                  <a:moveTo>
                    <a:pt x="765" y="1"/>
                  </a:moveTo>
                  <a:cubicBezTo>
                    <a:pt x="584" y="1"/>
                    <a:pt x="415" y="89"/>
                    <a:pt x="306" y="241"/>
                  </a:cubicBezTo>
                  <a:cubicBezTo>
                    <a:pt x="111" y="498"/>
                    <a:pt x="146" y="706"/>
                    <a:pt x="208" y="831"/>
                  </a:cubicBezTo>
                  <a:cubicBezTo>
                    <a:pt x="312" y="1046"/>
                    <a:pt x="576" y="1192"/>
                    <a:pt x="1013" y="1289"/>
                  </a:cubicBezTo>
                  <a:cubicBezTo>
                    <a:pt x="999" y="1303"/>
                    <a:pt x="985" y="1323"/>
                    <a:pt x="971" y="1344"/>
                  </a:cubicBezTo>
                  <a:cubicBezTo>
                    <a:pt x="791" y="1587"/>
                    <a:pt x="514" y="1733"/>
                    <a:pt x="208" y="1746"/>
                  </a:cubicBezTo>
                  <a:cubicBezTo>
                    <a:pt x="91" y="1753"/>
                    <a:pt x="0" y="1844"/>
                    <a:pt x="0" y="1961"/>
                  </a:cubicBezTo>
                  <a:cubicBezTo>
                    <a:pt x="0" y="2079"/>
                    <a:pt x="91" y="2170"/>
                    <a:pt x="201" y="2177"/>
                  </a:cubicBezTo>
                  <a:lnTo>
                    <a:pt x="250" y="2177"/>
                  </a:lnTo>
                  <a:cubicBezTo>
                    <a:pt x="500" y="2177"/>
                    <a:pt x="909" y="2086"/>
                    <a:pt x="1297" y="1594"/>
                  </a:cubicBezTo>
                  <a:cubicBezTo>
                    <a:pt x="1353" y="1525"/>
                    <a:pt x="1401" y="1441"/>
                    <a:pt x="1443" y="1358"/>
                  </a:cubicBezTo>
                  <a:cubicBezTo>
                    <a:pt x="1700" y="1386"/>
                    <a:pt x="1901" y="1386"/>
                    <a:pt x="1908" y="1386"/>
                  </a:cubicBezTo>
                  <a:cubicBezTo>
                    <a:pt x="1912" y="1386"/>
                    <a:pt x="1916" y="1386"/>
                    <a:pt x="1920" y="1386"/>
                  </a:cubicBezTo>
                  <a:cubicBezTo>
                    <a:pt x="2032" y="1386"/>
                    <a:pt x="2116" y="1292"/>
                    <a:pt x="2116" y="1178"/>
                  </a:cubicBezTo>
                  <a:cubicBezTo>
                    <a:pt x="2116" y="1067"/>
                    <a:pt x="2019" y="977"/>
                    <a:pt x="1908" y="977"/>
                  </a:cubicBezTo>
                  <a:cubicBezTo>
                    <a:pt x="1790" y="977"/>
                    <a:pt x="1665" y="970"/>
                    <a:pt x="1540" y="956"/>
                  </a:cubicBezTo>
                  <a:cubicBezTo>
                    <a:pt x="1540" y="817"/>
                    <a:pt x="1519" y="678"/>
                    <a:pt x="1464" y="547"/>
                  </a:cubicBezTo>
                  <a:cubicBezTo>
                    <a:pt x="1346" y="255"/>
                    <a:pt x="1103" y="40"/>
                    <a:pt x="840" y="5"/>
                  </a:cubicBezTo>
                  <a:cubicBezTo>
                    <a:pt x="815" y="2"/>
                    <a:pt x="790" y="1"/>
                    <a:pt x="76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4764392" y="2405927"/>
              <a:ext cx="318370" cy="252610"/>
            </a:xfrm>
            <a:custGeom>
              <a:avLst/>
              <a:gdLst/>
              <a:ahLst/>
              <a:cxnLst/>
              <a:rect l="l" t="t" r="r" b="b"/>
              <a:pathLst>
                <a:path w="12118" h="9615" extrusionOk="0">
                  <a:moveTo>
                    <a:pt x="5251" y="1"/>
                  </a:moveTo>
                  <a:cubicBezTo>
                    <a:pt x="2352" y="1"/>
                    <a:pt x="0" y="1326"/>
                    <a:pt x="0" y="4253"/>
                  </a:cubicBezTo>
                  <a:cubicBezTo>
                    <a:pt x="0" y="5938"/>
                    <a:pt x="826" y="7124"/>
                    <a:pt x="2109" y="7804"/>
                  </a:cubicBezTo>
                  <a:cubicBezTo>
                    <a:pt x="2137" y="7825"/>
                    <a:pt x="2157" y="7853"/>
                    <a:pt x="2164" y="7887"/>
                  </a:cubicBezTo>
                  <a:lnTo>
                    <a:pt x="2456" y="9379"/>
                  </a:lnTo>
                  <a:cubicBezTo>
                    <a:pt x="2476" y="9517"/>
                    <a:pt x="2601" y="9615"/>
                    <a:pt x="2747" y="9615"/>
                  </a:cubicBezTo>
                  <a:lnTo>
                    <a:pt x="3711" y="9615"/>
                  </a:lnTo>
                  <a:cubicBezTo>
                    <a:pt x="3857" y="9615"/>
                    <a:pt x="3975" y="9517"/>
                    <a:pt x="4002" y="9379"/>
                  </a:cubicBezTo>
                  <a:lnTo>
                    <a:pt x="4162" y="8546"/>
                  </a:lnTo>
                  <a:cubicBezTo>
                    <a:pt x="4168" y="8495"/>
                    <a:pt x="4222" y="8455"/>
                    <a:pt x="4280" y="8455"/>
                  </a:cubicBezTo>
                  <a:cubicBezTo>
                    <a:pt x="4285" y="8455"/>
                    <a:pt x="4289" y="8456"/>
                    <a:pt x="4294" y="8456"/>
                  </a:cubicBezTo>
                  <a:cubicBezTo>
                    <a:pt x="4613" y="8491"/>
                    <a:pt x="4932" y="8512"/>
                    <a:pt x="5251" y="8512"/>
                  </a:cubicBezTo>
                  <a:cubicBezTo>
                    <a:pt x="5688" y="8512"/>
                    <a:pt x="6125" y="8477"/>
                    <a:pt x="6562" y="8415"/>
                  </a:cubicBezTo>
                  <a:cubicBezTo>
                    <a:pt x="6570" y="8413"/>
                    <a:pt x="6578" y="8412"/>
                    <a:pt x="6586" y="8412"/>
                  </a:cubicBezTo>
                  <a:cubicBezTo>
                    <a:pt x="6638" y="8412"/>
                    <a:pt x="6682" y="8450"/>
                    <a:pt x="6694" y="8505"/>
                  </a:cubicBezTo>
                  <a:lnTo>
                    <a:pt x="6860" y="9372"/>
                  </a:lnTo>
                  <a:cubicBezTo>
                    <a:pt x="6888" y="9510"/>
                    <a:pt x="7006" y="9615"/>
                    <a:pt x="7151" y="9615"/>
                  </a:cubicBezTo>
                  <a:lnTo>
                    <a:pt x="8116" y="9615"/>
                  </a:lnTo>
                  <a:cubicBezTo>
                    <a:pt x="8261" y="9615"/>
                    <a:pt x="8379" y="9510"/>
                    <a:pt x="8407" y="9372"/>
                  </a:cubicBezTo>
                  <a:lnTo>
                    <a:pt x="8705" y="7797"/>
                  </a:lnTo>
                  <a:cubicBezTo>
                    <a:pt x="8712" y="7763"/>
                    <a:pt x="8733" y="7728"/>
                    <a:pt x="8768" y="7714"/>
                  </a:cubicBezTo>
                  <a:cubicBezTo>
                    <a:pt x="9524" y="7319"/>
                    <a:pt x="10155" y="6771"/>
                    <a:pt x="10557" y="6084"/>
                  </a:cubicBezTo>
                  <a:cubicBezTo>
                    <a:pt x="10606" y="5987"/>
                    <a:pt x="10696" y="5918"/>
                    <a:pt x="10793" y="5883"/>
                  </a:cubicBezTo>
                  <a:lnTo>
                    <a:pt x="11722" y="5592"/>
                  </a:lnTo>
                  <a:cubicBezTo>
                    <a:pt x="11958" y="5515"/>
                    <a:pt x="12118" y="5293"/>
                    <a:pt x="12118" y="5044"/>
                  </a:cubicBezTo>
                  <a:lnTo>
                    <a:pt x="12118" y="4093"/>
                  </a:lnTo>
                  <a:cubicBezTo>
                    <a:pt x="12118" y="3844"/>
                    <a:pt x="11958" y="3629"/>
                    <a:pt x="11722" y="3552"/>
                  </a:cubicBezTo>
                  <a:lnTo>
                    <a:pt x="11147" y="3372"/>
                  </a:lnTo>
                  <a:cubicBezTo>
                    <a:pt x="11008" y="3323"/>
                    <a:pt x="10904" y="3212"/>
                    <a:pt x="10862" y="3081"/>
                  </a:cubicBezTo>
                  <a:cubicBezTo>
                    <a:pt x="10196" y="965"/>
                    <a:pt x="7734" y="1"/>
                    <a:pt x="5251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4764760" y="2495595"/>
              <a:ext cx="318002" cy="162574"/>
            </a:xfrm>
            <a:custGeom>
              <a:avLst/>
              <a:gdLst/>
              <a:ahLst/>
              <a:cxnLst/>
              <a:rect l="l" t="t" r="r" b="b"/>
              <a:pathLst>
                <a:path w="12104" h="6188" extrusionOk="0">
                  <a:moveTo>
                    <a:pt x="11285" y="1"/>
                  </a:moveTo>
                  <a:lnTo>
                    <a:pt x="11285" y="507"/>
                  </a:lnTo>
                  <a:cubicBezTo>
                    <a:pt x="11285" y="1131"/>
                    <a:pt x="10890" y="1686"/>
                    <a:pt x="10293" y="1887"/>
                  </a:cubicBezTo>
                  <a:cubicBezTo>
                    <a:pt x="10030" y="1970"/>
                    <a:pt x="9794" y="2144"/>
                    <a:pt x="9621" y="2366"/>
                  </a:cubicBezTo>
                  <a:cubicBezTo>
                    <a:pt x="9413" y="2643"/>
                    <a:pt x="9163" y="2893"/>
                    <a:pt x="8885" y="3108"/>
                  </a:cubicBezTo>
                  <a:cubicBezTo>
                    <a:pt x="8559" y="3365"/>
                    <a:pt x="8337" y="3739"/>
                    <a:pt x="8275" y="4155"/>
                  </a:cubicBezTo>
                  <a:cubicBezTo>
                    <a:pt x="8226" y="4454"/>
                    <a:pt x="8192" y="4766"/>
                    <a:pt x="8171" y="4988"/>
                  </a:cubicBezTo>
                  <a:cubicBezTo>
                    <a:pt x="8150" y="5161"/>
                    <a:pt x="8004" y="5293"/>
                    <a:pt x="7831" y="5293"/>
                  </a:cubicBezTo>
                  <a:lnTo>
                    <a:pt x="7137" y="5293"/>
                  </a:lnTo>
                  <a:cubicBezTo>
                    <a:pt x="6999" y="5293"/>
                    <a:pt x="6874" y="5189"/>
                    <a:pt x="6853" y="5050"/>
                  </a:cubicBezTo>
                  <a:lnTo>
                    <a:pt x="6687" y="4183"/>
                  </a:lnTo>
                  <a:cubicBezTo>
                    <a:pt x="6674" y="4125"/>
                    <a:pt x="6619" y="4085"/>
                    <a:pt x="6562" y="4085"/>
                  </a:cubicBezTo>
                  <a:cubicBezTo>
                    <a:pt x="6557" y="4085"/>
                    <a:pt x="6552" y="4085"/>
                    <a:pt x="6548" y="4086"/>
                  </a:cubicBezTo>
                  <a:cubicBezTo>
                    <a:pt x="6118" y="4155"/>
                    <a:pt x="5681" y="4183"/>
                    <a:pt x="5244" y="4183"/>
                  </a:cubicBezTo>
                  <a:cubicBezTo>
                    <a:pt x="4925" y="4183"/>
                    <a:pt x="4599" y="4169"/>
                    <a:pt x="4280" y="4135"/>
                  </a:cubicBezTo>
                  <a:cubicBezTo>
                    <a:pt x="4272" y="4133"/>
                    <a:pt x="4264" y="4132"/>
                    <a:pt x="4256" y="4132"/>
                  </a:cubicBezTo>
                  <a:cubicBezTo>
                    <a:pt x="4204" y="4132"/>
                    <a:pt x="4161" y="4170"/>
                    <a:pt x="4155" y="4225"/>
                  </a:cubicBezTo>
                  <a:lnTo>
                    <a:pt x="3995" y="5057"/>
                  </a:lnTo>
                  <a:cubicBezTo>
                    <a:pt x="3968" y="5196"/>
                    <a:pt x="3843" y="5293"/>
                    <a:pt x="3704" y="5293"/>
                  </a:cubicBezTo>
                  <a:lnTo>
                    <a:pt x="2733" y="5293"/>
                  </a:lnTo>
                  <a:cubicBezTo>
                    <a:pt x="2594" y="5293"/>
                    <a:pt x="2469" y="5196"/>
                    <a:pt x="2442" y="5057"/>
                  </a:cubicBezTo>
                  <a:lnTo>
                    <a:pt x="2157" y="3566"/>
                  </a:lnTo>
                  <a:cubicBezTo>
                    <a:pt x="2150" y="3531"/>
                    <a:pt x="2130" y="3503"/>
                    <a:pt x="2095" y="3483"/>
                  </a:cubicBezTo>
                  <a:cubicBezTo>
                    <a:pt x="937" y="2865"/>
                    <a:pt x="146" y="1832"/>
                    <a:pt x="14" y="382"/>
                  </a:cubicBezTo>
                  <a:cubicBezTo>
                    <a:pt x="7" y="417"/>
                    <a:pt x="7" y="451"/>
                    <a:pt x="7" y="493"/>
                  </a:cubicBezTo>
                  <a:lnTo>
                    <a:pt x="7" y="500"/>
                  </a:lnTo>
                  <a:cubicBezTo>
                    <a:pt x="7" y="535"/>
                    <a:pt x="0" y="569"/>
                    <a:pt x="0" y="604"/>
                  </a:cubicBezTo>
                  <a:lnTo>
                    <a:pt x="0" y="639"/>
                  </a:lnTo>
                  <a:lnTo>
                    <a:pt x="0" y="715"/>
                  </a:lnTo>
                  <a:lnTo>
                    <a:pt x="0" y="840"/>
                  </a:lnTo>
                  <a:cubicBezTo>
                    <a:pt x="0" y="1041"/>
                    <a:pt x="14" y="1249"/>
                    <a:pt x="35" y="1450"/>
                  </a:cubicBezTo>
                  <a:cubicBezTo>
                    <a:pt x="63" y="1679"/>
                    <a:pt x="111" y="1908"/>
                    <a:pt x="180" y="2130"/>
                  </a:cubicBezTo>
                  <a:lnTo>
                    <a:pt x="194" y="2165"/>
                  </a:lnTo>
                  <a:cubicBezTo>
                    <a:pt x="201" y="2192"/>
                    <a:pt x="215" y="2220"/>
                    <a:pt x="222" y="2255"/>
                  </a:cubicBezTo>
                  <a:lnTo>
                    <a:pt x="236" y="2290"/>
                  </a:lnTo>
                  <a:cubicBezTo>
                    <a:pt x="264" y="2366"/>
                    <a:pt x="291" y="2435"/>
                    <a:pt x="319" y="2511"/>
                  </a:cubicBezTo>
                  <a:lnTo>
                    <a:pt x="333" y="2532"/>
                  </a:lnTo>
                  <a:cubicBezTo>
                    <a:pt x="347" y="2574"/>
                    <a:pt x="361" y="2609"/>
                    <a:pt x="382" y="2643"/>
                  </a:cubicBezTo>
                  <a:lnTo>
                    <a:pt x="389" y="2657"/>
                  </a:lnTo>
                  <a:cubicBezTo>
                    <a:pt x="402" y="2692"/>
                    <a:pt x="423" y="2720"/>
                    <a:pt x="437" y="2754"/>
                  </a:cubicBezTo>
                  <a:lnTo>
                    <a:pt x="444" y="2768"/>
                  </a:lnTo>
                  <a:cubicBezTo>
                    <a:pt x="465" y="2803"/>
                    <a:pt x="479" y="2837"/>
                    <a:pt x="500" y="2872"/>
                  </a:cubicBezTo>
                  <a:lnTo>
                    <a:pt x="513" y="2893"/>
                  </a:lnTo>
                  <a:cubicBezTo>
                    <a:pt x="569" y="2997"/>
                    <a:pt x="638" y="3101"/>
                    <a:pt x="708" y="3198"/>
                  </a:cubicBezTo>
                  <a:lnTo>
                    <a:pt x="728" y="3226"/>
                  </a:lnTo>
                  <a:lnTo>
                    <a:pt x="784" y="3295"/>
                  </a:lnTo>
                  <a:lnTo>
                    <a:pt x="805" y="3323"/>
                  </a:lnTo>
                  <a:cubicBezTo>
                    <a:pt x="826" y="3351"/>
                    <a:pt x="853" y="3385"/>
                    <a:pt x="874" y="3406"/>
                  </a:cubicBezTo>
                  <a:cubicBezTo>
                    <a:pt x="902" y="3441"/>
                    <a:pt x="923" y="3469"/>
                    <a:pt x="950" y="3496"/>
                  </a:cubicBezTo>
                  <a:lnTo>
                    <a:pt x="978" y="3524"/>
                  </a:lnTo>
                  <a:lnTo>
                    <a:pt x="1034" y="3587"/>
                  </a:lnTo>
                  <a:lnTo>
                    <a:pt x="1054" y="3607"/>
                  </a:lnTo>
                  <a:cubicBezTo>
                    <a:pt x="1082" y="3635"/>
                    <a:pt x="1110" y="3663"/>
                    <a:pt x="1138" y="3698"/>
                  </a:cubicBezTo>
                  <a:cubicBezTo>
                    <a:pt x="1172" y="3725"/>
                    <a:pt x="1200" y="3753"/>
                    <a:pt x="1235" y="3781"/>
                  </a:cubicBezTo>
                  <a:cubicBezTo>
                    <a:pt x="1297" y="3843"/>
                    <a:pt x="1367" y="3899"/>
                    <a:pt x="1436" y="3954"/>
                  </a:cubicBezTo>
                  <a:cubicBezTo>
                    <a:pt x="1505" y="4010"/>
                    <a:pt x="1575" y="4058"/>
                    <a:pt x="1644" y="4107"/>
                  </a:cubicBezTo>
                  <a:lnTo>
                    <a:pt x="1755" y="4183"/>
                  </a:lnTo>
                  <a:lnTo>
                    <a:pt x="1859" y="4246"/>
                  </a:lnTo>
                  <a:lnTo>
                    <a:pt x="1887" y="4266"/>
                  </a:lnTo>
                  <a:lnTo>
                    <a:pt x="1963" y="4315"/>
                  </a:lnTo>
                  <a:lnTo>
                    <a:pt x="1998" y="4329"/>
                  </a:lnTo>
                  <a:lnTo>
                    <a:pt x="2102" y="4391"/>
                  </a:lnTo>
                  <a:cubicBezTo>
                    <a:pt x="2116" y="4398"/>
                    <a:pt x="2130" y="4405"/>
                    <a:pt x="2143" y="4419"/>
                  </a:cubicBezTo>
                  <a:lnTo>
                    <a:pt x="2143" y="4426"/>
                  </a:lnTo>
                  <a:cubicBezTo>
                    <a:pt x="2143" y="4433"/>
                    <a:pt x="2143" y="4440"/>
                    <a:pt x="2150" y="4440"/>
                  </a:cubicBezTo>
                  <a:lnTo>
                    <a:pt x="2150" y="4447"/>
                  </a:lnTo>
                  <a:cubicBezTo>
                    <a:pt x="2150" y="4454"/>
                    <a:pt x="2157" y="4461"/>
                    <a:pt x="2157" y="4467"/>
                  </a:cubicBezTo>
                  <a:lnTo>
                    <a:pt x="2442" y="5959"/>
                  </a:lnTo>
                  <a:cubicBezTo>
                    <a:pt x="2442" y="5973"/>
                    <a:pt x="2449" y="5993"/>
                    <a:pt x="2456" y="6007"/>
                  </a:cubicBezTo>
                  <a:cubicBezTo>
                    <a:pt x="2456" y="6014"/>
                    <a:pt x="2462" y="6021"/>
                    <a:pt x="2469" y="6035"/>
                  </a:cubicBezTo>
                  <a:lnTo>
                    <a:pt x="2476" y="6056"/>
                  </a:lnTo>
                  <a:lnTo>
                    <a:pt x="2490" y="6077"/>
                  </a:lnTo>
                  <a:lnTo>
                    <a:pt x="2511" y="6097"/>
                  </a:lnTo>
                  <a:lnTo>
                    <a:pt x="2525" y="6118"/>
                  </a:lnTo>
                  <a:lnTo>
                    <a:pt x="2532" y="6125"/>
                  </a:lnTo>
                  <a:lnTo>
                    <a:pt x="2553" y="6139"/>
                  </a:lnTo>
                  <a:lnTo>
                    <a:pt x="2560" y="6139"/>
                  </a:lnTo>
                  <a:lnTo>
                    <a:pt x="2573" y="6153"/>
                  </a:lnTo>
                  <a:lnTo>
                    <a:pt x="2580" y="6160"/>
                  </a:lnTo>
                  <a:lnTo>
                    <a:pt x="2608" y="6174"/>
                  </a:lnTo>
                  <a:lnTo>
                    <a:pt x="2636" y="6181"/>
                  </a:lnTo>
                  <a:lnTo>
                    <a:pt x="2643" y="6181"/>
                  </a:lnTo>
                  <a:lnTo>
                    <a:pt x="2664" y="6188"/>
                  </a:lnTo>
                  <a:lnTo>
                    <a:pt x="3704" y="6188"/>
                  </a:lnTo>
                  <a:cubicBezTo>
                    <a:pt x="3843" y="6188"/>
                    <a:pt x="3968" y="6084"/>
                    <a:pt x="3995" y="5945"/>
                  </a:cubicBezTo>
                  <a:lnTo>
                    <a:pt x="4148" y="5119"/>
                  </a:lnTo>
                  <a:cubicBezTo>
                    <a:pt x="4148" y="5113"/>
                    <a:pt x="4155" y="5106"/>
                    <a:pt x="4155" y="5099"/>
                  </a:cubicBezTo>
                  <a:lnTo>
                    <a:pt x="4155" y="5092"/>
                  </a:lnTo>
                  <a:lnTo>
                    <a:pt x="4162" y="5078"/>
                  </a:lnTo>
                  <a:cubicBezTo>
                    <a:pt x="4169" y="5071"/>
                    <a:pt x="4169" y="5064"/>
                    <a:pt x="4176" y="5057"/>
                  </a:cubicBezTo>
                  <a:cubicBezTo>
                    <a:pt x="4190" y="5050"/>
                    <a:pt x="4203" y="5036"/>
                    <a:pt x="4217" y="5029"/>
                  </a:cubicBezTo>
                  <a:lnTo>
                    <a:pt x="4273" y="5029"/>
                  </a:lnTo>
                  <a:lnTo>
                    <a:pt x="4432" y="5050"/>
                  </a:lnTo>
                  <a:lnTo>
                    <a:pt x="4474" y="5050"/>
                  </a:lnTo>
                  <a:lnTo>
                    <a:pt x="4627" y="5064"/>
                  </a:lnTo>
                  <a:lnTo>
                    <a:pt x="4786" y="5071"/>
                  </a:lnTo>
                  <a:lnTo>
                    <a:pt x="4828" y="5071"/>
                  </a:lnTo>
                  <a:lnTo>
                    <a:pt x="4994" y="5078"/>
                  </a:lnTo>
                  <a:lnTo>
                    <a:pt x="5237" y="5078"/>
                  </a:lnTo>
                  <a:cubicBezTo>
                    <a:pt x="5348" y="5078"/>
                    <a:pt x="5459" y="5071"/>
                    <a:pt x="5563" y="5071"/>
                  </a:cubicBezTo>
                  <a:lnTo>
                    <a:pt x="5736" y="5064"/>
                  </a:lnTo>
                  <a:lnTo>
                    <a:pt x="5750" y="5064"/>
                  </a:lnTo>
                  <a:lnTo>
                    <a:pt x="5903" y="5050"/>
                  </a:lnTo>
                  <a:cubicBezTo>
                    <a:pt x="6014" y="5043"/>
                    <a:pt x="6125" y="5029"/>
                    <a:pt x="6236" y="5022"/>
                  </a:cubicBezTo>
                  <a:lnTo>
                    <a:pt x="6388" y="5002"/>
                  </a:lnTo>
                  <a:lnTo>
                    <a:pt x="6458" y="4995"/>
                  </a:lnTo>
                  <a:lnTo>
                    <a:pt x="6541" y="4981"/>
                  </a:lnTo>
                  <a:cubicBezTo>
                    <a:pt x="6547" y="4980"/>
                    <a:pt x="6552" y="4980"/>
                    <a:pt x="6558" y="4980"/>
                  </a:cubicBezTo>
                  <a:cubicBezTo>
                    <a:pt x="6606" y="4980"/>
                    <a:pt x="6647" y="5007"/>
                    <a:pt x="6666" y="5050"/>
                  </a:cubicBezTo>
                  <a:cubicBezTo>
                    <a:pt x="6666" y="5057"/>
                    <a:pt x="6673" y="5064"/>
                    <a:pt x="6673" y="5071"/>
                  </a:cubicBezTo>
                  <a:lnTo>
                    <a:pt x="6756" y="5508"/>
                  </a:lnTo>
                  <a:lnTo>
                    <a:pt x="6846" y="5938"/>
                  </a:lnTo>
                  <a:cubicBezTo>
                    <a:pt x="6874" y="6077"/>
                    <a:pt x="6992" y="6181"/>
                    <a:pt x="7137" y="6181"/>
                  </a:cubicBezTo>
                  <a:lnTo>
                    <a:pt x="8178" y="6181"/>
                  </a:lnTo>
                  <a:lnTo>
                    <a:pt x="8199" y="6174"/>
                  </a:lnTo>
                  <a:lnTo>
                    <a:pt x="8206" y="6174"/>
                  </a:lnTo>
                  <a:lnTo>
                    <a:pt x="8233" y="6167"/>
                  </a:lnTo>
                  <a:lnTo>
                    <a:pt x="8254" y="6153"/>
                  </a:lnTo>
                  <a:lnTo>
                    <a:pt x="8261" y="6146"/>
                  </a:lnTo>
                  <a:lnTo>
                    <a:pt x="8282" y="6139"/>
                  </a:lnTo>
                  <a:lnTo>
                    <a:pt x="8289" y="6132"/>
                  </a:lnTo>
                  <a:lnTo>
                    <a:pt x="8303" y="6118"/>
                  </a:lnTo>
                  <a:lnTo>
                    <a:pt x="8310" y="6111"/>
                  </a:lnTo>
                  <a:lnTo>
                    <a:pt x="8330" y="6091"/>
                  </a:lnTo>
                  <a:lnTo>
                    <a:pt x="8337" y="6084"/>
                  </a:lnTo>
                  <a:cubicBezTo>
                    <a:pt x="8358" y="6056"/>
                    <a:pt x="8372" y="6028"/>
                    <a:pt x="8386" y="6000"/>
                  </a:cubicBezTo>
                  <a:cubicBezTo>
                    <a:pt x="8393" y="5986"/>
                    <a:pt x="8393" y="5966"/>
                    <a:pt x="8400" y="5952"/>
                  </a:cubicBezTo>
                  <a:lnTo>
                    <a:pt x="8462" y="5605"/>
                  </a:lnTo>
                  <a:lnTo>
                    <a:pt x="8532" y="5244"/>
                  </a:lnTo>
                  <a:lnTo>
                    <a:pt x="8573" y="5022"/>
                  </a:lnTo>
                  <a:lnTo>
                    <a:pt x="8691" y="4377"/>
                  </a:lnTo>
                  <a:lnTo>
                    <a:pt x="8705" y="4315"/>
                  </a:lnTo>
                  <a:lnTo>
                    <a:pt x="8754" y="4294"/>
                  </a:lnTo>
                  <a:lnTo>
                    <a:pt x="8823" y="4259"/>
                  </a:lnTo>
                  <a:lnTo>
                    <a:pt x="8892" y="4218"/>
                  </a:lnTo>
                  <a:lnTo>
                    <a:pt x="8955" y="4183"/>
                  </a:lnTo>
                  <a:lnTo>
                    <a:pt x="9031" y="4135"/>
                  </a:lnTo>
                  <a:lnTo>
                    <a:pt x="9093" y="4100"/>
                  </a:lnTo>
                  <a:lnTo>
                    <a:pt x="9163" y="4051"/>
                  </a:lnTo>
                  <a:lnTo>
                    <a:pt x="9232" y="4010"/>
                  </a:lnTo>
                  <a:lnTo>
                    <a:pt x="9295" y="3968"/>
                  </a:lnTo>
                  <a:lnTo>
                    <a:pt x="9357" y="3926"/>
                  </a:lnTo>
                  <a:lnTo>
                    <a:pt x="9426" y="3878"/>
                  </a:lnTo>
                  <a:lnTo>
                    <a:pt x="9482" y="3836"/>
                  </a:lnTo>
                  <a:lnTo>
                    <a:pt x="9544" y="3788"/>
                  </a:lnTo>
                  <a:lnTo>
                    <a:pt x="9600" y="3739"/>
                  </a:lnTo>
                  <a:lnTo>
                    <a:pt x="9669" y="3691"/>
                  </a:lnTo>
                  <a:lnTo>
                    <a:pt x="9725" y="3642"/>
                  </a:lnTo>
                  <a:lnTo>
                    <a:pt x="9780" y="3587"/>
                  </a:lnTo>
                  <a:lnTo>
                    <a:pt x="9836" y="3538"/>
                  </a:lnTo>
                  <a:lnTo>
                    <a:pt x="9891" y="3489"/>
                  </a:lnTo>
                  <a:lnTo>
                    <a:pt x="9947" y="3434"/>
                  </a:lnTo>
                  <a:lnTo>
                    <a:pt x="10002" y="3378"/>
                  </a:lnTo>
                  <a:lnTo>
                    <a:pt x="10051" y="3323"/>
                  </a:lnTo>
                  <a:lnTo>
                    <a:pt x="10106" y="3268"/>
                  </a:lnTo>
                  <a:lnTo>
                    <a:pt x="10148" y="3212"/>
                  </a:lnTo>
                  <a:lnTo>
                    <a:pt x="10203" y="3157"/>
                  </a:lnTo>
                  <a:lnTo>
                    <a:pt x="10245" y="3094"/>
                  </a:lnTo>
                  <a:lnTo>
                    <a:pt x="10293" y="3039"/>
                  </a:lnTo>
                  <a:lnTo>
                    <a:pt x="10335" y="2976"/>
                  </a:lnTo>
                  <a:cubicBezTo>
                    <a:pt x="10349" y="2955"/>
                    <a:pt x="10370" y="2935"/>
                    <a:pt x="10384" y="2914"/>
                  </a:cubicBezTo>
                  <a:lnTo>
                    <a:pt x="10425" y="2851"/>
                  </a:lnTo>
                  <a:cubicBezTo>
                    <a:pt x="10439" y="2831"/>
                    <a:pt x="10453" y="2810"/>
                    <a:pt x="10467" y="2789"/>
                  </a:cubicBezTo>
                  <a:cubicBezTo>
                    <a:pt x="10481" y="2768"/>
                    <a:pt x="10495" y="2733"/>
                    <a:pt x="10515" y="2706"/>
                  </a:cubicBezTo>
                  <a:cubicBezTo>
                    <a:pt x="10529" y="2685"/>
                    <a:pt x="10536" y="2678"/>
                    <a:pt x="10543" y="2657"/>
                  </a:cubicBezTo>
                  <a:cubicBezTo>
                    <a:pt x="10599" y="2567"/>
                    <a:pt x="10682" y="2505"/>
                    <a:pt x="10779" y="2470"/>
                  </a:cubicBezTo>
                  <a:lnTo>
                    <a:pt x="11251" y="2317"/>
                  </a:lnTo>
                  <a:lnTo>
                    <a:pt x="11708" y="2172"/>
                  </a:lnTo>
                  <a:cubicBezTo>
                    <a:pt x="11944" y="2095"/>
                    <a:pt x="12104" y="1880"/>
                    <a:pt x="12104" y="1631"/>
                  </a:cubicBezTo>
                  <a:lnTo>
                    <a:pt x="12104" y="680"/>
                  </a:lnTo>
                  <a:cubicBezTo>
                    <a:pt x="12104" y="597"/>
                    <a:pt x="12083" y="514"/>
                    <a:pt x="12048" y="438"/>
                  </a:cubicBezTo>
                  <a:cubicBezTo>
                    <a:pt x="12048" y="431"/>
                    <a:pt x="12041" y="417"/>
                    <a:pt x="12034" y="403"/>
                  </a:cubicBezTo>
                  <a:cubicBezTo>
                    <a:pt x="12007" y="361"/>
                    <a:pt x="11979" y="313"/>
                    <a:pt x="11944" y="278"/>
                  </a:cubicBezTo>
                  <a:cubicBezTo>
                    <a:pt x="11875" y="216"/>
                    <a:pt x="11799" y="167"/>
                    <a:pt x="11715" y="139"/>
                  </a:cubicBezTo>
                  <a:lnTo>
                    <a:pt x="11285" y="1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4952976" y="2394314"/>
              <a:ext cx="81129" cy="79816"/>
            </a:xfrm>
            <a:custGeom>
              <a:avLst/>
              <a:gdLst/>
              <a:ahLst/>
              <a:cxnLst/>
              <a:rect l="l" t="t" r="r" b="b"/>
              <a:pathLst>
                <a:path w="3088" h="3038" extrusionOk="0">
                  <a:moveTo>
                    <a:pt x="2505" y="1"/>
                  </a:moveTo>
                  <a:cubicBezTo>
                    <a:pt x="2032" y="1"/>
                    <a:pt x="1018" y="445"/>
                    <a:pt x="584" y="644"/>
                  </a:cubicBezTo>
                  <a:cubicBezTo>
                    <a:pt x="452" y="700"/>
                    <a:pt x="362" y="818"/>
                    <a:pt x="327" y="956"/>
                  </a:cubicBezTo>
                  <a:cubicBezTo>
                    <a:pt x="1" y="2513"/>
                    <a:pt x="965" y="3038"/>
                    <a:pt x="1698" y="3038"/>
                  </a:cubicBezTo>
                  <a:cubicBezTo>
                    <a:pt x="1915" y="3038"/>
                    <a:pt x="2112" y="2992"/>
                    <a:pt x="2249" y="2912"/>
                  </a:cubicBezTo>
                  <a:cubicBezTo>
                    <a:pt x="2873" y="2565"/>
                    <a:pt x="3088" y="249"/>
                    <a:pt x="2679" y="34"/>
                  </a:cubicBezTo>
                  <a:cubicBezTo>
                    <a:pt x="2636" y="11"/>
                    <a:pt x="2576" y="1"/>
                    <a:pt x="250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4993804" y="2493230"/>
              <a:ext cx="35205" cy="22988"/>
            </a:xfrm>
            <a:custGeom>
              <a:avLst/>
              <a:gdLst/>
              <a:ahLst/>
              <a:cxnLst/>
              <a:rect l="l" t="t" r="r" b="b"/>
              <a:pathLst>
                <a:path w="1340" h="875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cubicBezTo>
                    <a:pt x="1" y="576"/>
                    <a:pt x="299" y="874"/>
                    <a:pt x="667" y="874"/>
                  </a:cubicBezTo>
                  <a:cubicBezTo>
                    <a:pt x="1034" y="874"/>
                    <a:pt x="1333" y="576"/>
                    <a:pt x="1340" y="208"/>
                  </a:cubicBezTo>
                  <a:cubicBezTo>
                    <a:pt x="1340" y="70"/>
                    <a:pt x="1237" y="0"/>
                    <a:pt x="1135" y="0"/>
                  </a:cubicBezTo>
                  <a:cubicBezTo>
                    <a:pt x="1033" y="0"/>
                    <a:pt x="930" y="70"/>
                    <a:pt x="930" y="208"/>
                  </a:cubicBezTo>
                  <a:cubicBezTo>
                    <a:pt x="930" y="382"/>
                    <a:pt x="800" y="469"/>
                    <a:pt x="670" y="469"/>
                  </a:cubicBezTo>
                  <a:cubicBezTo>
                    <a:pt x="540" y="469"/>
                    <a:pt x="410" y="382"/>
                    <a:pt x="410" y="208"/>
                  </a:cubicBezTo>
                  <a:cubicBezTo>
                    <a:pt x="410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4829916" y="2432278"/>
              <a:ext cx="109793" cy="18470"/>
            </a:xfrm>
            <a:custGeom>
              <a:avLst/>
              <a:gdLst/>
              <a:ahLst/>
              <a:cxnLst/>
              <a:rect l="l" t="t" r="r" b="b"/>
              <a:pathLst>
                <a:path w="4179" h="703" extrusionOk="0">
                  <a:moveTo>
                    <a:pt x="2095" y="0"/>
                  </a:moveTo>
                  <a:cubicBezTo>
                    <a:pt x="1465" y="0"/>
                    <a:pt x="836" y="101"/>
                    <a:pt x="232" y="302"/>
                  </a:cubicBezTo>
                  <a:cubicBezTo>
                    <a:pt x="0" y="377"/>
                    <a:pt x="80" y="702"/>
                    <a:pt x="292" y="702"/>
                  </a:cubicBezTo>
                  <a:cubicBezTo>
                    <a:pt x="315" y="702"/>
                    <a:pt x="339" y="698"/>
                    <a:pt x="364" y="690"/>
                  </a:cubicBezTo>
                  <a:cubicBezTo>
                    <a:pt x="926" y="503"/>
                    <a:pt x="1510" y="409"/>
                    <a:pt x="2095" y="409"/>
                  </a:cubicBezTo>
                  <a:cubicBezTo>
                    <a:pt x="2681" y="409"/>
                    <a:pt x="3267" y="503"/>
                    <a:pt x="3832" y="690"/>
                  </a:cubicBezTo>
                  <a:cubicBezTo>
                    <a:pt x="3853" y="697"/>
                    <a:pt x="3874" y="697"/>
                    <a:pt x="3894" y="697"/>
                  </a:cubicBezTo>
                  <a:cubicBezTo>
                    <a:pt x="4130" y="697"/>
                    <a:pt x="4179" y="371"/>
                    <a:pt x="3957" y="302"/>
                  </a:cubicBezTo>
                  <a:cubicBezTo>
                    <a:pt x="3353" y="101"/>
                    <a:pt x="2724" y="0"/>
                    <a:pt x="209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4816859" y="2306984"/>
              <a:ext cx="136170" cy="135986"/>
            </a:xfrm>
            <a:custGeom>
              <a:avLst/>
              <a:gdLst/>
              <a:ahLst/>
              <a:cxnLst/>
              <a:rect l="l" t="t" r="r" b="b"/>
              <a:pathLst>
                <a:path w="5183" h="5176" extrusionOk="0">
                  <a:moveTo>
                    <a:pt x="2595" y="1"/>
                  </a:moveTo>
                  <a:cubicBezTo>
                    <a:pt x="1166" y="1"/>
                    <a:pt x="1" y="1159"/>
                    <a:pt x="1" y="2588"/>
                  </a:cubicBezTo>
                  <a:cubicBezTo>
                    <a:pt x="1" y="4017"/>
                    <a:pt x="1166" y="5175"/>
                    <a:pt x="2595" y="5175"/>
                  </a:cubicBezTo>
                  <a:cubicBezTo>
                    <a:pt x="4024" y="5175"/>
                    <a:pt x="5182" y="4017"/>
                    <a:pt x="5182" y="2588"/>
                  </a:cubicBezTo>
                  <a:cubicBezTo>
                    <a:pt x="5182" y="1159"/>
                    <a:pt x="4024" y="1"/>
                    <a:pt x="2595" y="1"/>
                  </a:cubicBezTo>
                  <a:close/>
                </a:path>
              </a:pathLst>
            </a:custGeom>
            <a:solidFill>
              <a:srgbClr val="829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966113" y="2402301"/>
              <a:ext cx="57616" cy="56775"/>
            </a:xfrm>
            <a:custGeom>
              <a:avLst/>
              <a:gdLst/>
              <a:ahLst/>
              <a:cxnLst/>
              <a:rect l="l" t="t" r="r" b="b"/>
              <a:pathLst>
                <a:path w="2193" h="2161" extrusionOk="0">
                  <a:moveTo>
                    <a:pt x="2005" y="0"/>
                  </a:moveTo>
                  <a:cubicBezTo>
                    <a:pt x="1721" y="0"/>
                    <a:pt x="1034" y="236"/>
                    <a:pt x="209" y="611"/>
                  </a:cubicBezTo>
                  <a:cubicBezTo>
                    <a:pt x="167" y="631"/>
                    <a:pt x="132" y="666"/>
                    <a:pt x="125" y="715"/>
                  </a:cubicBezTo>
                  <a:cubicBezTo>
                    <a:pt x="1" y="1283"/>
                    <a:pt x="63" y="1741"/>
                    <a:pt x="306" y="2039"/>
                  </a:cubicBezTo>
                  <a:cubicBezTo>
                    <a:pt x="334" y="2074"/>
                    <a:pt x="368" y="2109"/>
                    <a:pt x="403" y="2144"/>
                  </a:cubicBezTo>
                  <a:cubicBezTo>
                    <a:pt x="414" y="2155"/>
                    <a:pt x="429" y="2160"/>
                    <a:pt x="444" y="2160"/>
                  </a:cubicBezTo>
                  <a:cubicBezTo>
                    <a:pt x="474" y="2160"/>
                    <a:pt x="505" y="2139"/>
                    <a:pt x="514" y="2102"/>
                  </a:cubicBezTo>
                  <a:cubicBezTo>
                    <a:pt x="798" y="971"/>
                    <a:pt x="2192" y="0"/>
                    <a:pt x="2005" y="0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4837640" y="2327766"/>
              <a:ext cx="122115" cy="115257"/>
            </a:xfrm>
            <a:custGeom>
              <a:avLst/>
              <a:gdLst/>
              <a:ahLst/>
              <a:cxnLst/>
              <a:rect l="l" t="t" r="r" b="b"/>
              <a:pathLst>
                <a:path w="4648" h="4387" extrusionOk="0">
                  <a:moveTo>
                    <a:pt x="3670" y="0"/>
                  </a:moveTo>
                  <a:lnTo>
                    <a:pt x="1" y="3663"/>
                  </a:lnTo>
                  <a:cubicBezTo>
                    <a:pt x="504" y="4146"/>
                    <a:pt x="1153" y="4387"/>
                    <a:pt x="1802" y="4387"/>
                  </a:cubicBezTo>
                  <a:cubicBezTo>
                    <a:pt x="2466" y="4387"/>
                    <a:pt x="3130" y="4134"/>
                    <a:pt x="3635" y="3628"/>
                  </a:cubicBezTo>
                  <a:cubicBezTo>
                    <a:pt x="4634" y="2629"/>
                    <a:pt x="4648" y="1013"/>
                    <a:pt x="367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4864070" y="2336305"/>
              <a:ext cx="41931" cy="76611"/>
            </a:xfrm>
            <a:custGeom>
              <a:avLst/>
              <a:gdLst/>
              <a:ahLst/>
              <a:cxnLst/>
              <a:rect l="l" t="t" r="r" b="b"/>
              <a:pathLst>
                <a:path w="1596" h="2916" extrusionOk="0">
                  <a:moveTo>
                    <a:pt x="763" y="515"/>
                  </a:moveTo>
                  <a:lnTo>
                    <a:pt x="763" y="1160"/>
                  </a:lnTo>
                  <a:cubicBezTo>
                    <a:pt x="569" y="1090"/>
                    <a:pt x="417" y="1014"/>
                    <a:pt x="417" y="813"/>
                  </a:cubicBezTo>
                  <a:cubicBezTo>
                    <a:pt x="417" y="626"/>
                    <a:pt x="562" y="542"/>
                    <a:pt x="763" y="515"/>
                  </a:cubicBezTo>
                  <a:close/>
                  <a:moveTo>
                    <a:pt x="930" y="1624"/>
                  </a:moveTo>
                  <a:cubicBezTo>
                    <a:pt x="1103" y="1701"/>
                    <a:pt x="1242" y="1798"/>
                    <a:pt x="1242" y="2020"/>
                  </a:cubicBezTo>
                  <a:cubicBezTo>
                    <a:pt x="1242" y="2228"/>
                    <a:pt x="1117" y="2339"/>
                    <a:pt x="930" y="2374"/>
                  </a:cubicBezTo>
                  <a:lnTo>
                    <a:pt x="930" y="1624"/>
                  </a:lnTo>
                  <a:close/>
                  <a:moveTo>
                    <a:pt x="829" y="1"/>
                  </a:moveTo>
                  <a:cubicBezTo>
                    <a:pt x="784" y="1"/>
                    <a:pt x="742" y="40"/>
                    <a:pt x="736" y="85"/>
                  </a:cubicBezTo>
                  <a:lnTo>
                    <a:pt x="736" y="189"/>
                  </a:lnTo>
                  <a:cubicBezTo>
                    <a:pt x="403" y="230"/>
                    <a:pt x="63" y="404"/>
                    <a:pt x="63" y="854"/>
                  </a:cubicBezTo>
                  <a:cubicBezTo>
                    <a:pt x="63" y="1305"/>
                    <a:pt x="417" y="1430"/>
                    <a:pt x="736" y="1548"/>
                  </a:cubicBezTo>
                  <a:lnTo>
                    <a:pt x="736" y="2380"/>
                  </a:lnTo>
                  <a:cubicBezTo>
                    <a:pt x="375" y="2353"/>
                    <a:pt x="278" y="2103"/>
                    <a:pt x="160" y="2103"/>
                  </a:cubicBezTo>
                  <a:cubicBezTo>
                    <a:pt x="70" y="2103"/>
                    <a:pt x="0" y="2221"/>
                    <a:pt x="0" y="2311"/>
                  </a:cubicBezTo>
                  <a:cubicBezTo>
                    <a:pt x="0" y="2484"/>
                    <a:pt x="299" y="2720"/>
                    <a:pt x="736" y="2727"/>
                  </a:cubicBezTo>
                  <a:lnTo>
                    <a:pt x="736" y="2831"/>
                  </a:lnTo>
                  <a:cubicBezTo>
                    <a:pt x="742" y="2882"/>
                    <a:pt x="783" y="2915"/>
                    <a:pt x="827" y="2915"/>
                  </a:cubicBezTo>
                  <a:cubicBezTo>
                    <a:pt x="831" y="2915"/>
                    <a:pt x="835" y="2915"/>
                    <a:pt x="840" y="2915"/>
                  </a:cubicBezTo>
                  <a:cubicBezTo>
                    <a:pt x="895" y="2915"/>
                    <a:pt x="951" y="2880"/>
                    <a:pt x="951" y="2831"/>
                  </a:cubicBezTo>
                  <a:lnTo>
                    <a:pt x="951" y="2713"/>
                  </a:lnTo>
                  <a:cubicBezTo>
                    <a:pt x="1339" y="2658"/>
                    <a:pt x="1596" y="2415"/>
                    <a:pt x="1596" y="1978"/>
                  </a:cubicBezTo>
                  <a:cubicBezTo>
                    <a:pt x="1596" y="1493"/>
                    <a:pt x="1256" y="1340"/>
                    <a:pt x="951" y="1229"/>
                  </a:cubicBezTo>
                  <a:lnTo>
                    <a:pt x="951" y="515"/>
                  </a:lnTo>
                  <a:cubicBezTo>
                    <a:pt x="1200" y="528"/>
                    <a:pt x="1290" y="639"/>
                    <a:pt x="1374" y="639"/>
                  </a:cubicBezTo>
                  <a:cubicBezTo>
                    <a:pt x="1485" y="639"/>
                    <a:pt x="1533" y="508"/>
                    <a:pt x="1533" y="438"/>
                  </a:cubicBezTo>
                  <a:cubicBezTo>
                    <a:pt x="1533" y="265"/>
                    <a:pt x="1193" y="189"/>
                    <a:pt x="951" y="182"/>
                  </a:cubicBezTo>
                  <a:lnTo>
                    <a:pt x="951" y="85"/>
                  </a:lnTo>
                  <a:cubicBezTo>
                    <a:pt x="951" y="43"/>
                    <a:pt x="895" y="1"/>
                    <a:pt x="840" y="1"/>
                  </a:cubicBezTo>
                  <a:cubicBezTo>
                    <a:pt x="836" y="1"/>
                    <a:pt x="832" y="1"/>
                    <a:pt x="829" y="1"/>
                  </a:cubicBezTo>
                  <a:close/>
                </a:path>
              </a:pathLst>
            </a:custGeom>
            <a:solidFill>
              <a:srgbClr val="5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3"/>
          <p:cNvGrpSpPr/>
          <p:nvPr/>
        </p:nvGrpSpPr>
        <p:grpSpPr>
          <a:xfrm>
            <a:off x="5462791" y="1906379"/>
            <a:ext cx="502023" cy="499468"/>
            <a:chOff x="4147908" y="2303017"/>
            <a:chExt cx="361194" cy="359355"/>
          </a:xfrm>
        </p:grpSpPr>
        <p:sp>
          <p:nvSpPr>
            <p:cNvPr id="1350" name="Google Shape;1350;p43"/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43"/>
          <p:cNvGrpSpPr/>
          <p:nvPr/>
        </p:nvGrpSpPr>
        <p:grpSpPr>
          <a:xfrm>
            <a:off x="7053137" y="1902031"/>
            <a:ext cx="510131" cy="507611"/>
            <a:chOff x="5292128" y="2299891"/>
            <a:chExt cx="367027" cy="365214"/>
          </a:xfrm>
        </p:grpSpPr>
        <p:sp>
          <p:nvSpPr>
            <p:cNvPr id="1365" name="Google Shape;1365;p43"/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solidFill>
              <a:srgbClr val="D7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1" name="Google Shape;1371;p43"/>
          <p:cNvGrpSpPr/>
          <p:nvPr/>
        </p:nvGrpSpPr>
        <p:grpSpPr>
          <a:xfrm>
            <a:off x="7861358" y="1915949"/>
            <a:ext cx="480516" cy="480516"/>
            <a:chOff x="5873617" y="2309901"/>
            <a:chExt cx="345720" cy="345720"/>
          </a:xfrm>
        </p:grpSpPr>
        <p:sp>
          <p:nvSpPr>
            <p:cNvPr id="1372" name="Google Shape;1372;p43"/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3"/>
          <p:cNvGrpSpPr/>
          <p:nvPr/>
        </p:nvGrpSpPr>
        <p:grpSpPr>
          <a:xfrm>
            <a:off x="9236952" y="1898999"/>
            <a:ext cx="544090" cy="514440"/>
            <a:chOff x="6863329" y="2297710"/>
            <a:chExt cx="391460" cy="370127"/>
          </a:xfrm>
        </p:grpSpPr>
        <p:sp>
          <p:nvSpPr>
            <p:cNvPr id="1392" name="Google Shape;1392;p43"/>
            <p:cNvSpPr/>
            <p:nvPr/>
          </p:nvSpPr>
          <p:spPr>
            <a:xfrm>
              <a:off x="6979033" y="2297710"/>
              <a:ext cx="272603" cy="342961"/>
            </a:xfrm>
            <a:custGeom>
              <a:avLst/>
              <a:gdLst/>
              <a:ahLst/>
              <a:cxnLst/>
              <a:rect l="l" t="t" r="r" b="b"/>
              <a:pathLst>
                <a:path w="10376" h="13054" extrusionOk="0">
                  <a:moveTo>
                    <a:pt x="3589" y="0"/>
                  </a:moveTo>
                  <a:cubicBezTo>
                    <a:pt x="3379" y="0"/>
                    <a:pt x="3193" y="25"/>
                    <a:pt x="3060" y="48"/>
                  </a:cubicBezTo>
                  <a:cubicBezTo>
                    <a:pt x="2942" y="69"/>
                    <a:pt x="2851" y="180"/>
                    <a:pt x="2851" y="305"/>
                  </a:cubicBezTo>
                  <a:lnTo>
                    <a:pt x="2851" y="3468"/>
                  </a:lnTo>
                  <a:lnTo>
                    <a:pt x="1" y="7089"/>
                  </a:lnTo>
                  <a:lnTo>
                    <a:pt x="1" y="12270"/>
                  </a:lnTo>
                  <a:lnTo>
                    <a:pt x="1554" y="13054"/>
                  </a:lnTo>
                  <a:lnTo>
                    <a:pt x="8525" y="13054"/>
                  </a:lnTo>
                  <a:cubicBezTo>
                    <a:pt x="9101" y="13054"/>
                    <a:pt x="9573" y="12596"/>
                    <a:pt x="9587" y="12027"/>
                  </a:cubicBezTo>
                  <a:cubicBezTo>
                    <a:pt x="9587" y="11521"/>
                    <a:pt x="9233" y="11091"/>
                    <a:pt x="8740" y="11001"/>
                  </a:cubicBezTo>
                  <a:lnTo>
                    <a:pt x="8740" y="10980"/>
                  </a:lnTo>
                  <a:lnTo>
                    <a:pt x="8803" y="10980"/>
                  </a:lnTo>
                  <a:cubicBezTo>
                    <a:pt x="9351" y="10973"/>
                    <a:pt x="9802" y="10550"/>
                    <a:pt x="9836" y="10009"/>
                  </a:cubicBezTo>
                  <a:cubicBezTo>
                    <a:pt x="9864" y="9461"/>
                    <a:pt x="9476" y="8982"/>
                    <a:pt x="8935" y="8913"/>
                  </a:cubicBezTo>
                  <a:lnTo>
                    <a:pt x="8935" y="8899"/>
                  </a:lnTo>
                  <a:cubicBezTo>
                    <a:pt x="8976" y="8899"/>
                    <a:pt x="9025" y="8906"/>
                    <a:pt x="9066" y="8906"/>
                  </a:cubicBezTo>
                  <a:cubicBezTo>
                    <a:pt x="9621" y="8899"/>
                    <a:pt x="10079" y="8455"/>
                    <a:pt x="10093" y="7900"/>
                  </a:cubicBezTo>
                  <a:cubicBezTo>
                    <a:pt x="10114" y="7345"/>
                    <a:pt x="9684" y="6874"/>
                    <a:pt x="9129" y="6832"/>
                  </a:cubicBezTo>
                  <a:lnTo>
                    <a:pt x="9129" y="6811"/>
                  </a:lnTo>
                  <a:cubicBezTo>
                    <a:pt x="9196" y="6824"/>
                    <a:pt x="9262" y="6830"/>
                    <a:pt x="9328" y="6830"/>
                  </a:cubicBezTo>
                  <a:cubicBezTo>
                    <a:pt x="9897" y="6830"/>
                    <a:pt x="10375" y="6361"/>
                    <a:pt x="10356" y="5764"/>
                  </a:cubicBezTo>
                  <a:cubicBezTo>
                    <a:pt x="10336" y="5202"/>
                    <a:pt x="9871" y="4758"/>
                    <a:pt x="9302" y="4758"/>
                  </a:cubicBezTo>
                  <a:lnTo>
                    <a:pt x="5439" y="4758"/>
                  </a:lnTo>
                  <a:lnTo>
                    <a:pt x="5439" y="2171"/>
                  </a:lnTo>
                  <a:cubicBezTo>
                    <a:pt x="5439" y="324"/>
                    <a:pt x="4356" y="0"/>
                    <a:pt x="35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6979033" y="2606386"/>
              <a:ext cx="255342" cy="34286"/>
            </a:xfrm>
            <a:custGeom>
              <a:avLst/>
              <a:gdLst/>
              <a:ahLst/>
              <a:cxnLst/>
              <a:rect l="l" t="t" r="r" b="b"/>
              <a:pathLst>
                <a:path w="9719" h="1305" extrusionOk="0">
                  <a:moveTo>
                    <a:pt x="1" y="1"/>
                  </a:moveTo>
                  <a:lnTo>
                    <a:pt x="1" y="521"/>
                  </a:lnTo>
                  <a:lnTo>
                    <a:pt x="1554" y="1305"/>
                  </a:lnTo>
                  <a:lnTo>
                    <a:pt x="8546" y="1305"/>
                  </a:lnTo>
                  <a:cubicBezTo>
                    <a:pt x="9226" y="1298"/>
                    <a:pt x="9718" y="660"/>
                    <a:pt x="9552" y="8"/>
                  </a:cubicBezTo>
                  <a:lnTo>
                    <a:pt x="9552" y="8"/>
                  </a:lnTo>
                  <a:cubicBezTo>
                    <a:pt x="9434" y="465"/>
                    <a:pt x="9018" y="778"/>
                    <a:pt x="8546" y="785"/>
                  </a:cubicBezTo>
                  <a:lnTo>
                    <a:pt x="1554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7176392" y="2552081"/>
              <a:ext cx="64709" cy="34102"/>
            </a:xfrm>
            <a:custGeom>
              <a:avLst/>
              <a:gdLst/>
              <a:ahLst/>
              <a:cxnLst/>
              <a:rect l="l" t="t" r="r" b="b"/>
              <a:pathLst>
                <a:path w="2463" h="1298" extrusionOk="0">
                  <a:moveTo>
                    <a:pt x="2296" y="1"/>
                  </a:moveTo>
                  <a:cubicBezTo>
                    <a:pt x="2179" y="459"/>
                    <a:pt x="1769" y="778"/>
                    <a:pt x="1298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298" y="1298"/>
                  </a:lnTo>
                  <a:cubicBezTo>
                    <a:pt x="1970" y="1291"/>
                    <a:pt x="2463" y="653"/>
                    <a:pt x="2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7176392" y="2497591"/>
              <a:ext cx="71461" cy="34102"/>
            </a:xfrm>
            <a:custGeom>
              <a:avLst/>
              <a:gdLst/>
              <a:ahLst/>
              <a:cxnLst/>
              <a:rect l="l" t="t" r="r" b="b"/>
              <a:pathLst>
                <a:path w="2720" h="1298" extrusionOk="0">
                  <a:moveTo>
                    <a:pt x="2560" y="1"/>
                  </a:moveTo>
                  <a:lnTo>
                    <a:pt x="2560" y="1"/>
                  </a:lnTo>
                  <a:cubicBezTo>
                    <a:pt x="2435" y="459"/>
                    <a:pt x="2026" y="778"/>
                    <a:pt x="1554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554" y="1298"/>
                  </a:lnTo>
                  <a:cubicBezTo>
                    <a:pt x="2227" y="1291"/>
                    <a:pt x="2720" y="660"/>
                    <a:pt x="25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7176392" y="2443286"/>
              <a:ext cx="78397" cy="33944"/>
            </a:xfrm>
            <a:custGeom>
              <a:avLst/>
              <a:gdLst/>
              <a:ahLst/>
              <a:cxnLst/>
              <a:rect l="l" t="t" r="r" b="b"/>
              <a:pathLst>
                <a:path w="2984" h="1292" extrusionOk="0">
                  <a:moveTo>
                    <a:pt x="2817" y="1"/>
                  </a:moveTo>
                  <a:lnTo>
                    <a:pt x="2817" y="1"/>
                  </a:lnTo>
                  <a:cubicBezTo>
                    <a:pt x="2699" y="452"/>
                    <a:pt x="2283" y="771"/>
                    <a:pt x="1811" y="771"/>
                  </a:cubicBezTo>
                  <a:lnTo>
                    <a:pt x="1" y="771"/>
                  </a:lnTo>
                  <a:lnTo>
                    <a:pt x="1" y="1291"/>
                  </a:lnTo>
                  <a:lnTo>
                    <a:pt x="1811" y="1291"/>
                  </a:lnTo>
                  <a:cubicBezTo>
                    <a:pt x="2491" y="1291"/>
                    <a:pt x="2983" y="653"/>
                    <a:pt x="281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6863329" y="2450038"/>
              <a:ext cx="122666" cy="217799"/>
            </a:xfrm>
            <a:custGeom>
              <a:avLst/>
              <a:gdLst/>
              <a:ahLst/>
              <a:cxnLst/>
              <a:rect l="l" t="t" r="r" b="b"/>
              <a:pathLst>
                <a:path w="4669" h="8290" extrusionOk="0">
                  <a:moveTo>
                    <a:pt x="3897" y="0"/>
                  </a:moveTo>
                  <a:cubicBezTo>
                    <a:pt x="3893" y="0"/>
                    <a:pt x="3889" y="0"/>
                    <a:pt x="3884" y="1"/>
                  </a:cubicBezTo>
                  <a:lnTo>
                    <a:pt x="777" y="1"/>
                  </a:lnTo>
                  <a:cubicBezTo>
                    <a:pt x="347" y="1"/>
                    <a:pt x="0" y="347"/>
                    <a:pt x="0" y="777"/>
                  </a:cubicBezTo>
                  <a:lnTo>
                    <a:pt x="0" y="7512"/>
                  </a:lnTo>
                  <a:cubicBezTo>
                    <a:pt x="0" y="7942"/>
                    <a:pt x="347" y="8289"/>
                    <a:pt x="777" y="8289"/>
                  </a:cubicBezTo>
                  <a:lnTo>
                    <a:pt x="3884" y="8289"/>
                  </a:lnTo>
                  <a:cubicBezTo>
                    <a:pt x="4321" y="8289"/>
                    <a:pt x="4668" y="7942"/>
                    <a:pt x="4668" y="7512"/>
                  </a:cubicBezTo>
                  <a:lnTo>
                    <a:pt x="4668" y="777"/>
                  </a:lnTo>
                  <a:cubicBezTo>
                    <a:pt x="4668" y="351"/>
                    <a:pt x="4321" y="0"/>
                    <a:pt x="389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6863329" y="2449854"/>
              <a:ext cx="41011" cy="217983"/>
            </a:xfrm>
            <a:custGeom>
              <a:avLst/>
              <a:gdLst/>
              <a:ahLst/>
              <a:cxnLst/>
              <a:rect l="l" t="t" r="r" b="b"/>
              <a:pathLst>
                <a:path w="1561" h="8297" extrusionOk="0">
                  <a:moveTo>
                    <a:pt x="777" y="1"/>
                  </a:moveTo>
                  <a:cubicBezTo>
                    <a:pt x="347" y="1"/>
                    <a:pt x="0" y="347"/>
                    <a:pt x="0" y="784"/>
                  </a:cubicBezTo>
                  <a:lnTo>
                    <a:pt x="0" y="7519"/>
                  </a:lnTo>
                  <a:cubicBezTo>
                    <a:pt x="0" y="7949"/>
                    <a:pt x="347" y="8296"/>
                    <a:pt x="777" y="8296"/>
                  </a:cubicBezTo>
                  <a:lnTo>
                    <a:pt x="1561" y="8296"/>
                  </a:lnTo>
                  <a:cubicBezTo>
                    <a:pt x="1131" y="8296"/>
                    <a:pt x="777" y="7949"/>
                    <a:pt x="777" y="7519"/>
                  </a:cubicBezTo>
                  <a:lnTo>
                    <a:pt x="777" y="784"/>
                  </a:lnTo>
                  <a:cubicBezTo>
                    <a:pt x="777" y="347"/>
                    <a:pt x="1131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6917818" y="2599660"/>
              <a:ext cx="40827" cy="40827"/>
            </a:xfrm>
            <a:custGeom>
              <a:avLst/>
              <a:gdLst/>
              <a:ahLst/>
              <a:cxnLst/>
              <a:rect l="l" t="t" r="r" b="b"/>
              <a:pathLst>
                <a:path w="1554" h="1554" extrusionOk="0">
                  <a:moveTo>
                    <a:pt x="777" y="0"/>
                  </a:moveTo>
                  <a:cubicBezTo>
                    <a:pt x="347" y="0"/>
                    <a:pt x="0" y="347"/>
                    <a:pt x="0" y="777"/>
                  </a:cubicBezTo>
                  <a:cubicBezTo>
                    <a:pt x="0" y="1207"/>
                    <a:pt x="347" y="1554"/>
                    <a:pt x="777" y="1554"/>
                  </a:cubicBezTo>
                  <a:cubicBezTo>
                    <a:pt x="1207" y="1554"/>
                    <a:pt x="1554" y="1207"/>
                    <a:pt x="1554" y="777"/>
                  </a:cubicBezTo>
                  <a:cubicBezTo>
                    <a:pt x="1554" y="347"/>
                    <a:pt x="1207" y="0"/>
                    <a:pt x="7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6924544" y="2606386"/>
              <a:ext cx="27376" cy="27376"/>
            </a:xfrm>
            <a:custGeom>
              <a:avLst/>
              <a:gdLst/>
              <a:ahLst/>
              <a:cxnLst/>
              <a:rect l="l" t="t" r="r" b="b"/>
              <a:pathLst>
                <a:path w="1042" h="1042" extrusionOk="0">
                  <a:moveTo>
                    <a:pt x="521" y="1"/>
                  </a:moveTo>
                  <a:cubicBezTo>
                    <a:pt x="237" y="1"/>
                    <a:pt x="1" y="237"/>
                    <a:pt x="1" y="521"/>
                  </a:cubicBezTo>
                  <a:cubicBezTo>
                    <a:pt x="1" y="805"/>
                    <a:pt x="237" y="1041"/>
                    <a:pt x="521" y="1041"/>
                  </a:cubicBezTo>
                  <a:cubicBezTo>
                    <a:pt x="805" y="1041"/>
                    <a:pt x="1041" y="805"/>
                    <a:pt x="1041" y="521"/>
                  </a:cubicBezTo>
                  <a:cubicBezTo>
                    <a:pt x="1041" y="237"/>
                    <a:pt x="805" y="1"/>
                    <a:pt x="52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43"/>
          <p:cNvGrpSpPr/>
          <p:nvPr/>
        </p:nvGrpSpPr>
        <p:grpSpPr>
          <a:xfrm>
            <a:off x="10012748" y="1927920"/>
            <a:ext cx="476207" cy="456525"/>
            <a:chOff x="7421488" y="2318518"/>
            <a:chExt cx="342620" cy="328459"/>
          </a:xfrm>
        </p:grpSpPr>
        <p:sp>
          <p:nvSpPr>
            <p:cNvPr id="1402" name="Google Shape;1402;p43"/>
            <p:cNvSpPr/>
            <p:nvPr/>
          </p:nvSpPr>
          <p:spPr>
            <a:xfrm>
              <a:off x="7531754" y="2515641"/>
              <a:ext cx="9117" cy="18969"/>
            </a:xfrm>
            <a:custGeom>
              <a:avLst/>
              <a:gdLst/>
              <a:ahLst/>
              <a:cxnLst/>
              <a:rect l="l" t="t" r="r" b="b"/>
              <a:pathLst>
                <a:path w="347" h="722" extrusionOk="0">
                  <a:moveTo>
                    <a:pt x="305" y="1"/>
                  </a:moveTo>
                  <a:lnTo>
                    <a:pt x="0" y="299"/>
                  </a:lnTo>
                  <a:cubicBezTo>
                    <a:pt x="104" y="451"/>
                    <a:pt x="222" y="590"/>
                    <a:pt x="347" y="722"/>
                  </a:cubicBezTo>
                  <a:cubicBezTo>
                    <a:pt x="319" y="479"/>
                    <a:pt x="305" y="236"/>
                    <a:pt x="30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7540844" y="2339983"/>
              <a:ext cx="223264" cy="234902"/>
            </a:xfrm>
            <a:custGeom>
              <a:avLst/>
              <a:gdLst/>
              <a:ahLst/>
              <a:cxnLst/>
              <a:rect l="l" t="t" r="r" b="b"/>
              <a:pathLst>
                <a:path w="8498" h="8941" extrusionOk="0">
                  <a:moveTo>
                    <a:pt x="7409" y="0"/>
                  </a:moveTo>
                  <a:cubicBezTo>
                    <a:pt x="7409" y="0"/>
                    <a:pt x="7721" y="2081"/>
                    <a:pt x="6625" y="3170"/>
                  </a:cubicBezTo>
                  <a:lnTo>
                    <a:pt x="3178" y="6631"/>
                  </a:lnTo>
                  <a:cubicBezTo>
                    <a:pt x="2481" y="7323"/>
                    <a:pt x="1387" y="7449"/>
                    <a:pt x="681" y="7449"/>
                  </a:cubicBezTo>
                  <a:cubicBezTo>
                    <a:pt x="277" y="7449"/>
                    <a:pt x="1" y="7408"/>
                    <a:pt x="1" y="7408"/>
                  </a:cubicBezTo>
                  <a:lnTo>
                    <a:pt x="1" y="7408"/>
                  </a:lnTo>
                  <a:cubicBezTo>
                    <a:pt x="341" y="7748"/>
                    <a:pt x="764" y="7997"/>
                    <a:pt x="1236" y="8129"/>
                  </a:cubicBezTo>
                  <a:lnTo>
                    <a:pt x="2047" y="8941"/>
                  </a:lnTo>
                  <a:cubicBezTo>
                    <a:pt x="2734" y="8497"/>
                    <a:pt x="3372" y="7984"/>
                    <a:pt x="3955" y="7408"/>
                  </a:cubicBezTo>
                  <a:lnTo>
                    <a:pt x="7409" y="3947"/>
                  </a:lnTo>
                  <a:cubicBezTo>
                    <a:pt x="8498" y="2858"/>
                    <a:pt x="8498" y="1089"/>
                    <a:pt x="74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7520456" y="2318518"/>
              <a:ext cx="235270" cy="227756"/>
            </a:xfrm>
            <a:custGeom>
              <a:avLst/>
              <a:gdLst/>
              <a:ahLst/>
              <a:cxnLst/>
              <a:rect l="l" t="t" r="r" b="b"/>
              <a:pathLst>
                <a:path w="8955" h="8669" extrusionOk="0">
                  <a:moveTo>
                    <a:pt x="6211" y="1422"/>
                  </a:moveTo>
                  <a:cubicBezTo>
                    <a:pt x="6562" y="1422"/>
                    <a:pt x="6912" y="1556"/>
                    <a:pt x="7179" y="1823"/>
                  </a:cubicBezTo>
                  <a:cubicBezTo>
                    <a:pt x="7713" y="2357"/>
                    <a:pt x="7713" y="3224"/>
                    <a:pt x="7179" y="3765"/>
                  </a:cubicBezTo>
                  <a:lnTo>
                    <a:pt x="5445" y="5499"/>
                  </a:lnTo>
                  <a:lnTo>
                    <a:pt x="5077" y="5589"/>
                  </a:lnTo>
                  <a:lnTo>
                    <a:pt x="3822" y="7122"/>
                  </a:lnTo>
                  <a:lnTo>
                    <a:pt x="3725" y="7219"/>
                  </a:lnTo>
                  <a:cubicBezTo>
                    <a:pt x="3455" y="7496"/>
                    <a:pt x="3097" y="7635"/>
                    <a:pt x="2739" y="7635"/>
                  </a:cubicBezTo>
                  <a:cubicBezTo>
                    <a:pt x="2388" y="7635"/>
                    <a:pt x="2037" y="7501"/>
                    <a:pt x="1769" y="7233"/>
                  </a:cubicBezTo>
                  <a:cubicBezTo>
                    <a:pt x="1228" y="6692"/>
                    <a:pt x="1235" y="5811"/>
                    <a:pt x="1783" y="5277"/>
                  </a:cubicBezTo>
                  <a:lnTo>
                    <a:pt x="5237" y="1823"/>
                  </a:lnTo>
                  <a:cubicBezTo>
                    <a:pt x="5507" y="1556"/>
                    <a:pt x="5859" y="1422"/>
                    <a:pt x="6211" y="1422"/>
                  </a:cubicBezTo>
                  <a:close/>
                  <a:moveTo>
                    <a:pt x="6211" y="0"/>
                  </a:moveTo>
                  <a:cubicBezTo>
                    <a:pt x="5495" y="0"/>
                    <a:pt x="4779" y="273"/>
                    <a:pt x="4231" y="817"/>
                  </a:cubicBezTo>
                  <a:lnTo>
                    <a:pt x="777" y="4271"/>
                  </a:lnTo>
                  <a:lnTo>
                    <a:pt x="0" y="6678"/>
                  </a:lnTo>
                  <a:cubicBezTo>
                    <a:pt x="63" y="7080"/>
                    <a:pt x="208" y="7469"/>
                    <a:pt x="437" y="7809"/>
                  </a:cubicBezTo>
                  <a:lnTo>
                    <a:pt x="479" y="7767"/>
                  </a:lnTo>
                  <a:cubicBezTo>
                    <a:pt x="548" y="7941"/>
                    <a:pt x="652" y="8093"/>
                    <a:pt x="784" y="8225"/>
                  </a:cubicBezTo>
                  <a:cubicBezTo>
                    <a:pt x="1082" y="8523"/>
                    <a:pt x="1494" y="8668"/>
                    <a:pt x="1951" y="8668"/>
                  </a:cubicBezTo>
                  <a:cubicBezTo>
                    <a:pt x="2079" y="8668"/>
                    <a:pt x="2211" y="8657"/>
                    <a:pt x="2345" y="8634"/>
                  </a:cubicBezTo>
                  <a:cubicBezTo>
                    <a:pt x="2948" y="8523"/>
                    <a:pt x="3600" y="8183"/>
                    <a:pt x="4148" y="7642"/>
                  </a:cubicBezTo>
                  <a:lnTo>
                    <a:pt x="7602" y="4188"/>
                  </a:lnTo>
                  <a:cubicBezTo>
                    <a:pt x="8691" y="3092"/>
                    <a:pt x="8955" y="1587"/>
                    <a:pt x="8185" y="817"/>
                  </a:cubicBezTo>
                  <a:cubicBezTo>
                    <a:pt x="7640" y="273"/>
                    <a:pt x="6926" y="0"/>
                    <a:pt x="62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7450283" y="2573598"/>
              <a:ext cx="152013" cy="73379"/>
            </a:xfrm>
            <a:custGeom>
              <a:avLst/>
              <a:gdLst/>
              <a:ahLst/>
              <a:cxnLst/>
              <a:rect l="l" t="t" r="r" b="b"/>
              <a:pathLst>
                <a:path w="5786" h="2793" extrusionOk="0">
                  <a:moveTo>
                    <a:pt x="4370" y="0"/>
                  </a:moveTo>
                  <a:lnTo>
                    <a:pt x="3171" y="1193"/>
                  </a:lnTo>
                  <a:cubicBezTo>
                    <a:pt x="2482" y="1886"/>
                    <a:pt x="1398" y="2013"/>
                    <a:pt x="693" y="2013"/>
                  </a:cubicBezTo>
                  <a:cubicBezTo>
                    <a:pt x="283" y="2013"/>
                    <a:pt x="1" y="1970"/>
                    <a:pt x="1" y="1970"/>
                  </a:cubicBezTo>
                  <a:lnTo>
                    <a:pt x="1" y="1970"/>
                  </a:lnTo>
                  <a:cubicBezTo>
                    <a:pt x="545" y="2518"/>
                    <a:pt x="1260" y="2792"/>
                    <a:pt x="1974" y="2792"/>
                  </a:cubicBezTo>
                  <a:cubicBezTo>
                    <a:pt x="2688" y="2792"/>
                    <a:pt x="3403" y="2518"/>
                    <a:pt x="3947" y="1970"/>
                  </a:cubicBezTo>
                  <a:lnTo>
                    <a:pt x="5785" y="139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7565093" y="2530958"/>
              <a:ext cx="83310" cy="46713"/>
            </a:xfrm>
            <a:custGeom>
              <a:avLst/>
              <a:gdLst/>
              <a:ahLst/>
              <a:cxnLst/>
              <a:rect l="l" t="t" r="r" b="b"/>
              <a:pathLst>
                <a:path w="3171" h="1778" extrusionOk="0">
                  <a:moveTo>
                    <a:pt x="3170" y="0"/>
                  </a:moveTo>
                  <a:lnTo>
                    <a:pt x="3032" y="132"/>
                  </a:lnTo>
                  <a:cubicBezTo>
                    <a:pt x="2507" y="663"/>
                    <a:pt x="1792" y="953"/>
                    <a:pt x="1054" y="953"/>
                  </a:cubicBezTo>
                  <a:cubicBezTo>
                    <a:pt x="935" y="953"/>
                    <a:pt x="814" y="945"/>
                    <a:pt x="694" y="930"/>
                  </a:cubicBezTo>
                  <a:lnTo>
                    <a:pt x="0" y="1623"/>
                  </a:lnTo>
                  <a:cubicBezTo>
                    <a:pt x="346" y="1728"/>
                    <a:pt x="704" y="1777"/>
                    <a:pt x="1064" y="1777"/>
                  </a:cubicBezTo>
                  <a:cubicBezTo>
                    <a:pt x="1181" y="1777"/>
                    <a:pt x="1298" y="1772"/>
                    <a:pt x="1415" y="1762"/>
                  </a:cubicBezTo>
                  <a:lnTo>
                    <a:pt x="3032" y="139"/>
                  </a:lnTo>
                  <a:cubicBezTo>
                    <a:pt x="3080" y="97"/>
                    <a:pt x="3122" y="49"/>
                    <a:pt x="317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7421488" y="2409447"/>
              <a:ext cx="236558" cy="227599"/>
            </a:xfrm>
            <a:custGeom>
              <a:avLst/>
              <a:gdLst/>
              <a:ahLst/>
              <a:cxnLst/>
              <a:rect l="l" t="t" r="r" b="b"/>
              <a:pathLst>
                <a:path w="9004" h="8663" extrusionOk="0">
                  <a:moveTo>
                    <a:pt x="6524" y="0"/>
                  </a:moveTo>
                  <a:cubicBezTo>
                    <a:pt x="5810" y="0"/>
                    <a:pt x="5095" y="273"/>
                    <a:pt x="4551" y="817"/>
                  </a:cubicBezTo>
                  <a:lnTo>
                    <a:pt x="1097" y="4271"/>
                  </a:lnTo>
                  <a:cubicBezTo>
                    <a:pt x="1" y="5360"/>
                    <a:pt x="1" y="7129"/>
                    <a:pt x="1097" y="8225"/>
                  </a:cubicBezTo>
                  <a:cubicBezTo>
                    <a:pt x="1393" y="8521"/>
                    <a:pt x="1801" y="8663"/>
                    <a:pt x="2255" y="8663"/>
                  </a:cubicBezTo>
                  <a:cubicBezTo>
                    <a:pt x="2386" y="8663"/>
                    <a:pt x="2520" y="8651"/>
                    <a:pt x="2657" y="8627"/>
                  </a:cubicBezTo>
                  <a:cubicBezTo>
                    <a:pt x="3261" y="8523"/>
                    <a:pt x="3913" y="8183"/>
                    <a:pt x="4461" y="7642"/>
                  </a:cubicBezTo>
                  <a:lnTo>
                    <a:pt x="5779" y="6325"/>
                  </a:lnTo>
                  <a:cubicBezTo>
                    <a:pt x="5779" y="6325"/>
                    <a:pt x="5632" y="6119"/>
                    <a:pt x="5240" y="6119"/>
                  </a:cubicBezTo>
                  <a:cubicBezTo>
                    <a:pt x="5206" y="6119"/>
                    <a:pt x="5171" y="6120"/>
                    <a:pt x="5134" y="6123"/>
                  </a:cubicBezTo>
                  <a:lnTo>
                    <a:pt x="4045" y="7219"/>
                  </a:lnTo>
                  <a:cubicBezTo>
                    <a:pt x="3775" y="7496"/>
                    <a:pt x="3417" y="7635"/>
                    <a:pt x="3059" y="7635"/>
                  </a:cubicBezTo>
                  <a:cubicBezTo>
                    <a:pt x="2708" y="7635"/>
                    <a:pt x="2356" y="7501"/>
                    <a:pt x="2089" y="7233"/>
                  </a:cubicBezTo>
                  <a:cubicBezTo>
                    <a:pt x="1548" y="6692"/>
                    <a:pt x="1554" y="5811"/>
                    <a:pt x="2102" y="5277"/>
                  </a:cubicBezTo>
                  <a:lnTo>
                    <a:pt x="5557" y="1823"/>
                  </a:lnTo>
                  <a:cubicBezTo>
                    <a:pt x="5820" y="1559"/>
                    <a:pt x="6168" y="1427"/>
                    <a:pt x="6517" y="1427"/>
                  </a:cubicBezTo>
                  <a:cubicBezTo>
                    <a:pt x="6847" y="1427"/>
                    <a:pt x="7177" y="1545"/>
                    <a:pt x="7436" y="1781"/>
                  </a:cubicBezTo>
                  <a:cubicBezTo>
                    <a:pt x="7977" y="2274"/>
                    <a:pt x="8040" y="3099"/>
                    <a:pt x="7582" y="3661"/>
                  </a:cubicBezTo>
                  <a:lnTo>
                    <a:pt x="8914" y="2336"/>
                  </a:lnTo>
                  <a:cubicBezTo>
                    <a:pt x="9004" y="1740"/>
                    <a:pt x="8872" y="1192"/>
                    <a:pt x="8498" y="817"/>
                  </a:cubicBezTo>
                  <a:cubicBezTo>
                    <a:pt x="7953" y="273"/>
                    <a:pt x="7239" y="0"/>
                    <a:pt x="652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7556161" y="2553368"/>
              <a:ext cx="36650" cy="22253"/>
            </a:xfrm>
            <a:custGeom>
              <a:avLst/>
              <a:gdLst/>
              <a:ahLst/>
              <a:cxnLst/>
              <a:rect l="l" t="t" r="r" b="b"/>
              <a:pathLst>
                <a:path w="1395" h="847" extrusionOk="0">
                  <a:moveTo>
                    <a:pt x="653" y="0"/>
                  </a:moveTo>
                  <a:lnTo>
                    <a:pt x="1" y="645"/>
                  </a:lnTo>
                  <a:cubicBezTo>
                    <a:pt x="209" y="736"/>
                    <a:pt x="431" y="798"/>
                    <a:pt x="646" y="847"/>
                  </a:cubicBezTo>
                  <a:lnTo>
                    <a:pt x="1395" y="104"/>
                  </a:lnTo>
                  <a:cubicBezTo>
                    <a:pt x="1145" y="104"/>
                    <a:pt x="895" y="70"/>
                    <a:pt x="6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43"/>
          <p:cNvGrpSpPr/>
          <p:nvPr/>
        </p:nvGrpSpPr>
        <p:grpSpPr>
          <a:xfrm>
            <a:off x="3183998" y="2569185"/>
            <a:ext cx="469123" cy="469342"/>
            <a:chOff x="2508373" y="2779889"/>
            <a:chExt cx="337523" cy="337680"/>
          </a:xfrm>
        </p:grpSpPr>
        <p:sp>
          <p:nvSpPr>
            <p:cNvPr id="1410" name="Google Shape;1410;p43"/>
            <p:cNvSpPr/>
            <p:nvPr/>
          </p:nvSpPr>
          <p:spPr>
            <a:xfrm>
              <a:off x="2508373" y="2779889"/>
              <a:ext cx="256971" cy="256971"/>
            </a:xfrm>
            <a:custGeom>
              <a:avLst/>
              <a:gdLst/>
              <a:ahLst/>
              <a:cxnLst/>
              <a:rect l="l" t="t" r="r" b="b"/>
              <a:pathLst>
                <a:path w="9781" h="9781" extrusionOk="0">
                  <a:moveTo>
                    <a:pt x="4585" y="0"/>
                  </a:moveTo>
                  <a:cubicBezTo>
                    <a:pt x="4377" y="0"/>
                    <a:pt x="4190" y="153"/>
                    <a:pt x="4155" y="354"/>
                  </a:cubicBezTo>
                  <a:lnTo>
                    <a:pt x="3933" y="1464"/>
                  </a:lnTo>
                  <a:cubicBezTo>
                    <a:pt x="3656" y="1540"/>
                    <a:pt x="3392" y="1651"/>
                    <a:pt x="3149" y="1790"/>
                  </a:cubicBezTo>
                  <a:lnTo>
                    <a:pt x="2213" y="1165"/>
                  </a:lnTo>
                  <a:cubicBezTo>
                    <a:pt x="2138" y="1116"/>
                    <a:pt x="2053" y="1092"/>
                    <a:pt x="1969" y="1092"/>
                  </a:cubicBezTo>
                  <a:cubicBezTo>
                    <a:pt x="1852" y="1092"/>
                    <a:pt x="1736" y="1139"/>
                    <a:pt x="1651" y="1228"/>
                  </a:cubicBezTo>
                  <a:lnTo>
                    <a:pt x="1221" y="1658"/>
                  </a:lnTo>
                  <a:cubicBezTo>
                    <a:pt x="1068" y="1803"/>
                    <a:pt x="1048" y="2039"/>
                    <a:pt x="1166" y="2220"/>
                  </a:cubicBezTo>
                  <a:lnTo>
                    <a:pt x="1790" y="3156"/>
                  </a:lnTo>
                  <a:cubicBezTo>
                    <a:pt x="1651" y="3399"/>
                    <a:pt x="1547" y="3662"/>
                    <a:pt x="1471" y="3940"/>
                  </a:cubicBezTo>
                  <a:lnTo>
                    <a:pt x="361" y="4162"/>
                  </a:lnTo>
                  <a:cubicBezTo>
                    <a:pt x="153" y="4196"/>
                    <a:pt x="7" y="4384"/>
                    <a:pt x="0" y="4592"/>
                  </a:cubicBezTo>
                  <a:lnTo>
                    <a:pt x="0" y="5202"/>
                  </a:lnTo>
                  <a:cubicBezTo>
                    <a:pt x="7" y="5410"/>
                    <a:pt x="153" y="5591"/>
                    <a:pt x="361" y="5632"/>
                  </a:cubicBezTo>
                  <a:lnTo>
                    <a:pt x="1471" y="5854"/>
                  </a:lnTo>
                  <a:cubicBezTo>
                    <a:pt x="1547" y="6125"/>
                    <a:pt x="1651" y="6388"/>
                    <a:pt x="1790" y="6638"/>
                  </a:cubicBezTo>
                  <a:lnTo>
                    <a:pt x="1166" y="7574"/>
                  </a:lnTo>
                  <a:cubicBezTo>
                    <a:pt x="1048" y="7748"/>
                    <a:pt x="1068" y="7984"/>
                    <a:pt x="1221" y="8136"/>
                  </a:cubicBezTo>
                  <a:lnTo>
                    <a:pt x="1651" y="8566"/>
                  </a:lnTo>
                  <a:cubicBezTo>
                    <a:pt x="1735" y="8650"/>
                    <a:pt x="1848" y="8692"/>
                    <a:pt x="1964" y="8692"/>
                  </a:cubicBezTo>
                  <a:cubicBezTo>
                    <a:pt x="2049" y="8692"/>
                    <a:pt x="2136" y="8669"/>
                    <a:pt x="2213" y="8622"/>
                  </a:cubicBezTo>
                  <a:lnTo>
                    <a:pt x="3156" y="7990"/>
                  </a:lnTo>
                  <a:cubicBezTo>
                    <a:pt x="3399" y="8129"/>
                    <a:pt x="3663" y="8233"/>
                    <a:pt x="3933" y="8310"/>
                  </a:cubicBezTo>
                  <a:lnTo>
                    <a:pt x="4155" y="9419"/>
                  </a:lnTo>
                  <a:cubicBezTo>
                    <a:pt x="4197" y="9627"/>
                    <a:pt x="4377" y="9773"/>
                    <a:pt x="4592" y="9780"/>
                  </a:cubicBezTo>
                  <a:lnTo>
                    <a:pt x="5195" y="9780"/>
                  </a:lnTo>
                  <a:cubicBezTo>
                    <a:pt x="5404" y="9773"/>
                    <a:pt x="5591" y="9627"/>
                    <a:pt x="5632" y="9419"/>
                  </a:cubicBezTo>
                  <a:lnTo>
                    <a:pt x="5854" y="8310"/>
                  </a:lnTo>
                  <a:cubicBezTo>
                    <a:pt x="6125" y="8233"/>
                    <a:pt x="6389" y="8129"/>
                    <a:pt x="6631" y="7990"/>
                  </a:cubicBezTo>
                  <a:lnTo>
                    <a:pt x="7568" y="8615"/>
                  </a:lnTo>
                  <a:cubicBezTo>
                    <a:pt x="7644" y="8664"/>
                    <a:pt x="7730" y="8688"/>
                    <a:pt x="7814" y="8688"/>
                  </a:cubicBezTo>
                  <a:cubicBezTo>
                    <a:pt x="7931" y="8688"/>
                    <a:pt x="8045" y="8643"/>
                    <a:pt x="8129" y="8559"/>
                  </a:cubicBezTo>
                  <a:lnTo>
                    <a:pt x="8560" y="8129"/>
                  </a:lnTo>
                  <a:cubicBezTo>
                    <a:pt x="8712" y="7984"/>
                    <a:pt x="8733" y="7748"/>
                    <a:pt x="8615" y="7567"/>
                  </a:cubicBezTo>
                  <a:lnTo>
                    <a:pt x="7991" y="6631"/>
                  </a:lnTo>
                  <a:cubicBezTo>
                    <a:pt x="8129" y="6381"/>
                    <a:pt x="8234" y="6118"/>
                    <a:pt x="8310" y="5847"/>
                  </a:cubicBezTo>
                  <a:lnTo>
                    <a:pt x="9420" y="5625"/>
                  </a:lnTo>
                  <a:cubicBezTo>
                    <a:pt x="9628" y="5584"/>
                    <a:pt x="9773" y="5403"/>
                    <a:pt x="9780" y="5195"/>
                  </a:cubicBezTo>
                  <a:lnTo>
                    <a:pt x="9780" y="4585"/>
                  </a:lnTo>
                  <a:cubicBezTo>
                    <a:pt x="9780" y="4377"/>
                    <a:pt x="9628" y="4189"/>
                    <a:pt x="9420" y="4148"/>
                  </a:cubicBezTo>
                  <a:lnTo>
                    <a:pt x="8310" y="3926"/>
                  </a:lnTo>
                  <a:cubicBezTo>
                    <a:pt x="8234" y="3655"/>
                    <a:pt x="8129" y="3392"/>
                    <a:pt x="7991" y="3149"/>
                  </a:cubicBezTo>
                  <a:lnTo>
                    <a:pt x="8615" y="2206"/>
                  </a:lnTo>
                  <a:cubicBezTo>
                    <a:pt x="8733" y="2032"/>
                    <a:pt x="8712" y="1796"/>
                    <a:pt x="8560" y="1644"/>
                  </a:cubicBezTo>
                  <a:lnTo>
                    <a:pt x="8129" y="1221"/>
                  </a:lnTo>
                  <a:cubicBezTo>
                    <a:pt x="8046" y="1134"/>
                    <a:pt x="7934" y="1090"/>
                    <a:pt x="7821" y="1090"/>
                  </a:cubicBezTo>
                  <a:cubicBezTo>
                    <a:pt x="7735" y="1090"/>
                    <a:pt x="7649" y="1115"/>
                    <a:pt x="7575" y="1165"/>
                  </a:cubicBezTo>
                  <a:lnTo>
                    <a:pt x="6631" y="1790"/>
                  </a:lnTo>
                  <a:cubicBezTo>
                    <a:pt x="6389" y="1651"/>
                    <a:pt x="6125" y="1540"/>
                    <a:pt x="5854" y="1464"/>
                  </a:cubicBezTo>
                  <a:lnTo>
                    <a:pt x="5626" y="354"/>
                  </a:lnTo>
                  <a:cubicBezTo>
                    <a:pt x="5584" y="153"/>
                    <a:pt x="5404" y="0"/>
                    <a:pt x="519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2561391" y="2852034"/>
              <a:ext cx="131783" cy="112814"/>
            </a:xfrm>
            <a:custGeom>
              <a:avLst/>
              <a:gdLst/>
              <a:ahLst/>
              <a:cxnLst/>
              <a:rect l="l" t="t" r="r" b="b"/>
              <a:pathLst>
                <a:path w="5016" h="4294" extrusionOk="0">
                  <a:moveTo>
                    <a:pt x="2872" y="1"/>
                  </a:moveTo>
                  <a:cubicBezTo>
                    <a:pt x="958" y="1"/>
                    <a:pt x="1" y="2310"/>
                    <a:pt x="1353" y="3663"/>
                  </a:cubicBezTo>
                  <a:cubicBezTo>
                    <a:pt x="1791" y="4098"/>
                    <a:pt x="2328" y="4293"/>
                    <a:pt x="2855" y="4293"/>
                  </a:cubicBezTo>
                  <a:cubicBezTo>
                    <a:pt x="3958" y="4293"/>
                    <a:pt x="5016" y="3439"/>
                    <a:pt x="5016" y="2144"/>
                  </a:cubicBezTo>
                  <a:cubicBezTo>
                    <a:pt x="5016" y="958"/>
                    <a:pt x="4058" y="1"/>
                    <a:pt x="287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2599302" y="2880277"/>
              <a:ext cx="65629" cy="56223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429" y="1"/>
                  </a:moveTo>
                  <a:cubicBezTo>
                    <a:pt x="479" y="1"/>
                    <a:pt x="0" y="1152"/>
                    <a:pt x="673" y="1825"/>
                  </a:cubicBezTo>
                  <a:cubicBezTo>
                    <a:pt x="891" y="2042"/>
                    <a:pt x="1158" y="2140"/>
                    <a:pt x="1420" y="2140"/>
                  </a:cubicBezTo>
                  <a:cubicBezTo>
                    <a:pt x="1970" y="2140"/>
                    <a:pt x="2497" y="1712"/>
                    <a:pt x="2497" y="1069"/>
                  </a:cubicBezTo>
                  <a:cubicBezTo>
                    <a:pt x="2497" y="479"/>
                    <a:pt x="2019" y="1"/>
                    <a:pt x="142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2677121" y="2948611"/>
              <a:ext cx="168775" cy="168958"/>
            </a:xfrm>
            <a:custGeom>
              <a:avLst/>
              <a:gdLst/>
              <a:ahLst/>
              <a:cxnLst/>
              <a:rect l="l" t="t" r="r" b="b"/>
              <a:pathLst>
                <a:path w="6424" h="6431" extrusionOk="0">
                  <a:moveTo>
                    <a:pt x="3017" y="1"/>
                  </a:moveTo>
                  <a:cubicBezTo>
                    <a:pt x="2879" y="1"/>
                    <a:pt x="2754" y="98"/>
                    <a:pt x="2733" y="237"/>
                  </a:cubicBezTo>
                  <a:lnTo>
                    <a:pt x="2587" y="965"/>
                  </a:lnTo>
                  <a:cubicBezTo>
                    <a:pt x="2407" y="1014"/>
                    <a:pt x="2234" y="1090"/>
                    <a:pt x="2067" y="1180"/>
                  </a:cubicBezTo>
                  <a:lnTo>
                    <a:pt x="1450" y="764"/>
                  </a:lnTo>
                  <a:cubicBezTo>
                    <a:pt x="1404" y="733"/>
                    <a:pt x="1350" y="718"/>
                    <a:pt x="1296" y="718"/>
                  </a:cubicBezTo>
                  <a:cubicBezTo>
                    <a:pt x="1218" y="718"/>
                    <a:pt x="1139" y="748"/>
                    <a:pt x="1082" y="805"/>
                  </a:cubicBezTo>
                  <a:lnTo>
                    <a:pt x="805" y="1083"/>
                  </a:lnTo>
                  <a:cubicBezTo>
                    <a:pt x="701" y="1180"/>
                    <a:pt x="687" y="1340"/>
                    <a:pt x="763" y="1451"/>
                  </a:cubicBezTo>
                  <a:lnTo>
                    <a:pt x="1179" y="2068"/>
                  </a:lnTo>
                  <a:cubicBezTo>
                    <a:pt x="1089" y="2234"/>
                    <a:pt x="1013" y="2408"/>
                    <a:pt x="964" y="2588"/>
                  </a:cubicBezTo>
                  <a:lnTo>
                    <a:pt x="236" y="2734"/>
                  </a:lnTo>
                  <a:cubicBezTo>
                    <a:pt x="97" y="2761"/>
                    <a:pt x="0" y="2879"/>
                    <a:pt x="0" y="3018"/>
                  </a:cubicBezTo>
                  <a:lnTo>
                    <a:pt x="0" y="3413"/>
                  </a:lnTo>
                  <a:cubicBezTo>
                    <a:pt x="0" y="3552"/>
                    <a:pt x="97" y="3670"/>
                    <a:pt x="236" y="3698"/>
                  </a:cubicBezTo>
                  <a:lnTo>
                    <a:pt x="964" y="3844"/>
                  </a:lnTo>
                  <a:cubicBezTo>
                    <a:pt x="1013" y="4024"/>
                    <a:pt x="1089" y="4197"/>
                    <a:pt x="1179" y="4364"/>
                  </a:cubicBezTo>
                  <a:lnTo>
                    <a:pt x="763" y="4981"/>
                  </a:lnTo>
                  <a:cubicBezTo>
                    <a:pt x="687" y="5092"/>
                    <a:pt x="701" y="5252"/>
                    <a:pt x="805" y="5349"/>
                  </a:cubicBezTo>
                  <a:lnTo>
                    <a:pt x="1082" y="5626"/>
                  </a:lnTo>
                  <a:cubicBezTo>
                    <a:pt x="1139" y="5683"/>
                    <a:pt x="1218" y="5714"/>
                    <a:pt x="1296" y="5714"/>
                  </a:cubicBezTo>
                  <a:cubicBezTo>
                    <a:pt x="1350" y="5714"/>
                    <a:pt x="1404" y="5699"/>
                    <a:pt x="1450" y="5668"/>
                  </a:cubicBezTo>
                  <a:lnTo>
                    <a:pt x="2067" y="5252"/>
                  </a:lnTo>
                  <a:cubicBezTo>
                    <a:pt x="2234" y="5342"/>
                    <a:pt x="2407" y="5418"/>
                    <a:pt x="2587" y="5467"/>
                  </a:cubicBezTo>
                  <a:lnTo>
                    <a:pt x="2733" y="6195"/>
                  </a:lnTo>
                  <a:cubicBezTo>
                    <a:pt x="2754" y="6334"/>
                    <a:pt x="2879" y="6431"/>
                    <a:pt x="3017" y="6431"/>
                  </a:cubicBezTo>
                  <a:lnTo>
                    <a:pt x="3413" y="6431"/>
                  </a:lnTo>
                  <a:cubicBezTo>
                    <a:pt x="3552" y="6431"/>
                    <a:pt x="3669" y="6334"/>
                    <a:pt x="3697" y="6195"/>
                  </a:cubicBezTo>
                  <a:lnTo>
                    <a:pt x="3843" y="5467"/>
                  </a:lnTo>
                  <a:cubicBezTo>
                    <a:pt x="4023" y="5418"/>
                    <a:pt x="4197" y="5342"/>
                    <a:pt x="4356" y="5252"/>
                  </a:cubicBezTo>
                  <a:lnTo>
                    <a:pt x="4980" y="5668"/>
                  </a:lnTo>
                  <a:cubicBezTo>
                    <a:pt x="5027" y="5697"/>
                    <a:pt x="5080" y="5711"/>
                    <a:pt x="5134" y="5711"/>
                  </a:cubicBezTo>
                  <a:cubicBezTo>
                    <a:pt x="5209" y="5711"/>
                    <a:pt x="5284" y="5683"/>
                    <a:pt x="5341" y="5626"/>
                  </a:cubicBezTo>
                  <a:lnTo>
                    <a:pt x="5625" y="5342"/>
                  </a:lnTo>
                  <a:cubicBezTo>
                    <a:pt x="5723" y="5245"/>
                    <a:pt x="5736" y="5092"/>
                    <a:pt x="5660" y="4974"/>
                  </a:cubicBezTo>
                  <a:lnTo>
                    <a:pt x="5251" y="4357"/>
                  </a:lnTo>
                  <a:cubicBezTo>
                    <a:pt x="5341" y="4190"/>
                    <a:pt x="5410" y="4024"/>
                    <a:pt x="5466" y="3844"/>
                  </a:cubicBezTo>
                  <a:lnTo>
                    <a:pt x="6194" y="3698"/>
                  </a:lnTo>
                  <a:cubicBezTo>
                    <a:pt x="6326" y="3670"/>
                    <a:pt x="6423" y="3552"/>
                    <a:pt x="6423" y="3413"/>
                  </a:cubicBezTo>
                  <a:lnTo>
                    <a:pt x="6423" y="3018"/>
                  </a:lnTo>
                  <a:cubicBezTo>
                    <a:pt x="6423" y="2879"/>
                    <a:pt x="6333" y="2761"/>
                    <a:pt x="6194" y="2734"/>
                  </a:cubicBezTo>
                  <a:lnTo>
                    <a:pt x="5466" y="2588"/>
                  </a:lnTo>
                  <a:cubicBezTo>
                    <a:pt x="5417" y="2408"/>
                    <a:pt x="5348" y="2234"/>
                    <a:pt x="5251" y="2068"/>
                  </a:cubicBezTo>
                  <a:lnTo>
                    <a:pt x="5667" y="1451"/>
                  </a:lnTo>
                  <a:cubicBezTo>
                    <a:pt x="5743" y="1340"/>
                    <a:pt x="5729" y="1180"/>
                    <a:pt x="5632" y="1083"/>
                  </a:cubicBezTo>
                  <a:lnTo>
                    <a:pt x="5348" y="805"/>
                  </a:lnTo>
                  <a:cubicBezTo>
                    <a:pt x="5291" y="748"/>
                    <a:pt x="5214" y="718"/>
                    <a:pt x="5137" y="718"/>
                  </a:cubicBezTo>
                  <a:cubicBezTo>
                    <a:pt x="5083" y="718"/>
                    <a:pt x="5029" y="733"/>
                    <a:pt x="4980" y="764"/>
                  </a:cubicBezTo>
                  <a:lnTo>
                    <a:pt x="4363" y="1180"/>
                  </a:lnTo>
                  <a:cubicBezTo>
                    <a:pt x="4197" y="1090"/>
                    <a:pt x="4030" y="1014"/>
                    <a:pt x="3850" y="965"/>
                  </a:cubicBezTo>
                  <a:lnTo>
                    <a:pt x="3704" y="237"/>
                  </a:lnTo>
                  <a:cubicBezTo>
                    <a:pt x="3676" y="98"/>
                    <a:pt x="3558" y="1"/>
                    <a:pt x="34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2705180" y="2990910"/>
              <a:ext cx="98601" cy="84466"/>
            </a:xfrm>
            <a:custGeom>
              <a:avLst/>
              <a:gdLst/>
              <a:ahLst/>
              <a:cxnLst/>
              <a:rect l="l" t="t" r="r" b="b"/>
              <a:pathLst>
                <a:path w="3753" h="3215" extrusionOk="0">
                  <a:moveTo>
                    <a:pt x="2144" y="0"/>
                  </a:moveTo>
                  <a:cubicBezTo>
                    <a:pt x="715" y="0"/>
                    <a:pt x="0" y="1727"/>
                    <a:pt x="1013" y="2740"/>
                  </a:cubicBezTo>
                  <a:cubicBezTo>
                    <a:pt x="1341" y="3068"/>
                    <a:pt x="1743" y="3215"/>
                    <a:pt x="2138" y="3215"/>
                  </a:cubicBezTo>
                  <a:cubicBezTo>
                    <a:pt x="2963" y="3215"/>
                    <a:pt x="3753" y="2573"/>
                    <a:pt x="3753" y="1602"/>
                  </a:cubicBezTo>
                  <a:cubicBezTo>
                    <a:pt x="3753" y="721"/>
                    <a:pt x="3031" y="0"/>
                    <a:pt x="2144" y="0"/>
                  </a:cubicBezTo>
                  <a:close/>
                </a:path>
              </a:pathLst>
            </a:custGeom>
            <a:solidFill>
              <a:srgbClr val="BAC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2727774" y="3007856"/>
              <a:ext cx="59061" cy="50601"/>
            </a:xfrm>
            <a:custGeom>
              <a:avLst/>
              <a:gdLst/>
              <a:ahLst/>
              <a:cxnLst/>
              <a:rect l="l" t="t" r="r" b="b"/>
              <a:pathLst>
                <a:path w="2248" h="1926" extrusionOk="0">
                  <a:moveTo>
                    <a:pt x="1284" y="0"/>
                  </a:moveTo>
                  <a:cubicBezTo>
                    <a:pt x="430" y="0"/>
                    <a:pt x="0" y="1034"/>
                    <a:pt x="604" y="1644"/>
                  </a:cubicBezTo>
                  <a:cubicBezTo>
                    <a:pt x="801" y="1839"/>
                    <a:pt x="1041" y="1926"/>
                    <a:pt x="1277" y="1926"/>
                  </a:cubicBezTo>
                  <a:cubicBezTo>
                    <a:pt x="1773" y="1926"/>
                    <a:pt x="2248" y="1540"/>
                    <a:pt x="2248" y="957"/>
                  </a:cubicBezTo>
                  <a:cubicBezTo>
                    <a:pt x="2248" y="430"/>
                    <a:pt x="1818" y="0"/>
                    <a:pt x="128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6" name="Google Shape;1416;p43"/>
          <p:cNvGrpSpPr/>
          <p:nvPr/>
        </p:nvGrpSpPr>
        <p:grpSpPr>
          <a:xfrm>
            <a:off x="2687398" y="4461817"/>
            <a:ext cx="570711" cy="517362"/>
            <a:chOff x="1884401" y="4141593"/>
            <a:chExt cx="410613" cy="372229"/>
          </a:xfrm>
        </p:grpSpPr>
        <p:sp>
          <p:nvSpPr>
            <p:cNvPr id="1417" name="Google Shape;1417;p43"/>
            <p:cNvSpPr/>
            <p:nvPr/>
          </p:nvSpPr>
          <p:spPr>
            <a:xfrm>
              <a:off x="1934529" y="4484476"/>
              <a:ext cx="343697" cy="29346"/>
            </a:xfrm>
            <a:custGeom>
              <a:avLst/>
              <a:gdLst/>
              <a:ahLst/>
              <a:cxnLst/>
              <a:rect l="l" t="t" r="r" b="b"/>
              <a:pathLst>
                <a:path w="13082" h="1117" extrusionOk="0">
                  <a:moveTo>
                    <a:pt x="0" y="0"/>
                  </a:moveTo>
                  <a:lnTo>
                    <a:pt x="188" y="659"/>
                  </a:lnTo>
                  <a:cubicBezTo>
                    <a:pt x="271" y="923"/>
                    <a:pt x="514" y="1103"/>
                    <a:pt x="791" y="1117"/>
                  </a:cubicBezTo>
                  <a:lnTo>
                    <a:pt x="12284" y="1117"/>
                  </a:lnTo>
                  <a:cubicBezTo>
                    <a:pt x="12562" y="1103"/>
                    <a:pt x="12804" y="923"/>
                    <a:pt x="12895" y="659"/>
                  </a:cubicBezTo>
                  <a:lnTo>
                    <a:pt x="13082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1884401" y="4269619"/>
              <a:ext cx="345720" cy="189635"/>
            </a:xfrm>
            <a:custGeom>
              <a:avLst/>
              <a:gdLst/>
              <a:ahLst/>
              <a:cxnLst/>
              <a:rect l="l" t="t" r="r" b="b"/>
              <a:pathLst>
                <a:path w="13159" h="7218" extrusionOk="0">
                  <a:moveTo>
                    <a:pt x="3739" y="957"/>
                  </a:moveTo>
                  <a:lnTo>
                    <a:pt x="3739" y="2511"/>
                  </a:lnTo>
                  <a:cubicBezTo>
                    <a:pt x="3732" y="2802"/>
                    <a:pt x="3760" y="3094"/>
                    <a:pt x="3816" y="3378"/>
                  </a:cubicBezTo>
                  <a:lnTo>
                    <a:pt x="3517" y="3378"/>
                  </a:lnTo>
                  <a:cubicBezTo>
                    <a:pt x="2262" y="3378"/>
                    <a:pt x="1409" y="2116"/>
                    <a:pt x="1867" y="957"/>
                  </a:cubicBezTo>
                  <a:close/>
                  <a:moveTo>
                    <a:pt x="1312" y="0"/>
                  </a:moveTo>
                  <a:cubicBezTo>
                    <a:pt x="1" y="1804"/>
                    <a:pt x="1291" y="4328"/>
                    <a:pt x="3517" y="4335"/>
                  </a:cubicBezTo>
                  <a:lnTo>
                    <a:pt x="4107" y="4335"/>
                  </a:lnTo>
                  <a:cubicBezTo>
                    <a:pt x="4851" y="6108"/>
                    <a:pt x="6579" y="7217"/>
                    <a:pt x="8443" y="7217"/>
                  </a:cubicBezTo>
                  <a:cubicBezTo>
                    <a:pt x="8752" y="7217"/>
                    <a:pt x="9065" y="7187"/>
                    <a:pt x="9379" y="7124"/>
                  </a:cubicBezTo>
                  <a:cubicBezTo>
                    <a:pt x="11577" y="6687"/>
                    <a:pt x="13159" y="4752"/>
                    <a:pt x="13159" y="2511"/>
                  </a:cubicBezTo>
                  <a:lnTo>
                    <a:pt x="13159" y="0"/>
                  </a:lnTo>
                  <a:lnTo>
                    <a:pt x="12118" y="0"/>
                  </a:lnTo>
                  <a:lnTo>
                    <a:pt x="11876" y="319"/>
                  </a:lnTo>
                  <a:lnTo>
                    <a:pt x="11640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2097970" y="4322006"/>
              <a:ext cx="104827" cy="110003"/>
            </a:xfrm>
            <a:custGeom>
              <a:avLst/>
              <a:gdLst/>
              <a:ahLst/>
              <a:cxnLst/>
              <a:rect l="l" t="t" r="r" b="b"/>
              <a:pathLst>
                <a:path w="3990" h="4187" extrusionOk="0">
                  <a:moveTo>
                    <a:pt x="3750" y="0"/>
                  </a:moveTo>
                  <a:cubicBezTo>
                    <a:pt x="3630" y="0"/>
                    <a:pt x="3511" y="80"/>
                    <a:pt x="3511" y="240"/>
                  </a:cubicBezTo>
                  <a:lnTo>
                    <a:pt x="3511" y="517"/>
                  </a:lnTo>
                  <a:cubicBezTo>
                    <a:pt x="3504" y="2279"/>
                    <a:pt x="2082" y="3708"/>
                    <a:pt x="320" y="3708"/>
                  </a:cubicBezTo>
                  <a:cubicBezTo>
                    <a:pt x="1" y="3708"/>
                    <a:pt x="1" y="4186"/>
                    <a:pt x="320" y="4186"/>
                  </a:cubicBezTo>
                  <a:cubicBezTo>
                    <a:pt x="2345" y="4186"/>
                    <a:pt x="3982" y="2543"/>
                    <a:pt x="3989" y="517"/>
                  </a:cubicBezTo>
                  <a:lnTo>
                    <a:pt x="3989" y="240"/>
                  </a:lnTo>
                  <a:cubicBezTo>
                    <a:pt x="3989" y="80"/>
                    <a:pt x="3870" y="0"/>
                    <a:pt x="3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2190187" y="4269619"/>
              <a:ext cx="12611" cy="39829"/>
            </a:xfrm>
            <a:custGeom>
              <a:avLst/>
              <a:gdLst/>
              <a:ahLst/>
              <a:cxnLst/>
              <a:rect l="l" t="t" r="r" b="b"/>
              <a:pathLst>
                <a:path w="480" h="1516" extrusionOk="0">
                  <a:moveTo>
                    <a:pt x="1" y="0"/>
                  </a:moveTo>
                  <a:lnTo>
                    <a:pt x="1" y="1277"/>
                  </a:lnTo>
                  <a:cubicBezTo>
                    <a:pt x="1" y="1436"/>
                    <a:pt x="120" y="1516"/>
                    <a:pt x="240" y="1516"/>
                  </a:cubicBezTo>
                  <a:cubicBezTo>
                    <a:pt x="360" y="1516"/>
                    <a:pt x="479" y="1436"/>
                    <a:pt x="479" y="1277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2069018" y="4141593"/>
              <a:ext cx="24250" cy="109083"/>
            </a:xfrm>
            <a:custGeom>
              <a:avLst/>
              <a:gdLst/>
              <a:ahLst/>
              <a:cxnLst/>
              <a:rect l="l" t="t" r="r" b="b"/>
              <a:pathLst>
                <a:path w="923" h="4152" extrusionOk="0">
                  <a:moveTo>
                    <a:pt x="621" y="1"/>
                  </a:moveTo>
                  <a:cubicBezTo>
                    <a:pt x="501" y="1"/>
                    <a:pt x="382" y="80"/>
                    <a:pt x="382" y="240"/>
                  </a:cubicBezTo>
                  <a:cubicBezTo>
                    <a:pt x="382" y="420"/>
                    <a:pt x="340" y="594"/>
                    <a:pt x="250" y="739"/>
                  </a:cubicBezTo>
                  <a:cubicBezTo>
                    <a:pt x="0" y="1190"/>
                    <a:pt x="0" y="1738"/>
                    <a:pt x="250" y="2189"/>
                  </a:cubicBezTo>
                  <a:cubicBezTo>
                    <a:pt x="423" y="2501"/>
                    <a:pt x="423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8" y="4152"/>
                  </a:cubicBezTo>
                  <a:cubicBezTo>
                    <a:pt x="430" y="4152"/>
                    <a:pt x="541" y="4041"/>
                    <a:pt x="541" y="3909"/>
                  </a:cubicBezTo>
                  <a:cubicBezTo>
                    <a:pt x="534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493" y="1655"/>
                    <a:pt x="493" y="1273"/>
                    <a:pt x="673" y="961"/>
                  </a:cubicBezTo>
                  <a:cubicBezTo>
                    <a:pt x="798" y="746"/>
                    <a:pt x="867" y="497"/>
                    <a:pt x="860" y="240"/>
                  </a:cubicBezTo>
                  <a:cubicBezTo>
                    <a:pt x="860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2119303" y="4141593"/>
              <a:ext cx="24276" cy="109083"/>
            </a:xfrm>
            <a:custGeom>
              <a:avLst/>
              <a:gdLst/>
              <a:ahLst/>
              <a:cxnLst/>
              <a:rect l="l" t="t" r="r" b="b"/>
              <a:pathLst>
                <a:path w="924" h="4152" extrusionOk="0">
                  <a:moveTo>
                    <a:pt x="621" y="1"/>
                  </a:moveTo>
                  <a:cubicBezTo>
                    <a:pt x="502" y="1"/>
                    <a:pt x="382" y="80"/>
                    <a:pt x="382" y="240"/>
                  </a:cubicBezTo>
                  <a:cubicBezTo>
                    <a:pt x="389" y="420"/>
                    <a:pt x="340" y="594"/>
                    <a:pt x="250" y="739"/>
                  </a:cubicBezTo>
                  <a:cubicBezTo>
                    <a:pt x="1" y="1190"/>
                    <a:pt x="1" y="1738"/>
                    <a:pt x="250" y="2189"/>
                  </a:cubicBezTo>
                  <a:cubicBezTo>
                    <a:pt x="424" y="2501"/>
                    <a:pt x="424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9" y="4152"/>
                  </a:cubicBezTo>
                  <a:cubicBezTo>
                    <a:pt x="431" y="4152"/>
                    <a:pt x="542" y="4041"/>
                    <a:pt x="542" y="3909"/>
                  </a:cubicBezTo>
                  <a:cubicBezTo>
                    <a:pt x="535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500" y="1655"/>
                    <a:pt x="500" y="1273"/>
                    <a:pt x="673" y="961"/>
                  </a:cubicBezTo>
                  <a:cubicBezTo>
                    <a:pt x="798" y="746"/>
                    <a:pt x="868" y="497"/>
                    <a:pt x="861" y="240"/>
                  </a:cubicBezTo>
                  <a:cubicBezTo>
                    <a:pt x="861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1917583" y="4478091"/>
              <a:ext cx="377431" cy="12585"/>
            </a:xfrm>
            <a:custGeom>
              <a:avLst/>
              <a:gdLst/>
              <a:ahLst/>
              <a:cxnLst/>
              <a:rect l="l" t="t" r="r" b="b"/>
              <a:pathLst>
                <a:path w="14366" h="479" extrusionOk="0">
                  <a:moveTo>
                    <a:pt x="319" y="0"/>
                  </a:moveTo>
                  <a:cubicBezTo>
                    <a:pt x="0" y="0"/>
                    <a:pt x="0" y="479"/>
                    <a:pt x="319" y="479"/>
                  </a:cubicBezTo>
                  <a:lnTo>
                    <a:pt x="14046" y="479"/>
                  </a:lnTo>
                  <a:cubicBezTo>
                    <a:pt x="14365" y="479"/>
                    <a:pt x="14365" y="0"/>
                    <a:pt x="14046" y="0"/>
                  </a:cubicBez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43"/>
          <p:cNvGrpSpPr/>
          <p:nvPr/>
        </p:nvGrpSpPr>
        <p:grpSpPr>
          <a:xfrm>
            <a:off x="1686324" y="2560566"/>
            <a:ext cx="409346" cy="486323"/>
            <a:chOff x="1430832" y="2773689"/>
            <a:chExt cx="294515" cy="349898"/>
          </a:xfrm>
        </p:grpSpPr>
        <p:sp>
          <p:nvSpPr>
            <p:cNvPr id="1425" name="Google Shape;1425;p43"/>
            <p:cNvSpPr/>
            <p:nvPr/>
          </p:nvSpPr>
          <p:spPr>
            <a:xfrm>
              <a:off x="1430832" y="2794996"/>
              <a:ext cx="90062" cy="149648"/>
            </a:xfrm>
            <a:custGeom>
              <a:avLst/>
              <a:gdLst/>
              <a:ahLst/>
              <a:cxnLst/>
              <a:rect l="l" t="t" r="r" b="b"/>
              <a:pathLst>
                <a:path w="3428" h="5696" extrusionOk="0">
                  <a:moveTo>
                    <a:pt x="604" y="1"/>
                  </a:moveTo>
                  <a:cubicBezTo>
                    <a:pt x="271" y="1"/>
                    <a:pt x="1" y="271"/>
                    <a:pt x="8" y="597"/>
                  </a:cubicBezTo>
                  <a:lnTo>
                    <a:pt x="8" y="1423"/>
                  </a:lnTo>
                  <a:cubicBezTo>
                    <a:pt x="8" y="3406"/>
                    <a:pt x="1020" y="3816"/>
                    <a:pt x="1839" y="4149"/>
                  </a:cubicBezTo>
                  <a:cubicBezTo>
                    <a:pt x="2290" y="4336"/>
                    <a:pt x="2685" y="4495"/>
                    <a:pt x="2879" y="4891"/>
                  </a:cubicBezTo>
                  <a:cubicBezTo>
                    <a:pt x="2935" y="4981"/>
                    <a:pt x="2921" y="5106"/>
                    <a:pt x="2844" y="5182"/>
                  </a:cubicBezTo>
                  <a:cubicBezTo>
                    <a:pt x="2770" y="5257"/>
                    <a:pt x="2670" y="5299"/>
                    <a:pt x="2568" y="5299"/>
                  </a:cubicBezTo>
                  <a:cubicBezTo>
                    <a:pt x="2528" y="5299"/>
                    <a:pt x="2488" y="5293"/>
                    <a:pt x="2449" y="5279"/>
                  </a:cubicBezTo>
                  <a:cubicBezTo>
                    <a:pt x="2303" y="5217"/>
                    <a:pt x="2283" y="5043"/>
                    <a:pt x="2290" y="4905"/>
                  </a:cubicBezTo>
                  <a:cubicBezTo>
                    <a:pt x="2297" y="4768"/>
                    <a:pt x="2193" y="4696"/>
                    <a:pt x="2091" y="4696"/>
                  </a:cubicBezTo>
                  <a:cubicBezTo>
                    <a:pt x="1996" y="4696"/>
                    <a:pt x="1901" y="4757"/>
                    <a:pt x="1894" y="4884"/>
                  </a:cubicBezTo>
                  <a:cubicBezTo>
                    <a:pt x="1887" y="5057"/>
                    <a:pt x="1908" y="5480"/>
                    <a:pt x="2290" y="5640"/>
                  </a:cubicBezTo>
                  <a:cubicBezTo>
                    <a:pt x="2373" y="5681"/>
                    <a:pt x="2470" y="5695"/>
                    <a:pt x="2560" y="5695"/>
                  </a:cubicBezTo>
                  <a:cubicBezTo>
                    <a:pt x="2775" y="5695"/>
                    <a:pt x="2983" y="5605"/>
                    <a:pt x="3136" y="5453"/>
                  </a:cubicBezTo>
                  <a:cubicBezTo>
                    <a:pt x="3323" y="5258"/>
                    <a:pt x="3365" y="4960"/>
                    <a:pt x="3240" y="4717"/>
                  </a:cubicBezTo>
                  <a:cubicBezTo>
                    <a:pt x="2983" y="4183"/>
                    <a:pt x="2477" y="3982"/>
                    <a:pt x="1984" y="3781"/>
                  </a:cubicBezTo>
                  <a:cubicBezTo>
                    <a:pt x="1596" y="3628"/>
                    <a:pt x="1194" y="3462"/>
                    <a:pt x="902" y="3136"/>
                  </a:cubicBezTo>
                  <a:cubicBezTo>
                    <a:pt x="562" y="2761"/>
                    <a:pt x="403" y="2199"/>
                    <a:pt x="403" y="1423"/>
                  </a:cubicBezTo>
                  <a:lnTo>
                    <a:pt x="403" y="597"/>
                  </a:lnTo>
                  <a:cubicBezTo>
                    <a:pt x="403" y="486"/>
                    <a:pt x="493" y="396"/>
                    <a:pt x="604" y="396"/>
                  </a:cubicBezTo>
                  <a:cubicBezTo>
                    <a:pt x="916" y="403"/>
                    <a:pt x="1208" y="556"/>
                    <a:pt x="1381" y="812"/>
                  </a:cubicBezTo>
                  <a:lnTo>
                    <a:pt x="1534" y="1034"/>
                  </a:lnTo>
                  <a:cubicBezTo>
                    <a:pt x="1693" y="1270"/>
                    <a:pt x="1964" y="1409"/>
                    <a:pt x="2241" y="1409"/>
                  </a:cubicBezTo>
                  <a:lnTo>
                    <a:pt x="3170" y="1409"/>
                  </a:lnTo>
                  <a:cubicBezTo>
                    <a:pt x="3427" y="1409"/>
                    <a:pt x="3427" y="1013"/>
                    <a:pt x="3170" y="1013"/>
                  </a:cubicBezTo>
                  <a:lnTo>
                    <a:pt x="2241" y="1013"/>
                  </a:lnTo>
                  <a:cubicBezTo>
                    <a:pt x="2088" y="1013"/>
                    <a:pt x="1950" y="937"/>
                    <a:pt x="1860" y="812"/>
                  </a:cubicBezTo>
                  <a:lnTo>
                    <a:pt x="1707" y="590"/>
                  </a:lnTo>
                  <a:cubicBezTo>
                    <a:pt x="1457" y="223"/>
                    <a:pt x="1041" y="8"/>
                    <a:pt x="60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1635127" y="2795180"/>
              <a:ext cx="90220" cy="149464"/>
            </a:xfrm>
            <a:custGeom>
              <a:avLst/>
              <a:gdLst/>
              <a:ahLst/>
              <a:cxnLst/>
              <a:rect l="l" t="t" r="r" b="b"/>
              <a:pathLst>
                <a:path w="3434" h="5689" extrusionOk="0">
                  <a:moveTo>
                    <a:pt x="2837" y="1"/>
                  </a:moveTo>
                  <a:cubicBezTo>
                    <a:pt x="2393" y="1"/>
                    <a:pt x="1977" y="216"/>
                    <a:pt x="1727" y="583"/>
                  </a:cubicBezTo>
                  <a:lnTo>
                    <a:pt x="1575" y="805"/>
                  </a:lnTo>
                  <a:cubicBezTo>
                    <a:pt x="1484" y="930"/>
                    <a:pt x="1346" y="1006"/>
                    <a:pt x="1193" y="1006"/>
                  </a:cubicBezTo>
                  <a:lnTo>
                    <a:pt x="264" y="1006"/>
                  </a:lnTo>
                  <a:cubicBezTo>
                    <a:pt x="0" y="1006"/>
                    <a:pt x="0" y="1402"/>
                    <a:pt x="264" y="1402"/>
                  </a:cubicBezTo>
                  <a:lnTo>
                    <a:pt x="1193" y="1402"/>
                  </a:lnTo>
                  <a:cubicBezTo>
                    <a:pt x="1477" y="1402"/>
                    <a:pt x="1741" y="1263"/>
                    <a:pt x="1901" y="1027"/>
                  </a:cubicBezTo>
                  <a:lnTo>
                    <a:pt x="2060" y="805"/>
                  </a:lnTo>
                  <a:cubicBezTo>
                    <a:pt x="2234" y="549"/>
                    <a:pt x="2525" y="396"/>
                    <a:pt x="2837" y="396"/>
                  </a:cubicBezTo>
                  <a:cubicBezTo>
                    <a:pt x="2948" y="396"/>
                    <a:pt x="3038" y="486"/>
                    <a:pt x="3038" y="597"/>
                  </a:cubicBezTo>
                  <a:lnTo>
                    <a:pt x="3038" y="1423"/>
                  </a:lnTo>
                  <a:cubicBezTo>
                    <a:pt x="3038" y="2192"/>
                    <a:pt x="2872" y="2754"/>
                    <a:pt x="2539" y="3129"/>
                  </a:cubicBezTo>
                  <a:cubicBezTo>
                    <a:pt x="2240" y="3455"/>
                    <a:pt x="1838" y="3621"/>
                    <a:pt x="1450" y="3781"/>
                  </a:cubicBezTo>
                  <a:cubicBezTo>
                    <a:pt x="964" y="3975"/>
                    <a:pt x="465" y="4183"/>
                    <a:pt x="201" y="4710"/>
                  </a:cubicBezTo>
                  <a:cubicBezTo>
                    <a:pt x="69" y="4953"/>
                    <a:pt x="118" y="5251"/>
                    <a:pt x="305" y="5446"/>
                  </a:cubicBezTo>
                  <a:cubicBezTo>
                    <a:pt x="458" y="5605"/>
                    <a:pt x="659" y="5688"/>
                    <a:pt x="874" y="5688"/>
                  </a:cubicBezTo>
                  <a:cubicBezTo>
                    <a:pt x="971" y="5688"/>
                    <a:pt x="1061" y="5674"/>
                    <a:pt x="1145" y="5633"/>
                  </a:cubicBezTo>
                  <a:cubicBezTo>
                    <a:pt x="1526" y="5473"/>
                    <a:pt x="1554" y="5050"/>
                    <a:pt x="1540" y="4877"/>
                  </a:cubicBezTo>
                  <a:cubicBezTo>
                    <a:pt x="1537" y="4750"/>
                    <a:pt x="1444" y="4689"/>
                    <a:pt x="1349" y="4689"/>
                  </a:cubicBezTo>
                  <a:cubicBezTo>
                    <a:pt x="1246" y="4689"/>
                    <a:pt x="1141" y="4761"/>
                    <a:pt x="1145" y="4898"/>
                  </a:cubicBezTo>
                  <a:cubicBezTo>
                    <a:pt x="1151" y="5036"/>
                    <a:pt x="1131" y="5210"/>
                    <a:pt x="992" y="5272"/>
                  </a:cubicBezTo>
                  <a:cubicBezTo>
                    <a:pt x="953" y="5286"/>
                    <a:pt x="912" y="5292"/>
                    <a:pt x="872" y="5292"/>
                  </a:cubicBezTo>
                  <a:cubicBezTo>
                    <a:pt x="768" y="5292"/>
                    <a:pt x="666" y="5250"/>
                    <a:pt x="597" y="5175"/>
                  </a:cubicBezTo>
                  <a:cubicBezTo>
                    <a:pt x="513" y="5099"/>
                    <a:pt x="499" y="4974"/>
                    <a:pt x="562" y="4884"/>
                  </a:cubicBezTo>
                  <a:cubicBezTo>
                    <a:pt x="749" y="4495"/>
                    <a:pt x="1145" y="4329"/>
                    <a:pt x="1602" y="4148"/>
                  </a:cubicBezTo>
                  <a:cubicBezTo>
                    <a:pt x="2414" y="3816"/>
                    <a:pt x="3433" y="3399"/>
                    <a:pt x="3433" y="1423"/>
                  </a:cubicBezTo>
                  <a:lnTo>
                    <a:pt x="3433" y="597"/>
                  </a:lnTo>
                  <a:cubicBezTo>
                    <a:pt x="3433" y="264"/>
                    <a:pt x="3163" y="1"/>
                    <a:pt x="283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1566609" y="2972861"/>
              <a:ext cx="22988" cy="104249"/>
            </a:xfrm>
            <a:custGeom>
              <a:avLst/>
              <a:gdLst/>
              <a:ahLst/>
              <a:cxnLst/>
              <a:rect l="l" t="t" r="r" b="b"/>
              <a:pathLst>
                <a:path w="875" h="3968" extrusionOk="0">
                  <a:moveTo>
                    <a:pt x="0" y="0"/>
                  </a:moveTo>
                  <a:lnTo>
                    <a:pt x="0" y="3968"/>
                  </a:lnTo>
                  <a:lnTo>
                    <a:pt x="874" y="3968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1493703" y="2785354"/>
              <a:ext cx="168775" cy="206108"/>
            </a:xfrm>
            <a:custGeom>
              <a:avLst/>
              <a:gdLst/>
              <a:ahLst/>
              <a:cxnLst/>
              <a:rect l="l" t="t" r="r" b="b"/>
              <a:pathLst>
                <a:path w="6424" h="7845" extrusionOk="0">
                  <a:moveTo>
                    <a:pt x="1" y="0"/>
                  </a:moveTo>
                  <a:lnTo>
                    <a:pt x="1" y="2573"/>
                  </a:lnTo>
                  <a:cubicBezTo>
                    <a:pt x="8" y="4398"/>
                    <a:pt x="875" y="6118"/>
                    <a:pt x="2345" y="7200"/>
                  </a:cubicBezTo>
                  <a:lnTo>
                    <a:pt x="3219" y="7845"/>
                  </a:lnTo>
                  <a:lnTo>
                    <a:pt x="4086" y="7200"/>
                  </a:lnTo>
                  <a:cubicBezTo>
                    <a:pt x="5556" y="6111"/>
                    <a:pt x="6424" y="4398"/>
                    <a:pt x="6424" y="2573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1562037" y="2785354"/>
              <a:ext cx="100440" cy="206108"/>
            </a:xfrm>
            <a:custGeom>
              <a:avLst/>
              <a:gdLst/>
              <a:ahLst/>
              <a:cxnLst/>
              <a:rect l="l" t="t" r="r" b="b"/>
              <a:pathLst>
                <a:path w="3823" h="7845" extrusionOk="0">
                  <a:moveTo>
                    <a:pt x="2609" y="0"/>
                  </a:moveTo>
                  <a:lnTo>
                    <a:pt x="2609" y="2573"/>
                  </a:lnTo>
                  <a:cubicBezTo>
                    <a:pt x="2609" y="4398"/>
                    <a:pt x="1735" y="6118"/>
                    <a:pt x="264" y="7200"/>
                  </a:cubicBezTo>
                  <a:lnTo>
                    <a:pt x="1" y="7394"/>
                  </a:lnTo>
                  <a:lnTo>
                    <a:pt x="611" y="7845"/>
                  </a:lnTo>
                  <a:lnTo>
                    <a:pt x="1485" y="7200"/>
                  </a:lnTo>
                  <a:cubicBezTo>
                    <a:pt x="2955" y="6111"/>
                    <a:pt x="3823" y="4398"/>
                    <a:pt x="3823" y="2573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1482773" y="2773689"/>
              <a:ext cx="190817" cy="23172"/>
            </a:xfrm>
            <a:custGeom>
              <a:avLst/>
              <a:gdLst/>
              <a:ahLst/>
              <a:cxnLst/>
              <a:rect l="l" t="t" r="r" b="b"/>
              <a:pathLst>
                <a:path w="7263" h="882" extrusionOk="0">
                  <a:moveTo>
                    <a:pt x="181" y="0"/>
                  </a:moveTo>
                  <a:cubicBezTo>
                    <a:pt x="84" y="0"/>
                    <a:pt x="0" y="83"/>
                    <a:pt x="0" y="181"/>
                  </a:cubicBezTo>
                  <a:lnTo>
                    <a:pt x="0" y="701"/>
                  </a:lnTo>
                  <a:cubicBezTo>
                    <a:pt x="0" y="805"/>
                    <a:pt x="84" y="881"/>
                    <a:pt x="181" y="881"/>
                  </a:cubicBezTo>
                  <a:lnTo>
                    <a:pt x="7075" y="881"/>
                  </a:lnTo>
                  <a:cubicBezTo>
                    <a:pt x="7079" y="881"/>
                    <a:pt x="7083" y="881"/>
                    <a:pt x="7087" y="881"/>
                  </a:cubicBezTo>
                  <a:cubicBezTo>
                    <a:pt x="7179" y="881"/>
                    <a:pt x="7256" y="801"/>
                    <a:pt x="7263" y="708"/>
                  </a:cubicBezTo>
                  <a:lnTo>
                    <a:pt x="7263" y="187"/>
                  </a:lnTo>
                  <a:cubicBezTo>
                    <a:pt x="7263" y="83"/>
                    <a:pt x="7179" y="0"/>
                    <a:pt x="707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1641669" y="2773689"/>
              <a:ext cx="31921" cy="23172"/>
            </a:xfrm>
            <a:custGeom>
              <a:avLst/>
              <a:gdLst/>
              <a:ahLst/>
              <a:cxnLst/>
              <a:rect l="l" t="t" r="r" b="b"/>
              <a:pathLst>
                <a:path w="1215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20" y="881"/>
                  </a:lnTo>
                  <a:cubicBezTo>
                    <a:pt x="1024" y="881"/>
                    <a:pt x="1029" y="881"/>
                    <a:pt x="1033" y="881"/>
                  </a:cubicBezTo>
                  <a:cubicBezTo>
                    <a:pt x="1131" y="881"/>
                    <a:pt x="1208" y="801"/>
                    <a:pt x="1215" y="708"/>
                  </a:cubicBezTo>
                  <a:lnTo>
                    <a:pt x="1215" y="187"/>
                  </a:lnTo>
                  <a:cubicBezTo>
                    <a:pt x="1215" y="83"/>
                    <a:pt x="1124" y="0"/>
                    <a:pt x="102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1536343" y="2836060"/>
              <a:ext cx="83494" cy="7897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89" y="0"/>
                  </a:moveTo>
                  <a:cubicBezTo>
                    <a:pt x="1575" y="0"/>
                    <a:pt x="1561" y="9"/>
                    <a:pt x="1554" y="26"/>
                  </a:cubicBezTo>
                  <a:lnTo>
                    <a:pt x="1097" y="949"/>
                  </a:lnTo>
                  <a:cubicBezTo>
                    <a:pt x="1090" y="956"/>
                    <a:pt x="1083" y="969"/>
                    <a:pt x="1069" y="969"/>
                  </a:cubicBezTo>
                  <a:lnTo>
                    <a:pt x="49" y="1115"/>
                  </a:lnTo>
                  <a:cubicBezTo>
                    <a:pt x="15" y="1122"/>
                    <a:pt x="1" y="1164"/>
                    <a:pt x="28" y="1184"/>
                  </a:cubicBezTo>
                  <a:lnTo>
                    <a:pt x="764" y="1906"/>
                  </a:lnTo>
                  <a:cubicBezTo>
                    <a:pt x="771" y="1913"/>
                    <a:pt x="778" y="1927"/>
                    <a:pt x="778" y="1940"/>
                  </a:cubicBezTo>
                  <a:lnTo>
                    <a:pt x="604" y="2953"/>
                  </a:lnTo>
                  <a:cubicBezTo>
                    <a:pt x="598" y="2982"/>
                    <a:pt x="621" y="3005"/>
                    <a:pt x="644" y="3005"/>
                  </a:cubicBezTo>
                  <a:cubicBezTo>
                    <a:pt x="649" y="3005"/>
                    <a:pt x="655" y="3004"/>
                    <a:pt x="660" y="3002"/>
                  </a:cubicBezTo>
                  <a:lnTo>
                    <a:pt x="1568" y="2516"/>
                  </a:lnTo>
                  <a:cubicBezTo>
                    <a:pt x="1575" y="2513"/>
                    <a:pt x="1582" y="2511"/>
                    <a:pt x="1589" y="2511"/>
                  </a:cubicBezTo>
                  <a:cubicBezTo>
                    <a:pt x="1596" y="2511"/>
                    <a:pt x="1603" y="2513"/>
                    <a:pt x="1610" y="2516"/>
                  </a:cubicBezTo>
                  <a:lnTo>
                    <a:pt x="2519" y="3002"/>
                  </a:lnTo>
                  <a:cubicBezTo>
                    <a:pt x="2525" y="3004"/>
                    <a:pt x="2531" y="3005"/>
                    <a:pt x="2537" y="3005"/>
                  </a:cubicBezTo>
                  <a:cubicBezTo>
                    <a:pt x="2564" y="3005"/>
                    <a:pt x="2587" y="2982"/>
                    <a:pt x="2581" y="2953"/>
                  </a:cubicBezTo>
                  <a:lnTo>
                    <a:pt x="2408" y="1940"/>
                  </a:lnTo>
                  <a:cubicBezTo>
                    <a:pt x="2401" y="1927"/>
                    <a:pt x="2408" y="1913"/>
                    <a:pt x="2414" y="1906"/>
                  </a:cubicBezTo>
                  <a:lnTo>
                    <a:pt x="3157" y="1184"/>
                  </a:lnTo>
                  <a:cubicBezTo>
                    <a:pt x="3177" y="1164"/>
                    <a:pt x="3164" y="1122"/>
                    <a:pt x="3129" y="1115"/>
                  </a:cubicBezTo>
                  <a:lnTo>
                    <a:pt x="2109" y="969"/>
                  </a:lnTo>
                  <a:cubicBezTo>
                    <a:pt x="2095" y="969"/>
                    <a:pt x="2088" y="956"/>
                    <a:pt x="2082" y="949"/>
                  </a:cubicBezTo>
                  <a:lnTo>
                    <a:pt x="1624" y="26"/>
                  </a:lnTo>
                  <a:cubicBezTo>
                    <a:pt x="1617" y="9"/>
                    <a:pt x="1603" y="0"/>
                    <a:pt x="158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1556205" y="2977958"/>
              <a:ext cx="43770" cy="21543"/>
            </a:xfrm>
            <a:custGeom>
              <a:avLst/>
              <a:gdLst/>
              <a:ahLst/>
              <a:cxnLst/>
              <a:rect l="l" t="t" r="r" b="b"/>
              <a:pathLst>
                <a:path w="1666" h="820" extrusionOk="0">
                  <a:moveTo>
                    <a:pt x="341" y="1"/>
                  </a:moveTo>
                  <a:cubicBezTo>
                    <a:pt x="153" y="1"/>
                    <a:pt x="1" y="153"/>
                    <a:pt x="1" y="340"/>
                  </a:cubicBezTo>
                  <a:lnTo>
                    <a:pt x="1" y="486"/>
                  </a:lnTo>
                  <a:cubicBezTo>
                    <a:pt x="1" y="666"/>
                    <a:pt x="153" y="819"/>
                    <a:pt x="341" y="819"/>
                  </a:cubicBezTo>
                  <a:lnTo>
                    <a:pt x="1326" y="819"/>
                  </a:lnTo>
                  <a:cubicBezTo>
                    <a:pt x="1513" y="819"/>
                    <a:pt x="1665" y="666"/>
                    <a:pt x="1665" y="486"/>
                  </a:cubicBezTo>
                  <a:lnTo>
                    <a:pt x="1665" y="340"/>
                  </a:lnTo>
                  <a:cubicBezTo>
                    <a:pt x="1665" y="153"/>
                    <a:pt x="1513" y="1"/>
                    <a:pt x="132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1533427" y="3061609"/>
              <a:ext cx="89326" cy="30818"/>
            </a:xfrm>
            <a:custGeom>
              <a:avLst/>
              <a:gdLst/>
              <a:ahLst/>
              <a:cxnLst/>
              <a:rect l="l" t="t" r="r" b="b"/>
              <a:pathLst>
                <a:path w="3400" h="1173" extrusionOk="0">
                  <a:moveTo>
                    <a:pt x="452" y="0"/>
                  </a:moveTo>
                  <a:cubicBezTo>
                    <a:pt x="202" y="0"/>
                    <a:pt x="1" y="201"/>
                    <a:pt x="1" y="451"/>
                  </a:cubicBezTo>
                  <a:lnTo>
                    <a:pt x="1" y="1173"/>
                  </a:lnTo>
                  <a:lnTo>
                    <a:pt x="3399" y="1173"/>
                  </a:lnTo>
                  <a:lnTo>
                    <a:pt x="3399" y="451"/>
                  </a:lnTo>
                  <a:cubicBezTo>
                    <a:pt x="3399" y="201"/>
                    <a:pt x="3198" y="0"/>
                    <a:pt x="294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1591200" y="3061609"/>
              <a:ext cx="31737" cy="30818"/>
            </a:xfrm>
            <a:custGeom>
              <a:avLst/>
              <a:gdLst/>
              <a:ahLst/>
              <a:cxnLst/>
              <a:rect l="l" t="t" r="r" b="b"/>
              <a:pathLst>
                <a:path w="1208" h="1173" extrusionOk="0">
                  <a:moveTo>
                    <a:pt x="0" y="0"/>
                  </a:moveTo>
                  <a:lnTo>
                    <a:pt x="0" y="1173"/>
                  </a:lnTo>
                  <a:lnTo>
                    <a:pt x="1207" y="1173"/>
                  </a:lnTo>
                  <a:lnTo>
                    <a:pt x="1207" y="451"/>
                  </a:lnTo>
                  <a:cubicBezTo>
                    <a:pt x="1200" y="201"/>
                    <a:pt x="999" y="0"/>
                    <a:pt x="7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1501006" y="3084756"/>
              <a:ext cx="154193" cy="38831"/>
            </a:xfrm>
            <a:custGeom>
              <a:avLst/>
              <a:gdLst/>
              <a:ahLst/>
              <a:cxnLst/>
              <a:rect l="l" t="t" r="r" b="b"/>
              <a:pathLst>
                <a:path w="5869" h="1478" extrusionOk="0">
                  <a:moveTo>
                    <a:pt x="472" y="0"/>
                  </a:moveTo>
                  <a:cubicBezTo>
                    <a:pt x="354" y="0"/>
                    <a:pt x="250" y="90"/>
                    <a:pt x="222" y="208"/>
                  </a:cubicBezTo>
                  <a:lnTo>
                    <a:pt x="35" y="1179"/>
                  </a:lnTo>
                  <a:cubicBezTo>
                    <a:pt x="0" y="1332"/>
                    <a:pt x="125" y="1478"/>
                    <a:pt x="284" y="1478"/>
                  </a:cubicBezTo>
                  <a:lnTo>
                    <a:pt x="5591" y="1478"/>
                  </a:lnTo>
                  <a:cubicBezTo>
                    <a:pt x="5750" y="1478"/>
                    <a:pt x="5868" y="1332"/>
                    <a:pt x="5833" y="1179"/>
                  </a:cubicBezTo>
                  <a:lnTo>
                    <a:pt x="5646" y="208"/>
                  </a:lnTo>
                  <a:cubicBezTo>
                    <a:pt x="5618" y="90"/>
                    <a:pt x="5514" y="0"/>
                    <a:pt x="539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1616159" y="3084756"/>
              <a:ext cx="38857" cy="38647"/>
            </a:xfrm>
            <a:custGeom>
              <a:avLst/>
              <a:gdLst/>
              <a:ahLst/>
              <a:cxnLst/>
              <a:rect l="l" t="t" r="r" b="b"/>
              <a:pathLst>
                <a:path w="1479" h="1471" extrusionOk="0">
                  <a:moveTo>
                    <a:pt x="1" y="0"/>
                  </a:moveTo>
                  <a:lnTo>
                    <a:pt x="292" y="1471"/>
                  </a:lnTo>
                  <a:lnTo>
                    <a:pt x="1208" y="1471"/>
                  </a:lnTo>
                  <a:cubicBezTo>
                    <a:pt x="1360" y="1471"/>
                    <a:pt x="1478" y="1332"/>
                    <a:pt x="1450" y="1179"/>
                  </a:cubicBezTo>
                  <a:lnTo>
                    <a:pt x="1263" y="201"/>
                  </a:lnTo>
                  <a:cubicBezTo>
                    <a:pt x="1242" y="83"/>
                    <a:pt x="1138" y="0"/>
                    <a:pt x="10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43"/>
          <p:cNvGrpSpPr/>
          <p:nvPr/>
        </p:nvGrpSpPr>
        <p:grpSpPr>
          <a:xfrm>
            <a:off x="3981582" y="2581272"/>
            <a:ext cx="401495" cy="445095"/>
            <a:chOff x="3082217" y="2788586"/>
            <a:chExt cx="288866" cy="320235"/>
          </a:xfrm>
        </p:grpSpPr>
        <p:sp>
          <p:nvSpPr>
            <p:cNvPr id="1439" name="Google Shape;1439;p43"/>
            <p:cNvSpPr/>
            <p:nvPr/>
          </p:nvSpPr>
          <p:spPr>
            <a:xfrm>
              <a:off x="3082401" y="2867508"/>
              <a:ext cx="275178" cy="241313"/>
            </a:xfrm>
            <a:custGeom>
              <a:avLst/>
              <a:gdLst/>
              <a:ahLst/>
              <a:cxnLst/>
              <a:rect l="l" t="t" r="r" b="b"/>
              <a:pathLst>
                <a:path w="10474" h="9185" extrusionOk="0">
                  <a:moveTo>
                    <a:pt x="3096" y="0"/>
                  </a:moveTo>
                  <a:cubicBezTo>
                    <a:pt x="2877" y="0"/>
                    <a:pt x="2660" y="23"/>
                    <a:pt x="2456" y="78"/>
                  </a:cubicBezTo>
                  <a:cubicBezTo>
                    <a:pt x="1263" y="383"/>
                    <a:pt x="0" y="1666"/>
                    <a:pt x="0" y="3782"/>
                  </a:cubicBezTo>
                  <a:cubicBezTo>
                    <a:pt x="0" y="5217"/>
                    <a:pt x="909" y="7194"/>
                    <a:pt x="2033" y="8311"/>
                  </a:cubicBezTo>
                  <a:cubicBezTo>
                    <a:pt x="2567" y="8845"/>
                    <a:pt x="3142" y="9185"/>
                    <a:pt x="3690" y="9185"/>
                  </a:cubicBezTo>
                  <a:cubicBezTo>
                    <a:pt x="4016" y="9185"/>
                    <a:pt x="4335" y="9136"/>
                    <a:pt x="4641" y="9046"/>
                  </a:cubicBezTo>
                  <a:cubicBezTo>
                    <a:pt x="4835" y="8987"/>
                    <a:pt x="5036" y="8958"/>
                    <a:pt x="5237" y="8958"/>
                  </a:cubicBezTo>
                  <a:cubicBezTo>
                    <a:pt x="5438" y="8958"/>
                    <a:pt x="5639" y="8987"/>
                    <a:pt x="5834" y="9046"/>
                  </a:cubicBezTo>
                  <a:cubicBezTo>
                    <a:pt x="6139" y="9136"/>
                    <a:pt x="6458" y="9185"/>
                    <a:pt x="6784" y="9185"/>
                  </a:cubicBezTo>
                  <a:cubicBezTo>
                    <a:pt x="7304" y="9185"/>
                    <a:pt x="7852" y="8873"/>
                    <a:pt x="8365" y="8387"/>
                  </a:cubicBezTo>
                  <a:cubicBezTo>
                    <a:pt x="9524" y="7277"/>
                    <a:pt x="10474" y="5252"/>
                    <a:pt x="10474" y="3782"/>
                  </a:cubicBezTo>
                  <a:cubicBezTo>
                    <a:pt x="10474" y="1666"/>
                    <a:pt x="9205" y="383"/>
                    <a:pt x="8018" y="78"/>
                  </a:cubicBezTo>
                  <a:cubicBezTo>
                    <a:pt x="7812" y="23"/>
                    <a:pt x="7594" y="0"/>
                    <a:pt x="7375" y="0"/>
                  </a:cubicBezTo>
                  <a:cubicBezTo>
                    <a:pt x="6985" y="0"/>
                    <a:pt x="6592" y="72"/>
                    <a:pt x="6250" y="161"/>
                  </a:cubicBezTo>
                  <a:cubicBezTo>
                    <a:pt x="6139" y="189"/>
                    <a:pt x="6028" y="216"/>
                    <a:pt x="5910" y="237"/>
                  </a:cubicBezTo>
                  <a:cubicBezTo>
                    <a:pt x="5687" y="273"/>
                    <a:pt x="5462" y="291"/>
                    <a:pt x="5238" y="291"/>
                  </a:cubicBezTo>
                  <a:cubicBezTo>
                    <a:pt x="4896" y="291"/>
                    <a:pt x="4555" y="249"/>
                    <a:pt x="4224" y="161"/>
                  </a:cubicBezTo>
                  <a:cubicBezTo>
                    <a:pt x="3882" y="72"/>
                    <a:pt x="3486" y="0"/>
                    <a:pt x="3096" y="0"/>
                  </a:cubicBezTo>
                  <a:close/>
                </a:path>
              </a:pathLst>
            </a:custGeom>
            <a:solidFill>
              <a:srgbClr val="D7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3082217" y="2867508"/>
              <a:ext cx="219980" cy="241313"/>
            </a:xfrm>
            <a:custGeom>
              <a:avLst/>
              <a:gdLst/>
              <a:ahLst/>
              <a:cxnLst/>
              <a:rect l="l" t="t" r="r" b="b"/>
              <a:pathLst>
                <a:path w="8373" h="9185" extrusionOk="0">
                  <a:moveTo>
                    <a:pt x="8372" y="8380"/>
                  </a:moveTo>
                  <a:cubicBezTo>
                    <a:pt x="8369" y="8383"/>
                    <a:pt x="8366" y="8386"/>
                    <a:pt x="8364" y="8389"/>
                  </a:cubicBezTo>
                  <a:lnTo>
                    <a:pt x="8364" y="8389"/>
                  </a:lnTo>
                  <a:cubicBezTo>
                    <a:pt x="8366" y="8388"/>
                    <a:pt x="8369" y="8388"/>
                    <a:pt x="8372" y="8387"/>
                  </a:cubicBezTo>
                  <a:lnTo>
                    <a:pt x="8372" y="8380"/>
                  </a:lnTo>
                  <a:close/>
                  <a:moveTo>
                    <a:pt x="3101" y="0"/>
                  </a:moveTo>
                  <a:cubicBezTo>
                    <a:pt x="2883" y="0"/>
                    <a:pt x="2667" y="23"/>
                    <a:pt x="2463" y="78"/>
                  </a:cubicBezTo>
                  <a:cubicBezTo>
                    <a:pt x="1270" y="383"/>
                    <a:pt x="0" y="1666"/>
                    <a:pt x="0" y="3782"/>
                  </a:cubicBezTo>
                  <a:cubicBezTo>
                    <a:pt x="0" y="5897"/>
                    <a:pt x="1991" y="9185"/>
                    <a:pt x="3697" y="9185"/>
                  </a:cubicBezTo>
                  <a:cubicBezTo>
                    <a:pt x="4023" y="9185"/>
                    <a:pt x="4342" y="9136"/>
                    <a:pt x="4648" y="9046"/>
                  </a:cubicBezTo>
                  <a:cubicBezTo>
                    <a:pt x="4842" y="8987"/>
                    <a:pt x="5043" y="8958"/>
                    <a:pt x="5244" y="8958"/>
                  </a:cubicBezTo>
                  <a:cubicBezTo>
                    <a:pt x="5445" y="8958"/>
                    <a:pt x="5646" y="8987"/>
                    <a:pt x="5841" y="9046"/>
                  </a:cubicBezTo>
                  <a:cubicBezTo>
                    <a:pt x="6146" y="9136"/>
                    <a:pt x="6465" y="9185"/>
                    <a:pt x="6791" y="9185"/>
                  </a:cubicBezTo>
                  <a:cubicBezTo>
                    <a:pt x="7308" y="9185"/>
                    <a:pt x="7860" y="8876"/>
                    <a:pt x="8364" y="8389"/>
                  </a:cubicBezTo>
                  <a:lnTo>
                    <a:pt x="8364" y="8389"/>
                  </a:lnTo>
                  <a:cubicBezTo>
                    <a:pt x="7729" y="8500"/>
                    <a:pt x="7160" y="8547"/>
                    <a:pt x="6651" y="8547"/>
                  </a:cubicBezTo>
                  <a:cubicBezTo>
                    <a:pt x="6029" y="8547"/>
                    <a:pt x="5496" y="8477"/>
                    <a:pt x="5043" y="8366"/>
                  </a:cubicBezTo>
                  <a:cubicBezTo>
                    <a:pt x="3704" y="8033"/>
                    <a:pt x="2705" y="6910"/>
                    <a:pt x="2539" y="5536"/>
                  </a:cubicBezTo>
                  <a:cubicBezTo>
                    <a:pt x="2123" y="2110"/>
                    <a:pt x="4363" y="1111"/>
                    <a:pt x="4363" y="1111"/>
                  </a:cubicBezTo>
                  <a:cubicBezTo>
                    <a:pt x="4682" y="1255"/>
                    <a:pt x="5018" y="1292"/>
                    <a:pt x="5280" y="1292"/>
                  </a:cubicBezTo>
                  <a:cubicBezTo>
                    <a:pt x="5561" y="1292"/>
                    <a:pt x="5757" y="1250"/>
                    <a:pt x="5757" y="1250"/>
                  </a:cubicBezTo>
                  <a:cubicBezTo>
                    <a:pt x="5286" y="778"/>
                    <a:pt x="5917" y="237"/>
                    <a:pt x="5917" y="237"/>
                  </a:cubicBezTo>
                  <a:lnTo>
                    <a:pt x="5917" y="237"/>
                  </a:lnTo>
                  <a:cubicBezTo>
                    <a:pt x="5694" y="273"/>
                    <a:pt x="5469" y="291"/>
                    <a:pt x="5245" y="291"/>
                  </a:cubicBezTo>
                  <a:cubicBezTo>
                    <a:pt x="4903" y="291"/>
                    <a:pt x="4562" y="249"/>
                    <a:pt x="4231" y="161"/>
                  </a:cubicBezTo>
                  <a:cubicBezTo>
                    <a:pt x="3885" y="72"/>
                    <a:pt x="3490" y="0"/>
                    <a:pt x="3101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3233100" y="2788586"/>
              <a:ext cx="137983" cy="76269"/>
            </a:xfrm>
            <a:custGeom>
              <a:avLst/>
              <a:gdLst/>
              <a:ahLst/>
              <a:cxnLst/>
              <a:rect l="l" t="t" r="r" b="b"/>
              <a:pathLst>
                <a:path w="5252" h="2903" extrusionOk="0">
                  <a:moveTo>
                    <a:pt x="2510" y="1"/>
                  </a:moveTo>
                  <a:cubicBezTo>
                    <a:pt x="2390" y="1"/>
                    <a:pt x="2266" y="5"/>
                    <a:pt x="2137" y="16"/>
                  </a:cubicBezTo>
                  <a:cubicBezTo>
                    <a:pt x="611" y="134"/>
                    <a:pt x="14" y="1896"/>
                    <a:pt x="0" y="1951"/>
                  </a:cubicBezTo>
                  <a:cubicBezTo>
                    <a:pt x="21" y="1944"/>
                    <a:pt x="42" y="1930"/>
                    <a:pt x="63" y="1930"/>
                  </a:cubicBezTo>
                  <a:cubicBezTo>
                    <a:pt x="84" y="1925"/>
                    <a:pt x="107" y="1923"/>
                    <a:pt x="131" y="1923"/>
                  </a:cubicBezTo>
                  <a:cubicBezTo>
                    <a:pt x="619" y="1923"/>
                    <a:pt x="1590" y="2903"/>
                    <a:pt x="2725" y="2903"/>
                  </a:cubicBezTo>
                  <a:cubicBezTo>
                    <a:pt x="2946" y="2903"/>
                    <a:pt x="3174" y="2866"/>
                    <a:pt x="3406" y="2776"/>
                  </a:cubicBezTo>
                  <a:cubicBezTo>
                    <a:pt x="4960" y="2180"/>
                    <a:pt x="5251" y="127"/>
                    <a:pt x="5251" y="127"/>
                  </a:cubicBezTo>
                  <a:lnTo>
                    <a:pt x="5251" y="127"/>
                  </a:lnTo>
                  <a:cubicBezTo>
                    <a:pt x="5067" y="247"/>
                    <a:pt x="4874" y="291"/>
                    <a:pt x="4663" y="291"/>
                  </a:cubicBezTo>
                  <a:cubicBezTo>
                    <a:pt x="4120" y="291"/>
                    <a:pt x="3457" y="1"/>
                    <a:pt x="2510" y="1"/>
                  </a:cubicBez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3232916" y="2788586"/>
              <a:ext cx="138167" cy="51258"/>
            </a:xfrm>
            <a:custGeom>
              <a:avLst/>
              <a:gdLst/>
              <a:ahLst/>
              <a:cxnLst/>
              <a:rect l="l" t="t" r="r" b="b"/>
              <a:pathLst>
                <a:path w="5259" h="1951" extrusionOk="0">
                  <a:moveTo>
                    <a:pt x="2517" y="1"/>
                  </a:moveTo>
                  <a:cubicBezTo>
                    <a:pt x="2397" y="1"/>
                    <a:pt x="2273" y="5"/>
                    <a:pt x="2144" y="16"/>
                  </a:cubicBezTo>
                  <a:cubicBezTo>
                    <a:pt x="618" y="134"/>
                    <a:pt x="21" y="1896"/>
                    <a:pt x="1" y="1951"/>
                  </a:cubicBezTo>
                  <a:lnTo>
                    <a:pt x="70" y="1923"/>
                  </a:lnTo>
                  <a:cubicBezTo>
                    <a:pt x="403" y="1798"/>
                    <a:pt x="1832" y="1278"/>
                    <a:pt x="2990" y="1278"/>
                  </a:cubicBezTo>
                  <a:cubicBezTo>
                    <a:pt x="4315" y="1278"/>
                    <a:pt x="5258" y="127"/>
                    <a:pt x="5258" y="127"/>
                  </a:cubicBezTo>
                  <a:lnTo>
                    <a:pt x="5258" y="127"/>
                  </a:lnTo>
                  <a:cubicBezTo>
                    <a:pt x="5074" y="247"/>
                    <a:pt x="4881" y="291"/>
                    <a:pt x="4670" y="291"/>
                  </a:cubicBezTo>
                  <a:cubicBezTo>
                    <a:pt x="4127" y="291"/>
                    <a:pt x="3464" y="1"/>
                    <a:pt x="2517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3293605" y="2915403"/>
              <a:ext cx="38831" cy="55540"/>
            </a:xfrm>
            <a:custGeom>
              <a:avLst/>
              <a:gdLst/>
              <a:ahLst/>
              <a:cxnLst/>
              <a:rect l="l" t="t" r="r" b="b"/>
              <a:pathLst>
                <a:path w="1478" h="2114" extrusionOk="0">
                  <a:moveTo>
                    <a:pt x="674" y="1"/>
                  </a:moveTo>
                  <a:cubicBezTo>
                    <a:pt x="660" y="1"/>
                    <a:pt x="646" y="1"/>
                    <a:pt x="631" y="3"/>
                  </a:cubicBezTo>
                  <a:cubicBezTo>
                    <a:pt x="257" y="44"/>
                    <a:pt x="0" y="544"/>
                    <a:pt x="56" y="1126"/>
                  </a:cubicBezTo>
                  <a:cubicBezTo>
                    <a:pt x="116" y="1687"/>
                    <a:pt x="440" y="2113"/>
                    <a:pt x="804" y="2113"/>
                  </a:cubicBezTo>
                  <a:cubicBezTo>
                    <a:pt x="818" y="2113"/>
                    <a:pt x="832" y="2112"/>
                    <a:pt x="847" y="2111"/>
                  </a:cubicBezTo>
                  <a:cubicBezTo>
                    <a:pt x="1221" y="2076"/>
                    <a:pt x="1478" y="1570"/>
                    <a:pt x="1422" y="987"/>
                  </a:cubicBezTo>
                  <a:cubicBezTo>
                    <a:pt x="1362" y="427"/>
                    <a:pt x="1038" y="1"/>
                    <a:pt x="674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3191379" y="2892677"/>
              <a:ext cx="57405" cy="13136"/>
            </a:xfrm>
            <a:custGeom>
              <a:avLst/>
              <a:gdLst/>
              <a:ahLst/>
              <a:cxnLst/>
              <a:rect l="l" t="t" r="r" b="b"/>
              <a:pathLst>
                <a:path w="2185" h="500" extrusionOk="0">
                  <a:moveTo>
                    <a:pt x="0" y="0"/>
                  </a:moveTo>
                  <a:cubicBezTo>
                    <a:pt x="0" y="236"/>
                    <a:pt x="368" y="437"/>
                    <a:pt x="867" y="486"/>
                  </a:cubicBezTo>
                  <a:cubicBezTo>
                    <a:pt x="936" y="500"/>
                    <a:pt x="1013" y="500"/>
                    <a:pt x="1089" y="500"/>
                  </a:cubicBezTo>
                  <a:cubicBezTo>
                    <a:pt x="1165" y="500"/>
                    <a:pt x="1235" y="493"/>
                    <a:pt x="1304" y="486"/>
                  </a:cubicBezTo>
                  <a:cubicBezTo>
                    <a:pt x="1810" y="444"/>
                    <a:pt x="2185" y="243"/>
                    <a:pt x="2185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3195320" y="2830070"/>
              <a:ext cx="49708" cy="75560"/>
            </a:xfrm>
            <a:custGeom>
              <a:avLst/>
              <a:gdLst/>
              <a:ahLst/>
              <a:cxnLst/>
              <a:rect l="l" t="t" r="r" b="b"/>
              <a:pathLst>
                <a:path w="1892" h="2876" extrusionOk="0">
                  <a:moveTo>
                    <a:pt x="1586" y="1"/>
                  </a:moveTo>
                  <a:cubicBezTo>
                    <a:pt x="1522" y="1"/>
                    <a:pt x="1457" y="30"/>
                    <a:pt x="1411" y="101"/>
                  </a:cubicBezTo>
                  <a:lnTo>
                    <a:pt x="814" y="1010"/>
                  </a:lnTo>
                  <a:cubicBezTo>
                    <a:pt x="717" y="726"/>
                    <a:pt x="606" y="448"/>
                    <a:pt x="474" y="178"/>
                  </a:cubicBezTo>
                  <a:cubicBezTo>
                    <a:pt x="428" y="100"/>
                    <a:pt x="359" y="68"/>
                    <a:pt x="291" y="68"/>
                  </a:cubicBezTo>
                  <a:cubicBezTo>
                    <a:pt x="144" y="68"/>
                    <a:pt x="1" y="216"/>
                    <a:pt x="86" y="386"/>
                  </a:cubicBezTo>
                  <a:cubicBezTo>
                    <a:pt x="384" y="1017"/>
                    <a:pt x="585" y="1690"/>
                    <a:pt x="676" y="2383"/>
                  </a:cubicBezTo>
                  <a:cubicBezTo>
                    <a:pt x="696" y="2536"/>
                    <a:pt x="710" y="2703"/>
                    <a:pt x="717" y="2869"/>
                  </a:cubicBezTo>
                  <a:cubicBezTo>
                    <a:pt x="786" y="2876"/>
                    <a:pt x="863" y="2876"/>
                    <a:pt x="939" y="2876"/>
                  </a:cubicBezTo>
                  <a:cubicBezTo>
                    <a:pt x="1015" y="2876"/>
                    <a:pt x="1085" y="2876"/>
                    <a:pt x="1154" y="2869"/>
                  </a:cubicBezTo>
                  <a:cubicBezTo>
                    <a:pt x="1147" y="2703"/>
                    <a:pt x="1133" y="2536"/>
                    <a:pt x="1119" y="2383"/>
                  </a:cubicBezTo>
                  <a:cubicBezTo>
                    <a:pt x="1085" y="2106"/>
                    <a:pt x="1036" y="1836"/>
                    <a:pt x="974" y="1572"/>
                  </a:cubicBezTo>
                  <a:lnTo>
                    <a:pt x="1778" y="351"/>
                  </a:lnTo>
                  <a:lnTo>
                    <a:pt x="1778" y="344"/>
                  </a:lnTo>
                  <a:cubicBezTo>
                    <a:pt x="1891" y="173"/>
                    <a:pt x="1740" y="1"/>
                    <a:pt x="1586" y="1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43"/>
          <p:cNvGrpSpPr/>
          <p:nvPr/>
        </p:nvGrpSpPr>
        <p:grpSpPr>
          <a:xfrm>
            <a:off x="4715929" y="2570319"/>
            <a:ext cx="451741" cy="467077"/>
            <a:chOff x="3610557" y="2780704"/>
            <a:chExt cx="325017" cy="336051"/>
          </a:xfrm>
        </p:grpSpPr>
        <p:sp>
          <p:nvSpPr>
            <p:cNvPr id="1447" name="Google Shape;1447;p43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rgbClr val="A7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0" name="Google Shape;1450;p43"/>
          <p:cNvGrpSpPr/>
          <p:nvPr/>
        </p:nvGrpSpPr>
        <p:grpSpPr>
          <a:xfrm>
            <a:off x="5506104" y="2613112"/>
            <a:ext cx="398172" cy="381374"/>
            <a:chOff x="4179067" y="2811495"/>
            <a:chExt cx="286476" cy="274390"/>
          </a:xfrm>
        </p:grpSpPr>
        <p:sp>
          <p:nvSpPr>
            <p:cNvPr id="1451" name="Google Shape;1451;p43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B0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CB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3C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C9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0" name="Google Shape;1460;p43"/>
          <p:cNvGrpSpPr/>
          <p:nvPr/>
        </p:nvGrpSpPr>
        <p:grpSpPr>
          <a:xfrm>
            <a:off x="6211739" y="2544538"/>
            <a:ext cx="515718" cy="520099"/>
            <a:chOff x="4686757" y="2762156"/>
            <a:chExt cx="371047" cy="374199"/>
          </a:xfrm>
        </p:grpSpPr>
        <p:sp>
          <p:nvSpPr>
            <p:cNvPr id="1461" name="Google Shape;1461;p43"/>
            <p:cNvSpPr/>
            <p:nvPr/>
          </p:nvSpPr>
          <p:spPr>
            <a:xfrm>
              <a:off x="4696767" y="2762156"/>
              <a:ext cx="353207" cy="374199"/>
            </a:xfrm>
            <a:custGeom>
              <a:avLst/>
              <a:gdLst/>
              <a:ahLst/>
              <a:cxnLst/>
              <a:rect l="l" t="t" r="r" b="b"/>
              <a:pathLst>
                <a:path w="13444" h="14243" extrusionOk="0">
                  <a:moveTo>
                    <a:pt x="4822" y="3727"/>
                  </a:moveTo>
                  <a:lnTo>
                    <a:pt x="6361" y="4608"/>
                  </a:lnTo>
                  <a:lnTo>
                    <a:pt x="4822" y="5482"/>
                  </a:lnTo>
                  <a:lnTo>
                    <a:pt x="4822" y="3727"/>
                  </a:lnTo>
                  <a:close/>
                  <a:moveTo>
                    <a:pt x="8741" y="3727"/>
                  </a:moveTo>
                  <a:lnTo>
                    <a:pt x="8741" y="5482"/>
                  </a:lnTo>
                  <a:lnTo>
                    <a:pt x="7201" y="4608"/>
                  </a:lnTo>
                  <a:lnTo>
                    <a:pt x="8741" y="3727"/>
                  </a:lnTo>
                  <a:close/>
                  <a:moveTo>
                    <a:pt x="2685" y="2797"/>
                  </a:moveTo>
                  <a:cubicBezTo>
                    <a:pt x="3448" y="2797"/>
                    <a:pt x="3844" y="3207"/>
                    <a:pt x="4405" y="3484"/>
                  </a:cubicBezTo>
                  <a:lnTo>
                    <a:pt x="4405" y="5725"/>
                  </a:lnTo>
                  <a:lnTo>
                    <a:pt x="2422" y="6862"/>
                  </a:lnTo>
                  <a:lnTo>
                    <a:pt x="1707" y="6453"/>
                  </a:lnTo>
                  <a:cubicBezTo>
                    <a:pt x="937" y="6016"/>
                    <a:pt x="563" y="5107"/>
                    <a:pt x="792" y="4247"/>
                  </a:cubicBezTo>
                  <a:cubicBezTo>
                    <a:pt x="1021" y="3394"/>
                    <a:pt x="1797" y="2797"/>
                    <a:pt x="2685" y="2797"/>
                  </a:cubicBezTo>
                  <a:close/>
                  <a:moveTo>
                    <a:pt x="10870" y="2797"/>
                  </a:moveTo>
                  <a:cubicBezTo>
                    <a:pt x="11758" y="2797"/>
                    <a:pt x="12535" y="3394"/>
                    <a:pt x="12764" y="4247"/>
                  </a:cubicBezTo>
                  <a:cubicBezTo>
                    <a:pt x="12992" y="5107"/>
                    <a:pt x="12618" y="6009"/>
                    <a:pt x="11848" y="6453"/>
                  </a:cubicBezTo>
                  <a:lnTo>
                    <a:pt x="11140" y="6862"/>
                  </a:lnTo>
                  <a:lnTo>
                    <a:pt x="9150" y="5725"/>
                  </a:lnTo>
                  <a:lnTo>
                    <a:pt x="9150" y="3484"/>
                  </a:lnTo>
                  <a:cubicBezTo>
                    <a:pt x="9725" y="3200"/>
                    <a:pt x="10114" y="2797"/>
                    <a:pt x="10870" y="2797"/>
                  </a:cubicBezTo>
                  <a:close/>
                  <a:moveTo>
                    <a:pt x="4398" y="6203"/>
                  </a:moveTo>
                  <a:lnTo>
                    <a:pt x="4398" y="7993"/>
                  </a:lnTo>
                  <a:lnTo>
                    <a:pt x="2838" y="7098"/>
                  </a:lnTo>
                  <a:lnTo>
                    <a:pt x="4398" y="6203"/>
                  </a:lnTo>
                  <a:close/>
                  <a:moveTo>
                    <a:pt x="9150" y="6203"/>
                  </a:moveTo>
                  <a:lnTo>
                    <a:pt x="10710" y="7098"/>
                  </a:lnTo>
                  <a:lnTo>
                    <a:pt x="9150" y="7993"/>
                  </a:lnTo>
                  <a:lnTo>
                    <a:pt x="9150" y="6203"/>
                  </a:lnTo>
                  <a:close/>
                  <a:moveTo>
                    <a:pt x="6778" y="4844"/>
                  </a:moveTo>
                  <a:lnTo>
                    <a:pt x="8741" y="5967"/>
                  </a:lnTo>
                  <a:lnTo>
                    <a:pt x="8741" y="8235"/>
                  </a:lnTo>
                  <a:lnTo>
                    <a:pt x="6778" y="9352"/>
                  </a:lnTo>
                  <a:lnTo>
                    <a:pt x="4822" y="8235"/>
                  </a:lnTo>
                  <a:lnTo>
                    <a:pt x="4822" y="5967"/>
                  </a:lnTo>
                  <a:lnTo>
                    <a:pt x="6778" y="4844"/>
                  </a:lnTo>
                  <a:close/>
                  <a:moveTo>
                    <a:pt x="4822" y="8721"/>
                  </a:moveTo>
                  <a:lnTo>
                    <a:pt x="6354" y="9595"/>
                  </a:lnTo>
                  <a:lnTo>
                    <a:pt x="4822" y="10476"/>
                  </a:lnTo>
                  <a:lnTo>
                    <a:pt x="4822" y="8721"/>
                  </a:lnTo>
                  <a:close/>
                  <a:moveTo>
                    <a:pt x="8734" y="8714"/>
                  </a:moveTo>
                  <a:lnTo>
                    <a:pt x="8734" y="10476"/>
                  </a:lnTo>
                  <a:lnTo>
                    <a:pt x="7201" y="9595"/>
                  </a:lnTo>
                  <a:lnTo>
                    <a:pt x="8734" y="8714"/>
                  </a:lnTo>
                  <a:close/>
                  <a:moveTo>
                    <a:pt x="11140" y="7341"/>
                  </a:moveTo>
                  <a:lnTo>
                    <a:pt x="11855" y="7743"/>
                  </a:lnTo>
                  <a:cubicBezTo>
                    <a:pt x="12306" y="8007"/>
                    <a:pt x="12632" y="8430"/>
                    <a:pt x="12764" y="8929"/>
                  </a:cubicBezTo>
                  <a:cubicBezTo>
                    <a:pt x="13125" y="10254"/>
                    <a:pt x="12073" y="11406"/>
                    <a:pt x="10873" y="11406"/>
                  </a:cubicBezTo>
                  <a:cubicBezTo>
                    <a:pt x="10553" y="11406"/>
                    <a:pt x="10223" y="11324"/>
                    <a:pt x="9906" y="11142"/>
                  </a:cubicBezTo>
                  <a:lnTo>
                    <a:pt x="9157" y="10712"/>
                  </a:lnTo>
                  <a:lnTo>
                    <a:pt x="9157" y="8478"/>
                  </a:lnTo>
                  <a:lnTo>
                    <a:pt x="11140" y="7341"/>
                  </a:lnTo>
                  <a:close/>
                  <a:moveTo>
                    <a:pt x="6778" y="9838"/>
                  </a:moveTo>
                  <a:lnTo>
                    <a:pt x="8741" y="10954"/>
                  </a:lnTo>
                  <a:lnTo>
                    <a:pt x="8741" y="11821"/>
                  </a:lnTo>
                  <a:cubicBezTo>
                    <a:pt x="8734" y="12903"/>
                    <a:pt x="7860" y="13777"/>
                    <a:pt x="6778" y="13777"/>
                  </a:cubicBezTo>
                  <a:cubicBezTo>
                    <a:pt x="5702" y="13777"/>
                    <a:pt x="4822" y="12903"/>
                    <a:pt x="4822" y="11821"/>
                  </a:cubicBezTo>
                  <a:lnTo>
                    <a:pt x="4822" y="10954"/>
                  </a:lnTo>
                  <a:lnTo>
                    <a:pt x="6778" y="9838"/>
                  </a:lnTo>
                  <a:close/>
                  <a:moveTo>
                    <a:pt x="6767" y="0"/>
                  </a:moveTo>
                  <a:cubicBezTo>
                    <a:pt x="6533" y="0"/>
                    <a:pt x="6296" y="35"/>
                    <a:pt x="6063" y="106"/>
                  </a:cubicBezTo>
                  <a:cubicBezTo>
                    <a:pt x="5071" y="418"/>
                    <a:pt x="4398" y="1334"/>
                    <a:pt x="4398" y="2374"/>
                  </a:cubicBezTo>
                  <a:lnTo>
                    <a:pt x="4398" y="3006"/>
                  </a:lnTo>
                  <a:lnTo>
                    <a:pt x="3851" y="2693"/>
                  </a:lnTo>
                  <a:cubicBezTo>
                    <a:pt x="3488" y="2491"/>
                    <a:pt x="3094" y="2395"/>
                    <a:pt x="2706" y="2395"/>
                  </a:cubicBezTo>
                  <a:cubicBezTo>
                    <a:pt x="1881" y="2395"/>
                    <a:pt x="1080" y="2827"/>
                    <a:pt x="646" y="3595"/>
                  </a:cubicBezTo>
                  <a:cubicBezTo>
                    <a:pt x="1" y="4719"/>
                    <a:pt x="375" y="6155"/>
                    <a:pt x="1492" y="6814"/>
                  </a:cubicBezTo>
                  <a:lnTo>
                    <a:pt x="1992" y="7098"/>
                  </a:lnTo>
                  <a:lnTo>
                    <a:pt x="1499" y="7389"/>
                  </a:lnTo>
                  <a:cubicBezTo>
                    <a:pt x="597" y="7902"/>
                    <a:pt x="140" y="8943"/>
                    <a:pt x="369" y="9956"/>
                  </a:cubicBezTo>
                  <a:cubicBezTo>
                    <a:pt x="591" y="10968"/>
                    <a:pt x="1444" y="11717"/>
                    <a:pt x="2477" y="11808"/>
                  </a:cubicBezTo>
                  <a:lnTo>
                    <a:pt x="2491" y="11808"/>
                  </a:lnTo>
                  <a:cubicBezTo>
                    <a:pt x="2495" y="11808"/>
                    <a:pt x="2500" y="11808"/>
                    <a:pt x="2504" y="11808"/>
                  </a:cubicBezTo>
                  <a:cubicBezTo>
                    <a:pt x="2769" y="11808"/>
                    <a:pt x="2785" y="11398"/>
                    <a:pt x="2512" y="11391"/>
                  </a:cubicBezTo>
                  <a:cubicBezTo>
                    <a:pt x="1659" y="11315"/>
                    <a:pt x="958" y="10698"/>
                    <a:pt x="778" y="9865"/>
                  </a:cubicBezTo>
                  <a:cubicBezTo>
                    <a:pt x="591" y="9033"/>
                    <a:pt x="965" y="8173"/>
                    <a:pt x="1707" y="7750"/>
                  </a:cubicBezTo>
                  <a:lnTo>
                    <a:pt x="2415" y="7341"/>
                  </a:lnTo>
                  <a:lnTo>
                    <a:pt x="4405" y="8478"/>
                  </a:lnTo>
                  <a:lnTo>
                    <a:pt x="4405" y="10712"/>
                  </a:lnTo>
                  <a:cubicBezTo>
                    <a:pt x="3740" y="11079"/>
                    <a:pt x="3587" y="11211"/>
                    <a:pt x="3261" y="11315"/>
                  </a:cubicBezTo>
                  <a:cubicBezTo>
                    <a:pt x="3014" y="11391"/>
                    <a:pt x="3097" y="11727"/>
                    <a:pt x="3319" y="11727"/>
                  </a:cubicBezTo>
                  <a:cubicBezTo>
                    <a:pt x="3340" y="11727"/>
                    <a:pt x="3362" y="11724"/>
                    <a:pt x="3386" y="11717"/>
                  </a:cubicBezTo>
                  <a:cubicBezTo>
                    <a:pt x="3760" y="11599"/>
                    <a:pt x="3948" y="11447"/>
                    <a:pt x="4405" y="11197"/>
                  </a:cubicBezTo>
                  <a:lnTo>
                    <a:pt x="4405" y="11821"/>
                  </a:lnTo>
                  <a:cubicBezTo>
                    <a:pt x="4378" y="13153"/>
                    <a:pt x="5446" y="14242"/>
                    <a:pt x="6778" y="14242"/>
                  </a:cubicBezTo>
                  <a:cubicBezTo>
                    <a:pt x="8109" y="14242"/>
                    <a:pt x="9178" y="13153"/>
                    <a:pt x="9157" y="11821"/>
                  </a:cubicBezTo>
                  <a:lnTo>
                    <a:pt x="9157" y="11197"/>
                  </a:lnTo>
                  <a:cubicBezTo>
                    <a:pt x="9517" y="11371"/>
                    <a:pt x="10003" y="11821"/>
                    <a:pt x="10877" y="11821"/>
                  </a:cubicBezTo>
                  <a:cubicBezTo>
                    <a:pt x="11952" y="11821"/>
                    <a:pt x="12888" y="11093"/>
                    <a:pt x="13166" y="10053"/>
                  </a:cubicBezTo>
                  <a:cubicBezTo>
                    <a:pt x="13443" y="9019"/>
                    <a:pt x="12985" y="7923"/>
                    <a:pt x="12056" y="7389"/>
                  </a:cubicBezTo>
                  <a:lnTo>
                    <a:pt x="11564" y="7105"/>
                  </a:lnTo>
                  <a:lnTo>
                    <a:pt x="12056" y="6820"/>
                  </a:lnTo>
                  <a:cubicBezTo>
                    <a:pt x="12791" y="6390"/>
                    <a:pt x="13249" y="5600"/>
                    <a:pt x="13249" y="4747"/>
                  </a:cubicBezTo>
                  <a:cubicBezTo>
                    <a:pt x="13249" y="3375"/>
                    <a:pt x="12106" y="2377"/>
                    <a:pt x="10863" y="2377"/>
                  </a:cubicBezTo>
                  <a:cubicBezTo>
                    <a:pt x="10471" y="2377"/>
                    <a:pt x="10070" y="2476"/>
                    <a:pt x="9691" y="2693"/>
                  </a:cubicBezTo>
                  <a:lnTo>
                    <a:pt x="9150" y="3006"/>
                  </a:lnTo>
                  <a:cubicBezTo>
                    <a:pt x="9136" y="2485"/>
                    <a:pt x="9178" y="2250"/>
                    <a:pt x="9087" y="1861"/>
                  </a:cubicBezTo>
                  <a:cubicBezTo>
                    <a:pt x="9064" y="1748"/>
                    <a:pt x="8979" y="1698"/>
                    <a:pt x="8892" y="1698"/>
                  </a:cubicBezTo>
                  <a:cubicBezTo>
                    <a:pt x="8771" y="1698"/>
                    <a:pt x="8646" y="1794"/>
                    <a:pt x="8678" y="1951"/>
                  </a:cubicBezTo>
                  <a:cubicBezTo>
                    <a:pt x="8754" y="2284"/>
                    <a:pt x="8720" y="2471"/>
                    <a:pt x="8727" y="3241"/>
                  </a:cubicBezTo>
                  <a:lnTo>
                    <a:pt x="6771" y="4365"/>
                  </a:lnTo>
                  <a:lnTo>
                    <a:pt x="4815" y="3241"/>
                  </a:lnTo>
                  <a:lnTo>
                    <a:pt x="4815" y="2374"/>
                  </a:lnTo>
                  <a:cubicBezTo>
                    <a:pt x="4815" y="1521"/>
                    <a:pt x="5370" y="765"/>
                    <a:pt x="6188" y="509"/>
                  </a:cubicBezTo>
                  <a:cubicBezTo>
                    <a:pt x="6381" y="448"/>
                    <a:pt x="6578" y="419"/>
                    <a:pt x="6773" y="419"/>
                  </a:cubicBezTo>
                  <a:cubicBezTo>
                    <a:pt x="7401" y="419"/>
                    <a:pt x="8004" y="724"/>
                    <a:pt x="8380" y="1265"/>
                  </a:cubicBezTo>
                  <a:cubicBezTo>
                    <a:pt x="8426" y="1330"/>
                    <a:pt x="8487" y="1358"/>
                    <a:pt x="8547" y="1358"/>
                  </a:cubicBezTo>
                  <a:cubicBezTo>
                    <a:pt x="8697" y="1358"/>
                    <a:pt x="8840" y="1190"/>
                    <a:pt x="8727" y="1022"/>
                  </a:cubicBezTo>
                  <a:cubicBezTo>
                    <a:pt x="8270" y="369"/>
                    <a:pt x="7533" y="0"/>
                    <a:pt x="67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4843656" y="2919134"/>
              <a:ext cx="62161" cy="59244"/>
            </a:xfrm>
            <a:custGeom>
              <a:avLst/>
              <a:gdLst/>
              <a:ahLst/>
              <a:cxnLst/>
              <a:rect l="l" t="t" r="r" b="b"/>
              <a:pathLst>
                <a:path w="2366" h="2255" extrusionOk="0">
                  <a:moveTo>
                    <a:pt x="1191" y="0"/>
                  </a:moveTo>
                  <a:cubicBezTo>
                    <a:pt x="667" y="0"/>
                    <a:pt x="146" y="346"/>
                    <a:pt x="70" y="991"/>
                  </a:cubicBezTo>
                  <a:cubicBezTo>
                    <a:pt x="0" y="1504"/>
                    <a:pt x="306" y="2004"/>
                    <a:pt x="791" y="2184"/>
                  </a:cubicBezTo>
                  <a:cubicBezTo>
                    <a:pt x="920" y="2232"/>
                    <a:pt x="1053" y="2255"/>
                    <a:pt x="1185" y="2255"/>
                  </a:cubicBezTo>
                  <a:cubicBezTo>
                    <a:pt x="1552" y="2255"/>
                    <a:pt x="1909" y="2077"/>
                    <a:pt x="2123" y="1761"/>
                  </a:cubicBezTo>
                  <a:cubicBezTo>
                    <a:pt x="2324" y="1456"/>
                    <a:pt x="2366" y="1081"/>
                    <a:pt x="2248" y="741"/>
                  </a:cubicBezTo>
                  <a:cubicBezTo>
                    <a:pt x="2062" y="238"/>
                    <a:pt x="1626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4686757" y="2827311"/>
              <a:ext cx="62660" cy="48473"/>
            </a:xfrm>
            <a:custGeom>
              <a:avLst/>
              <a:gdLst/>
              <a:ahLst/>
              <a:cxnLst/>
              <a:rect l="l" t="t" r="r" b="b"/>
              <a:pathLst>
                <a:path w="2385" h="1845" extrusionOk="0">
                  <a:moveTo>
                    <a:pt x="1207" y="1"/>
                  </a:moveTo>
                  <a:cubicBezTo>
                    <a:pt x="1147" y="1"/>
                    <a:pt x="1084" y="7"/>
                    <a:pt x="1020" y="19"/>
                  </a:cubicBezTo>
                  <a:cubicBezTo>
                    <a:pt x="215" y="172"/>
                    <a:pt x="0" y="1226"/>
                    <a:pt x="680" y="1691"/>
                  </a:cubicBezTo>
                  <a:cubicBezTo>
                    <a:pt x="770" y="1746"/>
                    <a:pt x="867" y="1795"/>
                    <a:pt x="978" y="1816"/>
                  </a:cubicBezTo>
                  <a:cubicBezTo>
                    <a:pt x="1054" y="1835"/>
                    <a:pt x="1130" y="1845"/>
                    <a:pt x="1205" y="1845"/>
                  </a:cubicBezTo>
                  <a:cubicBezTo>
                    <a:pt x="1503" y="1845"/>
                    <a:pt x="1786" y="1696"/>
                    <a:pt x="1963" y="1441"/>
                  </a:cubicBezTo>
                  <a:cubicBezTo>
                    <a:pt x="2385" y="809"/>
                    <a:pt x="1913" y="1"/>
                    <a:pt x="120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5005600" y="3019416"/>
              <a:ext cx="52020" cy="48604"/>
            </a:xfrm>
            <a:custGeom>
              <a:avLst/>
              <a:gdLst/>
              <a:ahLst/>
              <a:cxnLst/>
              <a:rect l="l" t="t" r="r" b="b"/>
              <a:pathLst>
                <a:path w="1980" h="1850" extrusionOk="0">
                  <a:moveTo>
                    <a:pt x="1025" y="1"/>
                  </a:moveTo>
                  <a:cubicBezTo>
                    <a:pt x="613" y="1"/>
                    <a:pt x="203" y="258"/>
                    <a:pt x="114" y="760"/>
                  </a:cubicBezTo>
                  <a:cubicBezTo>
                    <a:pt x="0" y="1404"/>
                    <a:pt x="513" y="1850"/>
                    <a:pt x="1039" y="1850"/>
                  </a:cubicBezTo>
                  <a:cubicBezTo>
                    <a:pt x="1317" y="1850"/>
                    <a:pt x="1598" y="1725"/>
                    <a:pt x="1792" y="1440"/>
                  </a:cubicBezTo>
                  <a:cubicBezTo>
                    <a:pt x="1938" y="1225"/>
                    <a:pt x="1980" y="954"/>
                    <a:pt x="1924" y="705"/>
                  </a:cubicBezTo>
                  <a:cubicBezTo>
                    <a:pt x="1806" y="232"/>
                    <a:pt x="1415" y="1"/>
                    <a:pt x="102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4857476" y="2936946"/>
              <a:ext cx="48341" cy="41484"/>
            </a:xfrm>
            <a:custGeom>
              <a:avLst/>
              <a:gdLst/>
              <a:ahLst/>
              <a:cxnLst/>
              <a:rect l="l" t="t" r="r" b="b"/>
              <a:pathLst>
                <a:path w="1840" h="1579" extrusionOk="0">
                  <a:moveTo>
                    <a:pt x="1332" y="1"/>
                  </a:moveTo>
                  <a:cubicBezTo>
                    <a:pt x="592" y="1"/>
                    <a:pt x="1" y="749"/>
                    <a:pt x="279" y="1513"/>
                  </a:cubicBezTo>
                  <a:cubicBezTo>
                    <a:pt x="403" y="1557"/>
                    <a:pt x="531" y="1579"/>
                    <a:pt x="657" y="1579"/>
                  </a:cubicBezTo>
                  <a:cubicBezTo>
                    <a:pt x="1025" y="1579"/>
                    <a:pt x="1380" y="1398"/>
                    <a:pt x="1597" y="1083"/>
                  </a:cubicBezTo>
                  <a:cubicBezTo>
                    <a:pt x="1791" y="785"/>
                    <a:pt x="1840" y="410"/>
                    <a:pt x="1722" y="70"/>
                  </a:cubicBezTo>
                  <a:cubicBezTo>
                    <a:pt x="1590" y="23"/>
                    <a:pt x="1459" y="1"/>
                    <a:pt x="13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4708563" y="2844940"/>
              <a:ext cx="34890" cy="30844"/>
            </a:xfrm>
            <a:custGeom>
              <a:avLst/>
              <a:gdLst/>
              <a:ahLst/>
              <a:cxnLst/>
              <a:rect l="l" t="t" r="r" b="b"/>
              <a:pathLst>
                <a:path w="1328" h="1174" extrusionOk="0">
                  <a:moveTo>
                    <a:pt x="1040" y="0"/>
                  </a:moveTo>
                  <a:cubicBezTo>
                    <a:pt x="464" y="0"/>
                    <a:pt x="1" y="548"/>
                    <a:pt x="148" y="1145"/>
                  </a:cubicBezTo>
                  <a:cubicBezTo>
                    <a:pt x="224" y="1164"/>
                    <a:pt x="300" y="1174"/>
                    <a:pt x="375" y="1174"/>
                  </a:cubicBezTo>
                  <a:cubicBezTo>
                    <a:pt x="673" y="1174"/>
                    <a:pt x="956" y="1025"/>
                    <a:pt x="1133" y="770"/>
                  </a:cubicBezTo>
                  <a:cubicBezTo>
                    <a:pt x="1279" y="548"/>
                    <a:pt x="1328" y="285"/>
                    <a:pt x="1265" y="28"/>
                  </a:cubicBezTo>
                  <a:cubicBezTo>
                    <a:pt x="1189" y="9"/>
                    <a:pt x="1114" y="0"/>
                    <a:pt x="10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5022914" y="3037176"/>
              <a:ext cx="34890" cy="30765"/>
            </a:xfrm>
            <a:custGeom>
              <a:avLst/>
              <a:gdLst/>
              <a:ahLst/>
              <a:cxnLst/>
              <a:rect l="l" t="t" r="r" b="b"/>
              <a:pathLst>
                <a:path w="1328" h="1171" extrusionOk="0">
                  <a:moveTo>
                    <a:pt x="1040" y="1"/>
                  </a:moveTo>
                  <a:cubicBezTo>
                    <a:pt x="464" y="1"/>
                    <a:pt x="1" y="549"/>
                    <a:pt x="148" y="1145"/>
                  </a:cubicBezTo>
                  <a:cubicBezTo>
                    <a:pt x="220" y="1163"/>
                    <a:pt x="293" y="1171"/>
                    <a:pt x="364" y="1171"/>
                  </a:cubicBezTo>
                  <a:cubicBezTo>
                    <a:pt x="668" y="1171"/>
                    <a:pt x="959" y="1022"/>
                    <a:pt x="1133" y="764"/>
                  </a:cubicBezTo>
                  <a:cubicBezTo>
                    <a:pt x="1279" y="549"/>
                    <a:pt x="1328" y="278"/>
                    <a:pt x="1265" y="29"/>
                  </a:cubicBezTo>
                  <a:cubicBezTo>
                    <a:pt x="1189" y="10"/>
                    <a:pt x="1114" y="1"/>
                    <a:pt x="10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43"/>
          <p:cNvGrpSpPr/>
          <p:nvPr/>
        </p:nvGrpSpPr>
        <p:grpSpPr>
          <a:xfrm>
            <a:off x="6955129" y="2576012"/>
            <a:ext cx="565087" cy="455686"/>
            <a:chOff x="5221613" y="2784802"/>
            <a:chExt cx="406567" cy="327855"/>
          </a:xfrm>
        </p:grpSpPr>
        <p:sp>
          <p:nvSpPr>
            <p:cNvPr id="1469" name="Google Shape;1469;p43"/>
            <p:cNvSpPr/>
            <p:nvPr/>
          </p:nvSpPr>
          <p:spPr>
            <a:xfrm>
              <a:off x="5221613" y="2811049"/>
              <a:ext cx="406567" cy="301608"/>
            </a:xfrm>
            <a:custGeom>
              <a:avLst/>
              <a:gdLst/>
              <a:ahLst/>
              <a:cxnLst/>
              <a:rect l="l" t="t" r="r" b="b"/>
              <a:pathLst>
                <a:path w="15475" h="11480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0730"/>
                  </a:lnTo>
                  <a:cubicBezTo>
                    <a:pt x="0" y="11140"/>
                    <a:pt x="340" y="11479"/>
                    <a:pt x="749" y="11479"/>
                  </a:cubicBezTo>
                  <a:lnTo>
                    <a:pt x="14726" y="11479"/>
                  </a:lnTo>
                  <a:cubicBezTo>
                    <a:pt x="15135" y="11479"/>
                    <a:pt x="15475" y="11140"/>
                    <a:pt x="15475" y="10730"/>
                  </a:cubicBez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5221613" y="2811049"/>
              <a:ext cx="406567" cy="39382"/>
            </a:xfrm>
            <a:custGeom>
              <a:avLst/>
              <a:gdLst/>
              <a:ahLst/>
              <a:cxnLst/>
              <a:rect l="l" t="t" r="r" b="b"/>
              <a:pathLst>
                <a:path w="15475" h="1499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498"/>
                  </a:lnTo>
                  <a:lnTo>
                    <a:pt x="15475" y="1498"/>
                  </a:ln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5247833" y="2811049"/>
              <a:ext cx="52519" cy="26246"/>
            </a:xfrm>
            <a:custGeom>
              <a:avLst/>
              <a:gdLst/>
              <a:ahLst/>
              <a:cxnLst/>
              <a:rect l="l" t="t" r="r" b="b"/>
              <a:pathLst>
                <a:path w="1999" h="999" extrusionOk="0">
                  <a:moveTo>
                    <a:pt x="1" y="0"/>
                  </a:moveTo>
                  <a:lnTo>
                    <a:pt x="1" y="250"/>
                  </a:lnTo>
                  <a:cubicBezTo>
                    <a:pt x="1" y="659"/>
                    <a:pt x="341" y="999"/>
                    <a:pt x="750" y="999"/>
                  </a:cubicBezTo>
                  <a:lnTo>
                    <a:pt x="1249" y="999"/>
                  </a:lnTo>
                  <a:cubicBezTo>
                    <a:pt x="1666" y="999"/>
                    <a:pt x="1999" y="659"/>
                    <a:pt x="1999" y="250"/>
                  </a:cubicBezTo>
                  <a:lnTo>
                    <a:pt x="1999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5549441" y="2811049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0" y="0"/>
                  </a:moveTo>
                  <a:lnTo>
                    <a:pt x="0" y="250"/>
                  </a:lnTo>
                  <a:cubicBezTo>
                    <a:pt x="0" y="659"/>
                    <a:pt x="333" y="999"/>
                    <a:pt x="749" y="999"/>
                  </a:cubicBezTo>
                  <a:lnTo>
                    <a:pt x="1249" y="999"/>
                  </a:lnTo>
                  <a:cubicBezTo>
                    <a:pt x="1658" y="999"/>
                    <a:pt x="1998" y="659"/>
                    <a:pt x="1998" y="250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5260969" y="2784802"/>
              <a:ext cx="26272" cy="39382"/>
            </a:xfrm>
            <a:custGeom>
              <a:avLst/>
              <a:gdLst/>
              <a:ahLst/>
              <a:cxnLst/>
              <a:rect l="l" t="t" r="r" b="b"/>
              <a:pathLst>
                <a:path w="1000" h="14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1249"/>
                  </a:lnTo>
                  <a:cubicBezTo>
                    <a:pt x="0" y="1381"/>
                    <a:pt x="111" y="1498"/>
                    <a:pt x="250" y="1498"/>
                  </a:cubicBezTo>
                  <a:lnTo>
                    <a:pt x="749" y="1498"/>
                  </a:lnTo>
                  <a:cubicBezTo>
                    <a:pt x="888" y="1498"/>
                    <a:pt x="999" y="1388"/>
                    <a:pt x="999" y="1249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5260969" y="2784802"/>
              <a:ext cx="26272" cy="19704"/>
            </a:xfrm>
            <a:custGeom>
              <a:avLst/>
              <a:gdLst/>
              <a:ahLst/>
              <a:cxnLst/>
              <a:rect l="l" t="t" r="r" b="b"/>
              <a:pathLst>
                <a:path w="1000" h="75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500"/>
                  </a:lnTo>
                  <a:cubicBezTo>
                    <a:pt x="0" y="638"/>
                    <a:pt x="111" y="749"/>
                    <a:pt x="250" y="749"/>
                  </a:cubicBezTo>
                  <a:lnTo>
                    <a:pt x="749" y="749"/>
                  </a:lnTo>
                  <a:cubicBezTo>
                    <a:pt x="888" y="749"/>
                    <a:pt x="999" y="638"/>
                    <a:pt x="999" y="500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5562551" y="2784802"/>
              <a:ext cx="26456" cy="39382"/>
            </a:xfrm>
            <a:custGeom>
              <a:avLst/>
              <a:gdLst/>
              <a:ahLst/>
              <a:cxnLst/>
              <a:rect l="l" t="t" r="r" b="b"/>
              <a:pathLst>
                <a:path w="1007" h="1499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1249"/>
                  </a:lnTo>
                  <a:cubicBezTo>
                    <a:pt x="1" y="1381"/>
                    <a:pt x="119" y="1498"/>
                    <a:pt x="250" y="1498"/>
                  </a:cubicBezTo>
                  <a:lnTo>
                    <a:pt x="757" y="1498"/>
                  </a:lnTo>
                  <a:cubicBezTo>
                    <a:pt x="889" y="1498"/>
                    <a:pt x="1000" y="1388"/>
                    <a:pt x="1006" y="1249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5562551" y="2784802"/>
              <a:ext cx="26456" cy="19704"/>
            </a:xfrm>
            <a:custGeom>
              <a:avLst/>
              <a:gdLst/>
              <a:ahLst/>
              <a:cxnLst/>
              <a:rect l="l" t="t" r="r" b="b"/>
              <a:pathLst>
                <a:path w="1007" h="750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500"/>
                  </a:lnTo>
                  <a:cubicBezTo>
                    <a:pt x="1" y="638"/>
                    <a:pt x="119" y="749"/>
                    <a:pt x="250" y="749"/>
                  </a:cubicBezTo>
                  <a:lnTo>
                    <a:pt x="757" y="749"/>
                  </a:lnTo>
                  <a:cubicBezTo>
                    <a:pt x="889" y="749"/>
                    <a:pt x="1006" y="638"/>
                    <a:pt x="1006" y="500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5221613" y="2850405"/>
              <a:ext cx="406567" cy="13136"/>
            </a:xfrm>
            <a:custGeom>
              <a:avLst/>
              <a:gdLst/>
              <a:ahLst/>
              <a:cxnLst/>
              <a:rect l="l" t="t" r="r" b="b"/>
              <a:pathLst>
                <a:path w="15475" h="500" extrusionOk="0">
                  <a:moveTo>
                    <a:pt x="0" y="0"/>
                  </a:moveTo>
                  <a:lnTo>
                    <a:pt x="0" y="500"/>
                  </a:lnTo>
                  <a:lnTo>
                    <a:pt x="15475" y="500"/>
                  </a:lnTo>
                  <a:lnTo>
                    <a:pt x="15475" y="0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5260969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5260969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5260969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5352818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0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5444482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5352818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5260969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5352818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5352818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5536489" y="2994536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lnTo>
                    <a:pt x="1" y="750"/>
                  </a:lnTo>
                  <a:cubicBezTo>
                    <a:pt x="1" y="889"/>
                    <a:pt x="112" y="1000"/>
                    <a:pt x="251" y="1000"/>
                  </a:cubicBezTo>
                  <a:lnTo>
                    <a:pt x="1749" y="1000"/>
                  </a:lnTo>
                  <a:cubicBezTo>
                    <a:pt x="1881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5536489" y="2889577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5536489" y="3047028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5444482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5444482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5536489" y="2942070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49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5444482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5533178" y="2935239"/>
              <a:ext cx="58824" cy="39645"/>
            </a:xfrm>
            <a:custGeom>
              <a:avLst/>
              <a:gdLst/>
              <a:ahLst/>
              <a:cxnLst/>
              <a:rect l="l" t="t" r="r" b="b"/>
              <a:pathLst>
                <a:path w="2239" h="1509" extrusionOk="0">
                  <a:moveTo>
                    <a:pt x="1875" y="0"/>
                  </a:moveTo>
                  <a:cubicBezTo>
                    <a:pt x="1814" y="0"/>
                    <a:pt x="1751" y="26"/>
                    <a:pt x="1694" y="87"/>
                  </a:cubicBezTo>
                  <a:lnTo>
                    <a:pt x="869" y="905"/>
                  </a:lnTo>
                  <a:lnTo>
                    <a:pt x="550" y="586"/>
                  </a:lnTo>
                  <a:cubicBezTo>
                    <a:pt x="494" y="525"/>
                    <a:pt x="430" y="500"/>
                    <a:pt x="369" y="500"/>
                  </a:cubicBezTo>
                  <a:cubicBezTo>
                    <a:pt x="172" y="500"/>
                    <a:pt x="1" y="760"/>
                    <a:pt x="196" y="940"/>
                  </a:cubicBezTo>
                  <a:lnTo>
                    <a:pt x="696" y="1439"/>
                  </a:lnTo>
                  <a:cubicBezTo>
                    <a:pt x="744" y="1481"/>
                    <a:pt x="807" y="1509"/>
                    <a:pt x="869" y="1509"/>
                  </a:cubicBezTo>
                  <a:cubicBezTo>
                    <a:pt x="938" y="1509"/>
                    <a:pt x="1001" y="1488"/>
                    <a:pt x="1049" y="1439"/>
                  </a:cubicBezTo>
                  <a:lnTo>
                    <a:pt x="2048" y="441"/>
                  </a:lnTo>
                  <a:cubicBezTo>
                    <a:pt x="2239" y="261"/>
                    <a:pt x="2070" y="0"/>
                    <a:pt x="187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5349665" y="2935607"/>
              <a:ext cx="58141" cy="39277"/>
            </a:xfrm>
            <a:custGeom>
              <a:avLst/>
              <a:gdLst/>
              <a:ahLst/>
              <a:cxnLst/>
              <a:rect l="l" t="t" r="r" b="b"/>
              <a:pathLst>
                <a:path w="2213" h="1495" extrusionOk="0">
                  <a:moveTo>
                    <a:pt x="1861" y="1"/>
                  </a:moveTo>
                  <a:cubicBezTo>
                    <a:pt x="1805" y="1"/>
                    <a:pt x="1747" y="22"/>
                    <a:pt x="1695" y="73"/>
                  </a:cubicBezTo>
                  <a:lnTo>
                    <a:pt x="869" y="891"/>
                  </a:lnTo>
                  <a:lnTo>
                    <a:pt x="550" y="572"/>
                  </a:lnTo>
                  <a:cubicBezTo>
                    <a:pt x="494" y="511"/>
                    <a:pt x="430" y="486"/>
                    <a:pt x="369" y="486"/>
                  </a:cubicBezTo>
                  <a:cubicBezTo>
                    <a:pt x="172" y="486"/>
                    <a:pt x="1" y="746"/>
                    <a:pt x="196" y="926"/>
                  </a:cubicBezTo>
                  <a:lnTo>
                    <a:pt x="696" y="1425"/>
                  </a:lnTo>
                  <a:cubicBezTo>
                    <a:pt x="738" y="1467"/>
                    <a:pt x="800" y="1495"/>
                    <a:pt x="869" y="1495"/>
                  </a:cubicBezTo>
                  <a:cubicBezTo>
                    <a:pt x="932" y="1495"/>
                    <a:pt x="1001" y="1474"/>
                    <a:pt x="1043" y="1425"/>
                  </a:cubicBezTo>
                  <a:lnTo>
                    <a:pt x="2042" y="427"/>
                  </a:lnTo>
                  <a:cubicBezTo>
                    <a:pt x="2213" y="245"/>
                    <a:pt x="2050" y="1"/>
                    <a:pt x="1861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5441487" y="2987731"/>
              <a:ext cx="58798" cy="39645"/>
            </a:xfrm>
            <a:custGeom>
              <a:avLst/>
              <a:gdLst/>
              <a:ahLst/>
              <a:cxnLst/>
              <a:rect l="l" t="t" r="r" b="b"/>
              <a:pathLst>
                <a:path w="2238" h="1509" extrusionOk="0">
                  <a:moveTo>
                    <a:pt x="1870" y="0"/>
                  </a:moveTo>
                  <a:cubicBezTo>
                    <a:pt x="1809" y="0"/>
                    <a:pt x="1745" y="25"/>
                    <a:pt x="1689" y="86"/>
                  </a:cubicBezTo>
                  <a:lnTo>
                    <a:pt x="870" y="905"/>
                  </a:lnTo>
                  <a:lnTo>
                    <a:pt x="544" y="586"/>
                  </a:lnTo>
                  <a:cubicBezTo>
                    <a:pt x="488" y="525"/>
                    <a:pt x="425" y="499"/>
                    <a:pt x="364" y="499"/>
                  </a:cubicBezTo>
                  <a:cubicBezTo>
                    <a:pt x="168" y="499"/>
                    <a:pt x="0" y="760"/>
                    <a:pt x="190" y="940"/>
                  </a:cubicBezTo>
                  <a:lnTo>
                    <a:pt x="690" y="1439"/>
                  </a:lnTo>
                  <a:cubicBezTo>
                    <a:pt x="738" y="1481"/>
                    <a:pt x="801" y="1508"/>
                    <a:pt x="863" y="1508"/>
                  </a:cubicBezTo>
                  <a:cubicBezTo>
                    <a:pt x="933" y="1508"/>
                    <a:pt x="995" y="1481"/>
                    <a:pt x="1044" y="1432"/>
                  </a:cubicBezTo>
                  <a:lnTo>
                    <a:pt x="2042" y="440"/>
                  </a:lnTo>
                  <a:cubicBezTo>
                    <a:pt x="2238" y="260"/>
                    <a:pt x="2067" y="0"/>
                    <a:pt x="1870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3"/>
            <p:cNvSpPr/>
            <p:nvPr/>
          </p:nvSpPr>
          <p:spPr>
            <a:xfrm>
              <a:off x="5258631" y="3040565"/>
              <a:ext cx="57353" cy="39277"/>
            </a:xfrm>
            <a:custGeom>
              <a:avLst/>
              <a:gdLst/>
              <a:ahLst/>
              <a:cxnLst/>
              <a:rect l="l" t="t" r="r" b="b"/>
              <a:pathLst>
                <a:path w="2183" h="1495" extrusionOk="0">
                  <a:moveTo>
                    <a:pt x="1835" y="0"/>
                  </a:moveTo>
                  <a:cubicBezTo>
                    <a:pt x="1778" y="0"/>
                    <a:pt x="1718" y="22"/>
                    <a:pt x="1664" y="73"/>
                  </a:cubicBezTo>
                  <a:lnTo>
                    <a:pt x="838" y="892"/>
                  </a:lnTo>
                  <a:lnTo>
                    <a:pt x="519" y="572"/>
                  </a:lnTo>
                  <a:cubicBezTo>
                    <a:pt x="465" y="521"/>
                    <a:pt x="405" y="499"/>
                    <a:pt x="348" y="499"/>
                  </a:cubicBezTo>
                  <a:cubicBezTo>
                    <a:pt x="159" y="499"/>
                    <a:pt x="0" y="738"/>
                    <a:pt x="166" y="919"/>
                  </a:cubicBezTo>
                  <a:lnTo>
                    <a:pt x="665" y="1419"/>
                  </a:lnTo>
                  <a:cubicBezTo>
                    <a:pt x="714" y="1467"/>
                    <a:pt x="776" y="1495"/>
                    <a:pt x="838" y="1495"/>
                  </a:cubicBezTo>
                  <a:cubicBezTo>
                    <a:pt x="908" y="1495"/>
                    <a:pt x="970" y="1467"/>
                    <a:pt x="1019" y="1419"/>
                  </a:cubicBezTo>
                  <a:lnTo>
                    <a:pt x="2018" y="420"/>
                  </a:lnTo>
                  <a:cubicBezTo>
                    <a:pt x="2183" y="239"/>
                    <a:pt x="2024" y="0"/>
                    <a:pt x="183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3"/>
            <p:cNvSpPr/>
            <p:nvPr/>
          </p:nvSpPr>
          <p:spPr>
            <a:xfrm>
              <a:off x="5442118" y="2882746"/>
              <a:ext cx="58167" cy="39671"/>
            </a:xfrm>
            <a:custGeom>
              <a:avLst/>
              <a:gdLst/>
              <a:ahLst/>
              <a:cxnLst/>
              <a:rect l="l" t="t" r="r" b="b"/>
              <a:pathLst>
                <a:path w="2214" h="1510" extrusionOk="0">
                  <a:moveTo>
                    <a:pt x="1846" y="1"/>
                  </a:moveTo>
                  <a:cubicBezTo>
                    <a:pt x="1785" y="1"/>
                    <a:pt x="1721" y="26"/>
                    <a:pt x="1665" y="87"/>
                  </a:cubicBezTo>
                  <a:lnTo>
                    <a:pt x="846" y="913"/>
                  </a:lnTo>
                  <a:lnTo>
                    <a:pt x="520" y="587"/>
                  </a:lnTo>
                  <a:cubicBezTo>
                    <a:pt x="467" y="538"/>
                    <a:pt x="408" y="517"/>
                    <a:pt x="353" y="517"/>
                  </a:cubicBezTo>
                  <a:cubicBezTo>
                    <a:pt x="162" y="517"/>
                    <a:pt x="0" y="758"/>
                    <a:pt x="166" y="940"/>
                  </a:cubicBezTo>
                  <a:lnTo>
                    <a:pt x="666" y="1440"/>
                  </a:lnTo>
                  <a:cubicBezTo>
                    <a:pt x="714" y="1488"/>
                    <a:pt x="777" y="1509"/>
                    <a:pt x="839" y="1509"/>
                  </a:cubicBezTo>
                  <a:cubicBezTo>
                    <a:pt x="909" y="1509"/>
                    <a:pt x="971" y="1488"/>
                    <a:pt x="1020" y="1440"/>
                  </a:cubicBezTo>
                  <a:lnTo>
                    <a:pt x="2018" y="441"/>
                  </a:lnTo>
                  <a:cubicBezTo>
                    <a:pt x="2214" y="261"/>
                    <a:pt x="2043" y="1"/>
                    <a:pt x="184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43"/>
          <p:cNvGrpSpPr/>
          <p:nvPr/>
        </p:nvGrpSpPr>
        <p:grpSpPr>
          <a:xfrm>
            <a:off x="7776527" y="2542818"/>
            <a:ext cx="421982" cy="521815"/>
            <a:chOff x="5812586" y="2760921"/>
            <a:chExt cx="303606" cy="375434"/>
          </a:xfrm>
        </p:grpSpPr>
        <p:sp>
          <p:nvSpPr>
            <p:cNvPr id="1500" name="Google Shape;1500;p43"/>
            <p:cNvSpPr/>
            <p:nvPr/>
          </p:nvSpPr>
          <p:spPr>
            <a:xfrm>
              <a:off x="5911896" y="2760921"/>
              <a:ext cx="125215" cy="32289"/>
            </a:xfrm>
            <a:custGeom>
              <a:avLst/>
              <a:gdLst/>
              <a:ahLst/>
              <a:cxnLst/>
              <a:rect l="l" t="t" r="r" b="b"/>
              <a:pathLst>
                <a:path w="4766" h="1229" extrusionOk="0">
                  <a:moveTo>
                    <a:pt x="347" y="1"/>
                  </a:moveTo>
                  <a:cubicBezTo>
                    <a:pt x="153" y="1"/>
                    <a:pt x="0" y="160"/>
                    <a:pt x="0" y="347"/>
                  </a:cubicBezTo>
                  <a:lnTo>
                    <a:pt x="0" y="882"/>
                  </a:lnTo>
                  <a:cubicBezTo>
                    <a:pt x="0" y="1069"/>
                    <a:pt x="153" y="1228"/>
                    <a:pt x="347" y="1228"/>
                  </a:cubicBezTo>
                  <a:lnTo>
                    <a:pt x="4419" y="1228"/>
                  </a:lnTo>
                  <a:cubicBezTo>
                    <a:pt x="4613" y="1228"/>
                    <a:pt x="4766" y="1069"/>
                    <a:pt x="4766" y="882"/>
                  </a:cubicBezTo>
                  <a:lnTo>
                    <a:pt x="4766" y="347"/>
                  </a:lnTo>
                  <a:cubicBezTo>
                    <a:pt x="4766" y="160"/>
                    <a:pt x="4613" y="1"/>
                    <a:pt x="4419" y="1"/>
                  </a:cubicBezTo>
                  <a:close/>
                </a:path>
              </a:pathLst>
            </a:custGeom>
            <a:solidFill>
              <a:srgbClr val="BE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6001722" y="2761105"/>
              <a:ext cx="35389" cy="32105"/>
            </a:xfrm>
            <a:custGeom>
              <a:avLst/>
              <a:gdLst/>
              <a:ahLst/>
              <a:cxnLst/>
              <a:rect l="l" t="t" r="r" b="b"/>
              <a:pathLst>
                <a:path w="1347" h="1222" extrusionOk="0">
                  <a:moveTo>
                    <a:pt x="1" y="1"/>
                  </a:moveTo>
                  <a:cubicBezTo>
                    <a:pt x="202" y="1"/>
                    <a:pt x="362" y="160"/>
                    <a:pt x="362" y="354"/>
                  </a:cubicBezTo>
                  <a:lnTo>
                    <a:pt x="362" y="861"/>
                  </a:lnTo>
                  <a:cubicBezTo>
                    <a:pt x="362" y="1062"/>
                    <a:pt x="202" y="1221"/>
                    <a:pt x="1" y="1221"/>
                  </a:cubicBezTo>
                  <a:lnTo>
                    <a:pt x="993" y="1221"/>
                  </a:lnTo>
                  <a:cubicBezTo>
                    <a:pt x="1187" y="1221"/>
                    <a:pt x="1347" y="1062"/>
                    <a:pt x="1347" y="861"/>
                  </a:cubicBezTo>
                  <a:lnTo>
                    <a:pt x="1347" y="354"/>
                  </a:lnTo>
                  <a:cubicBezTo>
                    <a:pt x="1347" y="160"/>
                    <a:pt x="1187" y="1"/>
                    <a:pt x="993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5812586" y="2793183"/>
              <a:ext cx="295960" cy="343171"/>
            </a:xfrm>
            <a:custGeom>
              <a:avLst/>
              <a:gdLst/>
              <a:ahLst/>
              <a:cxnLst/>
              <a:rect l="l" t="t" r="r" b="b"/>
              <a:pathLst>
                <a:path w="11265" h="13062" extrusionOk="0">
                  <a:moveTo>
                    <a:pt x="4647" y="0"/>
                  </a:moveTo>
                  <a:lnTo>
                    <a:pt x="4647" y="3801"/>
                  </a:lnTo>
                  <a:cubicBezTo>
                    <a:pt x="4647" y="4030"/>
                    <a:pt x="4509" y="4238"/>
                    <a:pt x="4294" y="4322"/>
                  </a:cubicBezTo>
                  <a:cubicBezTo>
                    <a:pt x="923" y="5653"/>
                    <a:pt x="0" y="9995"/>
                    <a:pt x="2539" y="12583"/>
                  </a:cubicBezTo>
                  <a:cubicBezTo>
                    <a:pt x="2837" y="12888"/>
                    <a:pt x="3246" y="13061"/>
                    <a:pt x="3676" y="13061"/>
                  </a:cubicBezTo>
                  <a:lnTo>
                    <a:pt x="8643" y="13061"/>
                  </a:lnTo>
                  <a:cubicBezTo>
                    <a:pt x="9073" y="13061"/>
                    <a:pt x="9482" y="12888"/>
                    <a:pt x="9780" y="12583"/>
                  </a:cubicBezTo>
                  <a:cubicBezTo>
                    <a:pt x="10737" y="11612"/>
                    <a:pt x="11265" y="10287"/>
                    <a:pt x="11230" y="8927"/>
                  </a:cubicBezTo>
                  <a:cubicBezTo>
                    <a:pt x="11181" y="6888"/>
                    <a:pt x="9919" y="5078"/>
                    <a:pt x="8025" y="4329"/>
                  </a:cubicBezTo>
                  <a:cubicBezTo>
                    <a:pt x="7810" y="4245"/>
                    <a:pt x="7672" y="4037"/>
                    <a:pt x="7672" y="3808"/>
                  </a:cubicBezTo>
                  <a:lnTo>
                    <a:pt x="7672" y="0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5934675" y="2793183"/>
              <a:ext cx="181517" cy="340965"/>
            </a:xfrm>
            <a:custGeom>
              <a:avLst/>
              <a:gdLst/>
              <a:ahLst/>
              <a:cxnLst/>
              <a:rect l="l" t="t" r="r" b="b"/>
              <a:pathLst>
                <a:path w="6909" h="12978" extrusionOk="0">
                  <a:moveTo>
                    <a:pt x="0" y="0"/>
                  </a:moveTo>
                  <a:lnTo>
                    <a:pt x="0" y="507"/>
                  </a:lnTo>
                  <a:lnTo>
                    <a:pt x="1561" y="507"/>
                  </a:lnTo>
                  <a:cubicBezTo>
                    <a:pt x="1565" y="507"/>
                    <a:pt x="1569" y="507"/>
                    <a:pt x="1573" y="507"/>
                  </a:cubicBezTo>
                  <a:cubicBezTo>
                    <a:pt x="1963" y="507"/>
                    <a:pt x="2276" y="830"/>
                    <a:pt x="2276" y="1221"/>
                  </a:cubicBezTo>
                  <a:lnTo>
                    <a:pt x="2276" y="4315"/>
                  </a:lnTo>
                  <a:cubicBezTo>
                    <a:pt x="2276" y="4544"/>
                    <a:pt x="2414" y="4752"/>
                    <a:pt x="2629" y="4835"/>
                  </a:cubicBezTo>
                  <a:cubicBezTo>
                    <a:pt x="5938" y="6139"/>
                    <a:pt x="6909" y="10363"/>
                    <a:pt x="4495" y="12978"/>
                  </a:cubicBezTo>
                  <a:cubicBezTo>
                    <a:pt x="4738" y="12902"/>
                    <a:pt x="4953" y="12763"/>
                    <a:pt x="5133" y="12576"/>
                  </a:cubicBezTo>
                  <a:cubicBezTo>
                    <a:pt x="6090" y="11605"/>
                    <a:pt x="6618" y="10287"/>
                    <a:pt x="6583" y="8927"/>
                  </a:cubicBezTo>
                  <a:cubicBezTo>
                    <a:pt x="6534" y="6888"/>
                    <a:pt x="5272" y="5078"/>
                    <a:pt x="3378" y="4329"/>
                  </a:cubicBezTo>
                  <a:cubicBezTo>
                    <a:pt x="3163" y="4245"/>
                    <a:pt x="3025" y="4037"/>
                    <a:pt x="3025" y="3808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D1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5841197" y="2978063"/>
              <a:ext cx="267349" cy="158292"/>
            </a:xfrm>
            <a:custGeom>
              <a:avLst/>
              <a:gdLst/>
              <a:ahLst/>
              <a:cxnLst/>
              <a:rect l="l" t="t" r="r" b="b"/>
              <a:pathLst>
                <a:path w="10176" h="6025" extrusionOk="0">
                  <a:moveTo>
                    <a:pt x="2691" y="0"/>
                  </a:moveTo>
                  <a:cubicBezTo>
                    <a:pt x="1242" y="0"/>
                    <a:pt x="187" y="642"/>
                    <a:pt x="187" y="642"/>
                  </a:cubicBezTo>
                  <a:cubicBezTo>
                    <a:pt x="70" y="1086"/>
                    <a:pt x="7" y="1536"/>
                    <a:pt x="7" y="2001"/>
                  </a:cubicBezTo>
                  <a:cubicBezTo>
                    <a:pt x="0" y="3326"/>
                    <a:pt x="520" y="4602"/>
                    <a:pt x="1457" y="5546"/>
                  </a:cubicBezTo>
                  <a:cubicBezTo>
                    <a:pt x="1755" y="5851"/>
                    <a:pt x="2164" y="6017"/>
                    <a:pt x="2594" y="6024"/>
                  </a:cubicBezTo>
                  <a:lnTo>
                    <a:pt x="7561" y="6024"/>
                  </a:lnTo>
                  <a:cubicBezTo>
                    <a:pt x="7991" y="6024"/>
                    <a:pt x="8400" y="5851"/>
                    <a:pt x="8698" y="5546"/>
                  </a:cubicBezTo>
                  <a:cubicBezTo>
                    <a:pt x="9655" y="4568"/>
                    <a:pt x="10176" y="3250"/>
                    <a:pt x="10141" y="1890"/>
                  </a:cubicBezTo>
                  <a:cubicBezTo>
                    <a:pt x="10134" y="1356"/>
                    <a:pt x="10037" y="829"/>
                    <a:pt x="9856" y="330"/>
                  </a:cubicBezTo>
                  <a:cubicBezTo>
                    <a:pt x="9856" y="330"/>
                    <a:pt x="9856" y="330"/>
                    <a:pt x="9856" y="330"/>
                  </a:cubicBezTo>
                  <a:cubicBezTo>
                    <a:pt x="9850" y="330"/>
                    <a:pt x="8712" y="1213"/>
                    <a:pt x="7157" y="1213"/>
                  </a:cubicBezTo>
                  <a:cubicBezTo>
                    <a:pt x="6517" y="1213"/>
                    <a:pt x="5808" y="1063"/>
                    <a:pt x="5077" y="642"/>
                  </a:cubicBezTo>
                  <a:cubicBezTo>
                    <a:pt x="4238" y="161"/>
                    <a:pt x="3415" y="0"/>
                    <a:pt x="2691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3"/>
            <p:cNvSpPr/>
            <p:nvPr/>
          </p:nvSpPr>
          <p:spPr>
            <a:xfrm>
              <a:off x="6052402" y="2986523"/>
              <a:ext cx="56144" cy="147809"/>
            </a:xfrm>
            <a:custGeom>
              <a:avLst/>
              <a:gdLst/>
              <a:ahLst/>
              <a:cxnLst/>
              <a:rect l="l" t="t" r="r" b="b"/>
              <a:pathLst>
                <a:path w="2137" h="5626" extrusionOk="0">
                  <a:moveTo>
                    <a:pt x="1804" y="1"/>
                  </a:moveTo>
                  <a:cubicBezTo>
                    <a:pt x="1561" y="174"/>
                    <a:pt x="1304" y="327"/>
                    <a:pt x="1034" y="445"/>
                  </a:cubicBezTo>
                  <a:cubicBezTo>
                    <a:pt x="1686" y="2227"/>
                    <a:pt x="1283" y="4232"/>
                    <a:pt x="0" y="5626"/>
                  </a:cubicBezTo>
                  <a:cubicBezTo>
                    <a:pt x="28" y="5612"/>
                    <a:pt x="56" y="5605"/>
                    <a:pt x="83" y="5591"/>
                  </a:cubicBezTo>
                  <a:cubicBezTo>
                    <a:pt x="90" y="5591"/>
                    <a:pt x="90" y="5591"/>
                    <a:pt x="90" y="5584"/>
                  </a:cubicBezTo>
                  <a:cubicBezTo>
                    <a:pt x="174" y="5550"/>
                    <a:pt x="257" y="5508"/>
                    <a:pt x="340" y="5452"/>
                  </a:cubicBezTo>
                  <a:cubicBezTo>
                    <a:pt x="361" y="5432"/>
                    <a:pt x="396" y="5418"/>
                    <a:pt x="409" y="5404"/>
                  </a:cubicBezTo>
                  <a:cubicBezTo>
                    <a:pt x="416" y="5397"/>
                    <a:pt x="423" y="5397"/>
                    <a:pt x="430" y="5397"/>
                  </a:cubicBezTo>
                  <a:cubicBezTo>
                    <a:pt x="451" y="5383"/>
                    <a:pt x="465" y="5369"/>
                    <a:pt x="479" y="5355"/>
                  </a:cubicBezTo>
                  <a:cubicBezTo>
                    <a:pt x="486" y="5348"/>
                    <a:pt x="500" y="5348"/>
                    <a:pt x="500" y="5335"/>
                  </a:cubicBezTo>
                  <a:cubicBezTo>
                    <a:pt x="520" y="5321"/>
                    <a:pt x="534" y="5314"/>
                    <a:pt x="548" y="5293"/>
                  </a:cubicBezTo>
                  <a:lnTo>
                    <a:pt x="569" y="5272"/>
                  </a:lnTo>
                  <a:cubicBezTo>
                    <a:pt x="597" y="5251"/>
                    <a:pt x="618" y="5231"/>
                    <a:pt x="638" y="5210"/>
                  </a:cubicBezTo>
                  <a:cubicBezTo>
                    <a:pt x="1609" y="4253"/>
                    <a:pt x="2137" y="2928"/>
                    <a:pt x="2102" y="1568"/>
                  </a:cubicBezTo>
                  <a:cubicBezTo>
                    <a:pt x="2102" y="1534"/>
                    <a:pt x="2095" y="1499"/>
                    <a:pt x="2095" y="1464"/>
                  </a:cubicBezTo>
                  <a:cubicBezTo>
                    <a:pt x="2095" y="1457"/>
                    <a:pt x="2095" y="1443"/>
                    <a:pt x="2095" y="1429"/>
                  </a:cubicBezTo>
                  <a:cubicBezTo>
                    <a:pt x="2088" y="1409"/>
                    <a:pt x="2088" y="1381"/>
                    <a:pt x="2088" y="1360"/>
                  </a:cubicBezTo>
                  <a:cubicBezTo>
                    <a:pt x="2088" y="1353"/>
                    <a:pt x="2081" y="1339"/>
                    <a:pt x="2081" y="1325"/>
                  </a:cubicBezTo>
                  <a:cubicBezTo>
                    <a:pt x="2074" y="1305"/>
                    <a:pt x="2074" y="1284"/>
                    <a:pt x="2074" y="1263"/>
                  </a:cubicBezTo>
                  <a:cubicBezTo>
                    <a:pt x="2074" y="1249"/>
                    <a:pt x="2074" y="1242"/>
                    <a:pt x="2074" y="1228"/>
                  </a:cubicBezTo>
                  <a:cubicBezTo>
                    <a:pt x="2067" y="1208"/>
                    <a:pt x="2067" y="1187"/>
                    <a:pt x="2067" y="1166"/>
                  </a:cubicBezTo>
                  <a:cubicBezTo>
                    <a:pt x="2060" y="1152"/>
                    <a:pt x="2060" y="1138"/>
                    <a:pt x="2060" y="1131"/>
                  </a:cubicBezTo>
                  <a:cubicBezTo>
                    <a:pt x="2053" y="1110"/>
                    <a:pt x="2053" y="1083"/>
                    <a:pt x="2053" y="1062"/>
                  </a:cubicBezTo>
                  <a:cubicBezTo>
                    <a:pt x="2053" y="1055"/>
                    <a:pt x="2046" y="1041"/>
                    <a:pt x="2053" y="1027"/>
                  </a:cubicBezTo>
                  <a:cubicBezTo>
                    <a:pt x="2046" y="1013"/>
                    <a:pt x="2046" y="992"/>
                    <a:pt x="2039" y="965"/>
                  </a:cubicBezTo>
                  <a:cubicBezTo>
                    <a:pt x="2039" y="958"/>
                    <a:pt x="2033" y="944"/>
                    <a:pt x="2039" y="930"/>
                  </a:cubicBezTo>
                  <a:cubicBezTo>
                    <a:pt x="2033" y="909"/>
                    <a:pt x="2033" y="888"/>
                    <a:pt x="2026" y="868"/>
                  </a:cubicBezTo>
                  <a:cubicBezTo>
                    <a:pt x="2026" y="861"/>
                    <a:pt x="2019" y="847"/>
                    <a:pt x="2019" y="840"/>
                  </a:cubicBezTo>
                  <a:cubicBezTo>
                    <a:pt x="2019" y="819"/>
                    <a:pt x="2019" y="791"/>
                    <a:pt x="2012" y="771"/>
                  </a:cubicBezTo>
                  <a:cubicBezTo>
                    <a:pt x="2005" y="757"/>
                    <a:pt x="2005" y="750"/>
                    <a:pt x="2005" y="743"/>
                  </a:cubicBezTo>
                  <a:cubicBezTo>
                    <a:pt x="1998" y="722"/>
                    <a:pt x="1998" y="694"/>
                    <a:pt x="1998" y="673"/>
                  </a:cubicBezTo>
                  <a:cubicBezTo>
                    <a:pt x="1991" y="666"/>
                    <a:pt x="1991" y="653"/>
                    <a:pt x="1991" y="646"/>
                  </a:cubicBezTo>
                  <a:cubicBezTo>
                    <a:pt x="1984" y="625"/>
                    <a:pt x="1984" y="597"/>
                    <a:pt x="1977" y="576"/>
                  </a:cubicBezTo>
                  <a:cubicBezTo>
                    <a:pt x="1970" y="576"/>
                    <a:pt x="1970" y="569"/>
                    <a:pt x="1970" y="562"/>
                  </a:cubicBezTo>
                  <a:cubicBezTo>
                    <a:pt x="1970" y="535"/>
                    <a:pt x="1963" y="507"/>
                    <a:pt x="1949" y="486"/>
                  </a:cubicBezTo>
                  <a:cubicBezTo>
                    <a:pt x="1949" y="479"/>
                    <a:pt x="1949" y="472"/>
                    <a:pt x="1949" y="465"/>
                  </a:cubicBezTo>
                  <a:cubicBezTo>
                    <a:pt x="1942" y="438"/>
                    <a:pt x="1935" y="410"/>
                    <a:pt x="1928" y="382"/>
                  </a:cubicBezTo>
                  <a:cubicBezTo>
                    <a:pt x="1922" y="382"/>
                    <a:pt x="1922" y="375"/>
                    <a:pt x="1922" y="368"/>
                  </a:cubicBezTo>
                  <a:cubicBezTo>
                    <a:pt x="1915" y="340"/>
                    <a:pt x="1908" y="313"/>
                    <a:pt x="1901" y="285"/>
                  </a:cubicBezTo>
                  <a:cubicBezTo>
                    <a:pt x="1901" y="285"/>
                    <a:pt x="1894" y="278"/>
                    <a:pt x="1894" y="278"/>
                  </a:cubicBezTo>
                  <a:cubicBezTo>
                    <a:pt x="1894" y="250"/>
                    <a:pt x="1880" y="223"/>
                    <a:pt x="1873" y="188"/>
                  </a:cubicBezTo>
                  <a:cubicBezTo>
                    <a:pt x="1866" y="181"/>
                    <a:pt x="1866" y="181"/>
                    <a:pt x="1866" y="181"/>
                  </a:cubicBezTo>
                  <a:cubicBezTo>
                    <a:pt x="1852" y="153"/>
                    <a:pt x="1845" y="125"/>
                    <a:pt x="1838" y="91"/>
                  </a:cubicBezTo>
                  <a:cubicBezTo>
                    <a:pt x="1838" y="91"/>
                    <a:pt x="1838" y="84"/>
                    <a:pt x="1838" y="84"/>
                  </a:cubicBezTo>
                  <a:cubicBezTo>
                    <a:pt x="1824" y="56"/>
                    <a:pt x="1817" y="28"/>
                    <a:pt x="1804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3"/>
            <p:cNvSpPr/>
            <p:nvPr/>
          </p:nvSpPr>
          <p:spPr>
            <a:xfrm>
              <a:off x="6054582" y="3027718"/>
              <a:ext cx="20256" cy="17182"/>
            </a:xfrm>
            <a:custGeom>
              <a:avLst/>
              <a:gdLst/>
              <a:ahLst/>
              <a:cxnLst/>
              <a:rect l="l" t="t" r="r" b="b"/>
              <a:pathLst>
                <a:path w="771" h="654" extrusionOk="0">
                  <a:moveTo>
                    <a:pt x="437" y="0"/>
                  </a:moveTo>
                  <a:cubicBezTo>
                    <a:pt x="146" y="0"/>
                    <a:pt x="0" y="347"/>
                    <a:pt x="209" y="555"/>
                  </a:cubicBezTo>
                  <a:cubicBezTo>
                    <a:pt x="276" y="623"/>
                    <a:pt x="359" y="653"/>
                    <a:pt x="441" y="653"/>
                  </a:cubicBezTo>
                  <a:cubicBezTo>
                    <a:pt x="609" y="653"/>
                    <a:pt x="770" y="523"/>
                    <a:pt x="770" y="326"/>
                  </a:cubicBezTo>
                  <a:cubicBezTo>
                    <a:pt x="763" y="146"/>
                    <a:pt x="618" y="0"/>
                    <a:pt x="437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6012678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9" y="0"/>
                  </a:moveTo>
                  <a:cubicBezTo>
                    <a:pt x="132" y="0"/>
                    <a:pt x="0" y="312"/>
                    <a:pt x="180" y="493"/>
                  </a:cubicBezTo>
                  <a:cubicBezTo>
                    <a:pt x="241" y="551"/>
                    <a:pt x="315" y="578"/>
                    <a:pt x="386" y="578"/>
                  </a:cubicBezTo>
                  <a:cubicBezTo>
                    <a:pt x="534" y="578"/>
                    <a:pt x="673" y="465"/>
                    <a:pt x="673" y="292"/>
                  </a:cubicBezTo>
                  <a:cubicBezTo>
                    <a:pt x="673" y="132"/>
                    <a:pt x="548" y="7"/>
                    <a:pt x="389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5891299" y="3017130"/>
              <a:ext cx="17708" cy="15212"/>
            </a:xfrm>
            <a:custGeom>
              <a:avLst/>
              <a:gdLst/>
              <a:ahLst/>
              <a:cxnLst/>
              <a:rect l="l" t="t" r="r" b="b"/>
              <a:pathLst>
                <a:path w="674" h="579" extrusionOk="0">
                  <a:moveTo>
                    <a:pt x="389" y="1"/>
                  </a:moveTo>
                  <a:cubicBezTo>
                    <a:pt x="132" y="1"/>
                    <a:pt x="1" y="313"/>
                    <a:pt x="181" y="493"/>
                  </a:cubicBezTo>
                  <a:cubicBezTo>
                    <a:pt x="242" y="552"/>
                    <a:pt x="315" y="578"/>
                    <a:pt x="387" y="578"/>
                  </a:cubicBezTo>
                  <a:cubicBezTo>
                    <a:pt x="535" y="578"/>
                    <a:pt x="673" y="465"/>
                    <a:pt x="673" y="292"/>
                  </a:cubicBezTo>
                  <a:cubicBezTo>
                    <a:pt x="673" y="133"/>
                    <a:pt x="549" y="1"/>
                    <a:pt x="389" y="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5915916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1" y="0"/>
                  </a:moveTo>
                  <a:cubicBezTo>
                    <a:pt x="125" y="0"/>
                    <a:pt x="0" y="312"/>
                    <a:pt x="180" y="493"/>
                  </a:cubicBezTo>
                  <a:cubicBezTo>
                    <a:pt x="239" y="551"/>
                    <a:pt x="312" y="578"/>
                    <a:pt x="383" y="578"/>
                  </a:cubicBezTo>
                  <a:cubicBezTo>
                    <a:pt x="531" y="578"/>
                    <a:pt x="673" y="465"/>
                    <a:pt x="673" y="292"/>
                  </a:cubicBezTo>
                  <a:cubicBezTo>
                    <a:pt x="666" y="132"/>
                    <a:pt x="541" y="7"/>
                    <a:pt x="381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5959266" y="3032999"/>
              <a:ext cx="21360" cy="18286"/>
            </a:xfrm>
            <a:custGeom>
              <a:avLst/>
              <a:gdLst/>
              <a:ahLst/>
              <a:cxnLst/>
              <a:rect l="l" t="t" r="r" b="b"/>
              <a:pathLst>
                <a:path w="813" h="696" extrusionOk="0">
                  <a:moveTo>
                    <a:pt x="466" y="0"/>
                  </a:moveTo>
                  <a:cubicBezTo>
                    <a:pt x="153" y="0"/>
                    <a:pt x="1" y="375"/>
                    <a:pt x="216" y="590"/>
                  </a:cubicBezTo>
                  <a:cubicBezTo>
                    <a:pt x="288" y="663"/>
                    <a:pt x="377" y="695"/>
                    <a:pt x="464" y="695"/>
                  </a:cubicBezTo>
                  <a:cubicBezTo>
                    <a:pt x="643" y="695"/>
                    <a:pt x="812" y="557"/>
                    <a:pt x="812" y="347"/>
                  </a:cubicBezTo>
                  <a:cubicBezTo>
                    <a:pt x="812" y="153"/>
                    <a:pt x="653" y="0"/>
                    <a:pt x="466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1" name="Google Shape;1511;p43"/>
          <p:cNvGrpSpPr/>
          <p:nvPr/>
        </p:nvGrpSpPr>
        <p:grpSpPr>
          <a:xfrm>
            <a:off x="8502167" y="2541030"/>
            <a:ext cx="526088" cy="525615"/>
            <a:chOff x="6334673" y="2759633"/>
            <a:chExt cx="378508" cy="378167"/>
          </a:xfrm>
        </p:grpSpPr>
        <p:sp>
          <p:nvSpPr>
            <p:cNvPr id="1512" name="Google Shape;1512;p43"/>
            <p:cNvSpPr/>
            <p:nvPr/>
          </p:nvSpPr>
          <p:spPr>
            <a:xfrm>
              <a:off x="6334673" y="2759633"/>
              <a:ext cx="287027" cy="189004"/>
            </a:xfrm>
            <a:custGeom>
              <a:avLst/>
              <a:gdLst/>
              <a:ahLst/>
              <a:cxnLst/>
              <a:rect l="l" t="t" r="r" b="b"/>
              <a:pathLst>
                <a:path w="10925" h="7194" extrusionOk="0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3"/>
            <p:cNvSpPr/>
            <p:nvPr/>
          </p:nvSpPr>
          <p:spPr>
            <a:xfrm>
              <a:off x="6524019" y="2759660"/>
              <a:ext cx="189162" cy="286659"/>
            </a:xfrm>
            <a:custGeom>
              <a:avLst/>
              <a:gdLst/>
              <a:ahLst/>
              <a:cxnLst/>
              <a:rect l="l" t="t" r="r" b="b"/>
              <a:pathLst>
                <a:path w="7200" h="10911" extrusionOk="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3"/>
            <p:cNvSpPr/>
            <p:nvPr/>
          </p:nvSpPr>
          <p:spPr>
            <a:xfrm>
              <a:off x="6426207" y="2948611"/>
              <a:ext cx="286791" cy="189188"/>
            </a:xfrm>
            <a:custGeom>
              <a:avLst/>
              <a:gdLst/>
              <a:ahLst/>
              <a:cxnLst/>
              <a:rect l="l" t="t" r="r" b="b"/>
              <a:pathLst>
                <a:path w="10916" h="7201" extrusionOk="0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6334857" y="2850957"/>
              <a:ext cx="189188" cy="286843"/>
            </a:xfrm>
            <a:custGeom>
              <a:avLst/>
              <a:gdLst/>
              <a:ahLst/>
              <a:cxnLst/>
              <a:rect l="l" t="t" r="r" b="b"/>
              <a:pathLst>
                <a:path w="7201" h="10918" extrusionOk="0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6" name="Google Shape;1516;p43"/>
          <p:cNvGrpSpPr/>
          <p:nvPr/>
        </p:nvGrpSpPr>
        <p:grpSpPr>
          <a:xfrm>
            <a:off x="10834380" y="2606139"/>
            <a:ext cx="444439" cy="395434"/>
            <a:chOff x="8012645" y="2806477"/>
            <a:chExt cx="319763" cy="284506"/>
          </a:xfrm>
        </p:grpSpPr>
        <p:sp>
          <p:nvSpPr>
            <p:cNvPr id="1517" name="Google Shape;1517;p43"/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3"/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3"/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3"/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3"/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3"/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3"/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3"/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3"/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7" name="Google Shape;1527;p43"/>
          <p:cNvGrpSpPr/>
          <p:nvPr/>
        </p:nvGrpSpPr>
        <p:grpSpPr>
          <a:xfrm>
            <a:off x="3479694" y="4490366"/>
            <a:ext cx="535582" cy="539381"/>
            <a:chOff x="2454435" y="4162138"/>
            <a:chExt cx="385339" cy="388071"/>
          </a:xfrm>
        </p:grpSpPr>
        <p:sp>
          <p:nvSpPr>
            <p:cNvPr id="1528" name="Google Shape;1528;p43"/>
            <p:cNvSpPr/>
            <p:nvPr/>
          </p:nvSpPr>
          <p:spPr>
            <a:xfrm>
              <a:off x="2568511" y="4162138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6770" y="1"/>
                  </a:moveTo>
                  <a:cubicBezTo>
                    <a:pt x="6757" y="1"/>
                    <a:pt x="6743" y="3"/>
                    <a:pt x="6728" y="6"/>
                  </a:cubicBezTo>
                  <a:cubicBezTo>
                    <a:pt x="5459" y="186"/>
                    <a:pt x="2359" y="783"/>
                    <a:pt x="0" y="2586"/>
                  </a:cubicBezTo>
                  <a:lnTo>
                    <a:pt x="5064" y="3044"/>
                  </a:lnTo>
                  <a:cubicBezTo>
                    <a:pt x="5355" y="1858"/>
                    <a:pt x="6305" y="838"/>
                    <a:pt x="6874" y="311"/>
                  </a:cubicBezTo>
                  <a:cubicBezTo>
                    <a:pt x="7008" y="209"/>
                    <a:pt x="6925" y="1"/>
                    <a:pt x="6770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2568511" y="4470236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5064" y="1"/>
                  </a:moveTo>
                  <a:lnTo>
                    <a:pt x="0" y="466"/>
                  </a:lnTo>
                  <a:cubicBezTo>
                    <a:pt x="2359" y="2269"/>
                    <a:pt x="5459" y="2866"/>
                    <a:pt x="6728" y="3039"/>
                  </a:cubicBezTo>
                  <a:cubicBezTo>
                    <a:pt x="6743" y="3042"/>
                    <a:pt x="6757" y="3044"/>
                    <a:pt x="6770" y="3044"/>
                  </a:cubicBezTo>
                  <a:cubicBezTo>
                    <a:pt x="6925" y="3044"/>
                    <a:pt x="7008" y="2836"/>
                    <a:pt x="6874" y="2734"/>
                  </a:cubicBezTo>
                  <a:cubicBezTo>
                    <a:pt x="6305" y="2207"/>
                    <a:pt x="5355" y="1187"/>
                    <a:pt x="5064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2454435" y="4217310"/>
              <a:ext cx="385339" cy="277753"/>
            </a:xfrm>
            <a:custGeom>
              <a:avLst/>
              <a:gdLst/>
              <a:ahLst/>
              <a:cxnLst/>
              <a:rect l="l" t="t" r="r" b="b"/>
              <a:pathLst>
                <a:path w="14667" h="10572" extrusionOk="0">
                  <a:moveTo>
                    <a:pt x="6812" y="1"/>
                  </a:moveTo>
                  <a:cubicBezTo>
                    <a:pt x="2650" y="1"/>
                    <a:pt x="1811" y="2893"/>
                    <a:pt x="160" y="4960"/>
                  </a:cubicBezTo>
                  <a:cubicBezTo>
                    <a:pt x="0" y="5147"/>
                    <a:pt x="0" y="5425"/>
                    <a:pt x="160" y="5619"/>
                  </a:cubicBezTo>
                  <a:cubicBezTo>
                    <a:pt x="1811" y="7679"/>
                    <a:pt x="2650" y="10571"/>
                    <a:pt x="6812" y="10571"/>
                  </a:cubicBezTo>
                  <a:cubicBezTo>
                    <a:pt x="6817" y="10571"/>
                    <a:pt x="6822" y="10571"/>
                    <a:pt x="6827" y="10571"/>
                  </a:cubicBezTo>
                  <a:cubicBezTo>
                    <a:pt x="9172" y="10571"/>
                    <a:pt x="11231" y="9033"/>
                    <a:pt x="11910" y="6798"/>
                  </a:cubicBezTo>
                  <a:cubicBezTo>
                    <a:pt x="11973" y="6591"/>
                    <a:pt x="12167" y="6461"/>
                    <a:pt x="12369" y="6461"/>
                  </a:cubicBezTo>
                  <a:cubicBezTo>
                    <a:pt x="12431" y="6461"/>
                    <a:pt x="12494" y="6474"/>
                    <a:pt x="12555" y="6500"/>
                  </a:cubicBezTo>
                  <a:lnTo>
                    <a:pt x="14303" y="7249"/>
                  </a:lnTo>
                  <a:cubicBezTo>
                    <a:pt x="14332" y="7262"/>
                    <a:pt x="14363" y="7267"/>
                    <a:pt x="14392" y="7267"/>
                  </a:cubicBezTo>
                  <a:cubicBezTo>
                    <a:pt x="14540" y="7267"/>
                    <a:pt x="14667" y="7121"/>
                    <a:pt x="14615" y="6964"/>
                  </a:cubicBezTo>
                  <a:lnTo>
                    <a:pt x="14178" y="5667"/>
                  </a:lnTo>
                  <a:cubicBezTo>
                    <a:pt x="14095" y="5425"/>
                    <a:pt x="14095" y="5154"/>
                    <a:pt x="14178" y="4911"/>
                  </a:cubicBezTo>
                  <a:lnTo>
                    <a:pt x="14615" y="3614"/>
                  </a:lnTo>
                  <a:cubicBezTo>
                    <a:pt x="14666" y="3459"/>
                    <a:pt x="14542" y="3309"/>
                    <a:pt x="14396" y="3309"/>
                  </a:cubicBezTo>
                  <a:cubicBezTo>
                    <a:pt x="14365" y="3309"/>
                    <a:pt x="14334" y="3316"/>
                    <a:pt x="14303" y="3330"/>
                  </a:cubicBezTo>
                  <a:lnTo>
                    <a:pt x="12555" y="4079"/>
                  </a:lnTo>
                  <a:cubicBezTo>
                    <a:pt x="12494" y="4105"/>
                    <a:pt x="12432" y="4117"/>
                    <a:pt x="12370" y="4117"/>
                  </a:cubicBezTo>
                  <a:cubicBezTo>
                    <a:pt x="12169" y="4117"/>
                    <a:pt x="11979" y="3988"/>
                    <a:pt x="11910" y="3781"/>
                  </a:cubicBezTo>
                  <a:cubicBezTo>
                    <a:pt x="11237" y="1533"/>
                    <a:pt x="9163" y="1"/>
                    <a:pt x="6812" y="1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2454435" y="4251386"/>
              <a:ext cx="250403" cy="243677"/>
            </a:xfrm>
            <a:custGeom>
              <a:avLst/>
              <a:gdLst/>
              <a:ahLst/>
              <a:cxnLst/>
              <a:rect l="l" t="t" r="r" b="b"/>
              <a:pathLst>
                <a:path w="9531" h="9275" extrusionOk="0">
                  <a:moveTo>
                    <a:pt x="2976" y="1"/>
                  </a:moveTo>
                  <a:lnTo>
                    <a:pt x="2976" y="1"/>
                  </a:lnTo>
                  <a:cubicBezTo>
                    <a:pt x="1783" y="1027"/>
                    <a:pt x="1103" y="2477"/>
                    <a:pt x="160" y="3663"/>
                  </a:cubicBezTo>
                  <a:cubicBezTo>
                    <a:pt x="0" y="3850"/>
                    <a:pt x="0" y="4128"/>
                    <a:pt x="160" y="4322"/>
                  </a:cubicBezTo>
                  <a:cubicBezTo>
                    <a:pt x="1811" y="6382"/>
                    <a:pt x="2650" y="9274"/>
                    <a:pt x="6812" y="9274"/>
                  </a:cubicBezTo>
                  <a:cubicBezTo>
                    <a:pt x="7769" y="9274"/>
                    <a:pt x="8705" y="9018"/>
                    <a:pt x="9530" y="8532"/>
                  </a:cubicBezTo>
                  <a:cubicBezTo>
                    <a:pt x="5723" y="7880"/>
                    <a:pt x="2941" y="4579"/>
                    <a:pt x="2941" y="715"/>
                  </a:cubicBezTo>
                  <a:cubicBezTo>
                    <a:pt x="2941" y="479"/>
                    <a:pt x="2955" y="236"/>
                    <a:pt x="2976" y="1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2495420" y="4331018"/>
              <a:ext cx="31553" cy="31553"/>
            </a:xfrm>
            <a:custGeom>
              <a:avLst/>
              <a:gdLst/>
              <a:ahLst/>
              <a:cxnLst/>
              <a:rect l="l" t="t" r="r" b="b"/>
              <a:pathLst>
                <a:path w="1201" h="1201" extrusionOk="0">
                  <a:moveTo>
                    <a:pt x="597" y="1"/>
                  </a:moveTo>
                  <a:cubicBezTo>
                    <a:pt x="271" y="1"/>
                    <a:pt x="1" y="271"/>
                    <a:pt x="1" y="597"/>
                  </a:cubicBezTo>
                  <a:cubicBezTo>
                    <a:pt x="1" y="930"/>
                    <a:pt x="271" y="1201"/>
                    <a:pt x="597" y="1201"/>
                  </a:cubicBezTo>
                  <a:cubicBezTo>
                    <a:pt x="930" y="1201"/>
                    <a:pt x="1201" y="930"/>
                    <a:pt x="1201" y="597"/>
                  </a:cubicBezTo>
                  <a:cubicBezTo>
                    <a:pt x="1201" y="271"/>
                    <a:pt x="930" y="1"/>
                    <a:pt x="597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2508005" y="4337218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11" y="1"/>
                    <a:pt x="0" y="112"/>
                    <a:pt x="0" y="243"/>
                  </a:cubicBezTo>
                  <a:cubicBezTo>
                    <a:pt x="0" y="375"/>
                    <a:pt x="111" y="486"/>
                    <a:pt x="243" y="486"/>
                  </a:cubicBezTo>
                  <a:cubicBezTo>
                    <a:pt x="375" y="486"/>
                    <a:pt x="486" y="375"/>
                    <a:pt x="486" y="243"/>
                  </a:cubicBezTo>
                  <a:cubicBezTo>
                    <a:pt x="486" y="112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2545181" y="4220227"/>
              <a:ext cx="53780" cy="271920"/>
            </a:xfrm>
            <a:custGeom>
              <a:avLst/>
              <a:gdLst/>
              <a:ahLst/>
              <a:cxnLst/>
              <a:rect l="l" t="t" r="r" b="b"/>
              <a:pathLst>
                <a:path w="2047" h="10350" extrusionOk="0">
                  <a:moveTo>
                    <a:pt x="2047" y="1"/>
                  </a:moveTo>
                  <a:lnTo>
                    <a:pt x="2047" y="1"/>
                  </a:lnTo>
                  <a:cubicBezTo>
                    <a:pt x="1630" y="77"/>
                    <a:pt x="1221" y="195"/>
                    <a:pt x="833" y="361"/>
                  </a:cubicBezTo>
                  <a:cubicBezTo>
                    <a:pt x="313" y="1721"/>
                    <a:pt x="0" y="3378"/>
                    <a:pt x="0" y="5175"/>
                  </a:cubicBezTo>
                  <a:cubicBezTo>
                    <a:pt x="0" y="6971"/>
                    <a:pt x="313" y="8636"/>
                    <a:pt x="833" y="9996"/>
                  </a:cubicBezTo>
                  <a:cubicBezTo>
                    <a:pt x="1228" y="10162"/>
                    <a:pt x="1630" y="10280"/>
                    <a:pt x="2047" y="10349"/>
                  </a:cubicBezTo>
                  <a:cubicBezTo>
                    <a:pt x="1707" y="8893"/>
                    <a:pt x="1506" y="7110"/>
                    <a:pt x="1506" y="5175"/>
                  </a:cubicBezTo>
                  <a:cubicBezTo>
                    <a:pt x="1506" y="3247"/>
                    <a:pt x="1707" y="1464"/>
                    <a:pt x="2047" y="1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2545181" y="4344680"/>
              <a:ext cx="53780" cy="147468"/>
            </a:xfrm>
            <a:custGeom>
              <a:avLst/>
              <a:gdLst/>
              <a:ahLst/>
              <a:cxnLst/>
              <a:rect l="l" t="t" r="r" b="b"/>
              <a:pathLst>
                <a:path w="2047" h="5613" extrusionOk="0">
                  <a:moveTo>
                    <a:pt x="7" y="1"/>
                  </a:moveTo>
                  <a:cubicBezTo>
                    <a:pt x="7" y="147"/>
                    <a:pt x="0" y="292"/>
                    <a:pt x="0" y="438"/>
                  </a:cubicBezTo>
                  <a:cubicBezTo>
                    <a:pt x="0" y="2234"/>
                    <a:pt x="313" y="3892"/>
                    <a:pt x="833" y="5259"/>
                  </a:cubicBezTo>
                  <a:cubicBezTo>
                    <a:pt x="1221" y="5418"/>
                    <a:pt x="1630" y="5543"/>
                    <a:pt x="2047" y="5612"/>
                  </a:cubicBezTo>
                  <a:cubicBezTo>
                    <a:pt x="1818" y="4600"/>
                    <a:pt x="1658" y="3573"/>
                    <a:pt x="1582" y="2533"/>
                  </a:cubicBezTo>
                  <a:cubicBezTo>
                    <a:pt x="902" y="1797"/>
                    <a:pt x="368" y="937"/>
                    <a:pt x="7" y="1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2623184" y="4217678"/>
              <a:ext cx="49944" cy="277201"/>
            </a:xfrm>
            <a:custGeom>
              <a:avLst/>
              <a:gdLst/>
              <a:ahLst/>
              <a:cxnLst/>
              <a:rect l="l" t="t" r="r" b="b"/>
              <a:pathLst>
                <a:path w="1901" h="10551" extrusionOk="0">
                  <a:moveTo>
                    <a:pt x="617" y="0"/>
                  </a:moveTo>
                  <a:cubicBezTo>
                    <a:pt x="236" y="1436"/>
                    <a:pt x="0" y="3267"/>
                    <a:pt x="0" y="5272"/>
                  </a:cubicBezTo>
                  <a:cubicBezTo>
                    <a:pt x="0" y="7283"/>
                    <a:pt x="229" y="9115"/>
                    <a:pt x="617" y="10550"/>
                  </a:cubicBezTo>
                  <a:cubicBezTo>
                    <a:pt x="1047" y="10530"/>
                    <a:pt x="1484" y="10460"/>
                    <a:pt x="1901" y="10335"/>
                  </a:cubicBezTo>
                  <a:cubicBezTo>
                    <a:pt x="1588" y="8948"/>
                    <a:pt x="1401" y="7193"/>
                    <a:pt x="1401" y="5272"/>
                  </a:cubicBezTo>
                  <a:cubicBezTo>
                    <a:pt x="1401" y="3351"/>
                    <a:pt x="1588" y="1589"/>
                    <a:pt x="1901" y="209"/>
                  </a:cubicBezTo>
                  <a:cubicBezTo>
                    <a:pt x="1484" y="84"/>
                    <a:pt x="1047" y="14"/>
                    <a:pt x="617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3"/>
            <p:cNvSpPr/>
            <p:nvPr/>
          </p:nvSpPr>
          <p:spPr>
            <a:xfrm>
              <a:off x="2629542" y="4446748"/>
              <a:ext cx="43586" cy="48131"/>
            </a:xfrm>
            <a:custGeom>
              <a:avLst/>
              <a:gdLst/>
              <a:ahLst/>
              <a:cxnLst/>
              <a:rect l="l" t="t" r="r" b="b"/>
              <a:pathLst>
                <a:path w="1659" h="1832" extrusionOk="0">
                  <a:moveTo>
                    <a:pt x="1" y="0"/>
                  </a:moveTo>
                  <a:cubicBezTo>
                    <a:pt x="91" y="618"/>
                    <a:pt x="216" y="1228"/>
                    <a:pt x="375" y="1831"/>
                  </a:cubicBezTo>
                  <a:cubicBezTo>
                    <a:pt x="805" y="1811"/>
                    <a:pt x="1242" y="1741"/>
                    <a:pt x="1659" y="1616"/>
                  </a:cubicBezTo>
                  <a:cubicBezTo>
                    <a:pt x="1596" y="1339"/>
                    <a:pt x="1541" y="1034"/>
                    <a:pt x="1485" y="729"/>
                  </a:cubicBezTo>
                  <a:cubicBezTo>
                    <a:pt x="965" y="534"/>
                    <a:pt x="466" y="292"/>
                    <a:pt x="1" y="0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3"/>
            <p:cNvSpPr/>
            <p:nvPr/>
          </p:nvSpPr>
          <p:spPr>
            <a:xfrm>
              <a:off x="2694960" y="4243925"/>
              <a:ext cx="48867" cy="224709"/>
            </a:xfrm>
            <a:custGeom>
              <a:avLst/>
              <a:gdLst/>
              <a:ahLst/>
              <a:cxnLst/>
              <a:rect l="l" t="t" r="r" b="b"/>
              <a:pathLst>
                <a:path w="1860" h="8553" extrusionOk="0">
                  <a:moveTo>
                    <a:pt x="778" y="0"/>
                  </a:moveTo>
                  <a:cubicBezTo>
                    <a:pt x="1" y="2796"/>
                    <a:pt x="1" y="5750"/>
                    <a:pt x="778" y="8553"/>
                  </a:cubicBezTo>
                  <a:cubicBezTo>
                    <a:pt x="1187" y="8254"/>
                    <a:pt x="1548" y="7901"/>
                    <a:pt x="1860" y="7505"/>
                  </a:cubicBezTo>
                  <a:cubicBezTo>
                    <a:pt x="1353" y="5383"/>
                    <a:pt x="1353" y="3170"/>
                    <a:pt x="1860" y="1041"/>
                  </a:cubicBezTo>
                  <a:cubicBezTo>
                    <a:pt x="1548" y="645"/>
                    <a:pt x="1187" y="299"/>
                    <a:pt x="778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43"/>
          <p:cNvGrpSpPr/>
          <p:nvPr/>
        </p:nvGrpSpPr>
        <p:grpSpPr>
          <a:xfrm>
            <a:off x="5074612" y="4489050"/>
            <a:ext cx="382471" cy="540549"/>
            <a:chOff x="3601939" y="4161192"/>
            <a:chExt cx="275179" cy="388912"/>
          </a:xfrm>
        </p:grpSpPr>
        <p:sp>
          <p:nvSpPr>
            <p:cNvPr id="1540" name="Google Shape;1540;p43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3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3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3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3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3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3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3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3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3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43"/>
          <p:cNvGrpSpPr/>
          <p:nvPr/>
        </p:nvGrpSpPr>
        <p:grpSpPr>
          <a:xfrm>
            <a:off x="859601" y="3174146"/>
            <a:ext cx="522327" cy="516594"/>
            <a:chOff x="836023" y="3215146"/>
            <a:chExt cx="375802" cy="371677"/>
          </a:xfrm>
        </p:grpSpPr>
        <p:sp>
          <p:nvSpPr>
            <p:cNvPr id="1551" name="Google Shape;1551;p43"/>
            <p:cNvSpPr/>
            <p:nvPr/>
          </p:nvSpPr>
          <p:spPr>
            <a:xfrm>
              <a:off x="907274" y="3284847"/>
              <a:ext cx="232748" cy="231645"/>
            </a:xfrm>
            <a:custGeom>
              <a:avLst/>
              <a:gdLst/>
              <a:ahLst/>
              <a:cxnLst/>
              <a:rect l="l" t="t" r="r" b="b"/>
              <a:pathLst>
                <a:path w="8859" h="8817" extrusionOk="0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3"/>
            <p:cNvSpPr/>
            <p:nvPr/>
          </p:nvSpPr>
          <p:spPr>
            <a:xfrm>
              <a:off x="953198" y="3284847"/>
              <a:ext cx="186456" cy="221976"/>
            </a:xfrm>
            <a:custGeom>
              <a:avLst/>
              <a:gdLst/>
              <a:ahLst/>
              <a:cxnLst/>
              <a:rect l="l" t="t" r="r" b="b"/>
              <a:pathLst>
                <a:path w="7097" h="8449" extrusionOk="0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3"/>
            <p:cNvSpPr/>
            <p:nvPr/>
          </p:nvSpPr>
          <p:spPr>
            <a:xfrm>
              <a:off x="936437" y="3313799"/>
              <a:ext cx="175159" cy="174791"/>
            </a:xfrm>
            <a:custGeom>
              <a:avLst/>
              <a:gdLst/>
              <a:ahLst/>
              <a:cxnLst/>
              <a:rect l="l" t="t" r="r" b="b"/>
              <a:pathLst>
                <a:path w="6667" h="6653" extrusionOk="0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3"/>
            <p:cNvSpPr/>
            <p:nvPr/>
          </p:nvSpPr>
          <p:spPr>
            <a:xfrm>
              <a:off x="947550" y="3313799"/>
              <a:ext cx="164045" cy="174791"/>
            </a:xfrm>
            <a:custGeom>
              <a:avLst/>
              <a:gdLst/>
              <a:ahLst/>
              <a:cxnLst/>
              <a:rect l="l" t="t" r="r" b="b"/>
              <a:pathLst>
                <a:path w="6244" h="6653" extrusionOk="0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3"/>
            <p:cNvSpPr/>
            <p:nvPr/>
          </p:nvSpPr>
          <p:spPr>
            <a:xfrm>
              <a:off x="1017724" y="3215146"/>
              <a:ext cx="12585" cy="48578"/>
            </a:xfrm>
            <a:custGeom>
              <a:avLst/>
              <a:gdLst/>
              <a:ahLst/>
              <a:cxnLst/>
              <a:rect l="l" t="t" r="r" b="b"/>
              <a:pathLst>
                <a:path w="479" h="1849" extrusionOk="0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3"/>
            <p:cNvSpPr/>
            <p:nvPr/>
          </p:nvSpPr>
          <p:spPr>
            <a:xfrm>
              <a:off x="1017724" y="3538219"/>
              <a:ext cx="12585" cy="48604"/>
            </a:xfrm>
            <a:custGeom>
              <a:avLst/>
              <a:gdLst/>
              <a:ahLst/>
              <a:cxnLst/>
              <a:rect l="l" t="t" r="r" b="b"/>
              <a:pathLst>
                <a:path w="479" h="1850" extrusionOk="0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3"/>
            <p:cNvSpPr/>
            <p:nvPr/>
          </p:nvSpPr>
          <p:spPr>
            <a:xfrm>
              <a:off x="925901" y="3238975"/>
              <a:ext cx="34259" cy="43875"/>
            </a:xfrm>
            <a:custGeom>
              <a:avLst/>
              <a:gdLst/>
              <a:ahLst/>
              <a:cxnLst/>
              <a:rect l="l" t="t" r="r" b="b"/>
              <a:pathLst>
                <a:path w="1304" h="1670" extrusionOk="0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3"/>
            <p:cNvSpPr/>
            <p:nvPr/>
          </p:nvSpPr>
          <p:spPr>
            <a:xfrm>
              <a:off x="1087556" y="3518961"/>
              <a:ext cx="34049" cy="43796"/>
            </a:xfrm>
            <a:custGeom>
              <a:avLst/>
              <a:gdLst/>
              <a:ahLst/>
              <a:cxnLst/>
              <a:rect l="l" t="t" r="r" b="b"/>
              <a:pathLst>
                <a:path w="1296" h="1667" extrusionOk="0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3"/>
            <p:cNvSpPr/>
            <p:nvPr/>
          </p:nvSpPr>
          <p:spPr>
            <a:xfrm>
              <a:off x="859274" y="3304788"/>
              <a:ext cx="49130" cy="30739"/>
            </a:xfrm>
            <a:custGeom>
              <a:avLst/>
              <a:gdLst/>
              <a:ahLst/>
              <a:cxnLst/>
              <a:rect l="l" t="t" r="r" b="b"/>
              <a:pathLst>
                <a:path w="1870" h="1170" extrusionOk="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3"/>
            <p:cNvSpPr/>
            <p:nvPr/>
          </p:nvSpPr>
          <p:spPr>
            <a:xfrm>
              <a:off x="1139103" y="3466311"/>
              <a:ext cx="49024" cy="30660"/>
            </a:xfrm>
            <a:custGeom>
              <a:avLst/>
              <a:gdLst/>
              <a:ahLst/>
              <a:cxnLst/>
              <a:rect l="l" t="t" r="r" b="b"/>
              <a:pathLst>
                <a:path w="1866" h="1167" extrusionOk="0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3"/>
            <p:cNvSpPr/>
            <p:nvPr/>
          </p:nvSpPr>
          <p:spPr>
            <a:xfrm>
              <a:off x="836023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3"/>
            <p:cNvSpPr/>
            <p:nvPr/>
          </p:nvSpPr>
          <p:spPr>
            <a:xfrm>
              <a:off x="1159122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3"/>
            <p:cNvSpPr/>
            <p:nvPr/>
          </p:nvSpPr>
          <p:spPr>
            <a:xfrm>
              <a:off x="859721" y="3466311"/>
              <a:ext cx="49182" cy="30660"/>
            </a:xfrm>
            <a:custGeom>
              <a:avLst/>
              <a:gdLst/>
              <a:ahLst/>
              <a:cxnLst/>
              <a:rect l="l" t="t" r="r" b="b"/>
              <a:pathLst>
                <a:path w="1872" h="1167" extrusionOk="0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3"/>
            <p:cNvSpPr/>
            <p:nvPr/>
          </p:nvSpPr>
          <p:spPr>
            <a:xfrm>
              <a:off x="1139628" y="3304840"/>
              <a:ext cx="49024" cy="30686"/>
            </a:xfrm>
            <a:custGeom>
              <a:avLst/>
              <a:gdLst/>
              <a:ahLst/>
              <a:cxnLst/>
              <a:rect l="l" t="t" r="r" b="b"/>
              <a:pathLst>
                <a:path w="1866" h="1168" extrusionOk="0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3"/>
            <p:cNvSpPr/>
            <p:nvPr/>
          </p:nvSpPr>
          <p:spPr>
            <a:xfrm>
              <a:off x="926427" y="3518961"/>
              <a:ext cx="34075" cy="43796"/>
            </a:xfrm>
            <a:custGeom>
              <a:avLst/>
              <a:gdLst/>
              <a:ahLst/>
              <a:cxnLst/>
              <a:rect l="l" t="t" r="r" b="b"/>
              <a:pathLst>
                <a:path w="1297" h="1667" extrusionOk="0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3"/>
            <p:cNvSpPr/>
            <p:nvPr/>
          </p:nvSpPr>
          <p:spPr>
            <a:xfrm>
              <a:off x="1087871" y="3239106"/>
              <a:ext cx="34233" cy="43744"/>
            </a:xfrm>
            <a:custGeom>
              <a:avLst/>
              <a:gdLst/>
              <a:ahLst/>
              <a:cxnLst/>
              <a:rect l="l" t="t" r="r" b="b"/>
              <a:pathLst>
                <a:path w="1303" h="1665" extrusionOk="0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7" name="Google Shape;1567;p43"/>
          <p:cNvGrpSpPr/>
          <p:nvPr/>
        </p:nvGrpSpPr>
        <p:grpSpPr>
          <a:xfrm>
            <a:off x="1582729" y="3168231"/>
            <a:ext cx="599559" cy="528425"/>
            <a:chOff x="1356297" y="3210890"/>
            <a:chExt cx="431368" cy="380189"/>
          </a:xfrm>
        </p:grpSpPr>
        <p:sp>
          <p:nvSpPr>
            <p:cNvPr id="1568" name="Google Shape;1568;p43"/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3"/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3"/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3"/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3"/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3"/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3"/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3"/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3"/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3"/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3"/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3"/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3"/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1" name="Google Shape;1581;p43"/>
          <p:cNvGrpSpPr/>
          <p:nvPr/>
        </p:nvGrpSpPr>
        <p:grpSpPr>
          <a:xfrm>
            <a:off x="2343617" y="3174695"/>
            <a:ext cx="572464" cy="515279"/>
            <a:chOff x="1903737" y="3215540"/>
            <a:chExt cx="411874" cy="370731"/>
          </a:xfrm>
        </p:grpSpPr>
        <p:sp>
          <p:nvSpPr>
            <p:cNvPr id="1582" name="Google Shape;1582;p43"/>
            <p:cNvSpPr/>
            <p:nvPr/>
          </p:nvSpPr>
          <p:spPr>
            <a:xfrm>
              <a:off x="2115940" y="3285661"/>
              <a:ext cx="77451" cy="75271"/>
            </a:xfrm>
            <a:custGeom>
              <a:avLst/>
              <a:gdLst/>
              <a:ahLst/>
              <a:cxnLst/>
              <a:rect l="l" t="t" r="r" b="b"/>
              <a:pathLst>
                <a:path w="2948" h="2865" extrusionOk="0">
                  <a:moveTo>
                    <a:pt x="1475" y="0"/>
                  </a:moveTo>
                  <a:cubicBezTo>
                    <a:pt x="1438" y="0"/>
                    <a:pt x="1401" y="25"/>
                    <a:pt x="1398" y="73"/>
                  </a:cubicBezTo>
                  <a:cubicBezTo>
                    <a:pt x="1398" y="781"/>
                    <a:pt x="822" y="1356"/>
                    <a:pt x="115" y="1356"/>
                  </a:cubicBezTo>
                  <a:cubicBezTo>
                    <a:pt x="110" y="1356"/>
                    <a:pt x="106" y="1356"/>
                    <a:pt x="102" y="1356"/>
                  </a:cubicBezTo>
                  <a:cubicBezTo>
                    <a:pt x="1" y="1356"/>
                    <a:pt x="1" y="1517"/>
                    <a:pt x="102" y="1517"/>
                  </a:cubicBezTo>
                  <a:cubicBezTo>
                    <a:pt x="106" y="1517"/>
                    <a:pt x="110" y="1516"/>
                    <a:pt x="115" y="1516"/>
                  </a:cubicBezTo>
                  <a:cubicBezTo>
                    <a:pt x="822" y="1516"/>
                    <a:pt x="1391" y="2085"/>
                    <a:pt x="1398" y="2792"/>
                  </a:cubicBezTo>
                  <a:cubicBezTo>
                    <a:pt x="1401" y="2841"/>
                    <a:pt x="1438" y="2865"/>
                    <a:pt x="1475" y="2865"/>
                  </a:cubicBezTo>
                  <a:cubicBezTo>
                    <a:pt x="1512" y="2865"/>
                    <a:pt x="1550" y="2841"/>
                    <a:pt x="1557" y="2792"/>
                  </a:cubicBezTo>
                  <a:cubicBezTo>
                    <a:pt x="1557" y="2085"/>
                    <a:pt x="2126" y="1516"/>
                    <a:pt x="2834" y="1516"/>
                  </a:cubicBezTo>
                  <a:cubicBezTo>
                    <a:pt x="2838" y="1516"/>
                    <a:pt x="2842" y="1517"/>
                    <a:pt x="2846" y="1517"/>
                  </a:cubicBezTo>
                  <a:cubicBezTo>
                    <a:pt x="2947" y="1517"/>
                    <a:pt x="2947" y="1356"/>
                    <a:pt x="2846" y="1356"/>
                  </a:cubicBezTo>
                  <a:cubicBezTo>
                    <a:pt x="2842" y="1356"/>
                    <a:pt x="2838" y="1356"/>
                    <a:pt x="2834" y="1356"/>
                  </a:cubicBezTo>
                  <a:cubicBezTo>
                    <a:pt x="2126" y="1349"/>
                    <a:pt x="1557" y="781"/>
                    <a:pt x="1557" y="73"/>
                  </a:cubicBezTo>
                  <a:cubicBezTo>
                    <a:pt x="1550" y="25"/>
                    <a:pt x="1512" y="0"/>
                    <a:pt x="1475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3"/>
            <p:cNvSpPr/>
            <p:nvPr/>
          </p:nvSpPr>
          <p:spPr>
            <a:xfrm>
              <a:off x="2116939" y="3285425"/>
              <a:ext cx="44663" cy="74798"/>
            </a:xfrm>
            <a:custGeom>
              <a:avLst/>
              <a:gdLst/>
              <a:ahLst/>
              <a:cxnLst/>
              <a:rect l="l" t="t" r="r" b="b"/>
              <a:pathLst>
                <a:path w="1700" h="2847" extrusionOk="0">
                  <a:moveTo>
                    <a:pt x="1437" y="1"/>
                  </a:moveTo>
                  <a:cubicBezTo>
                    <a:pt x="1395" y="1"/>
                    <a:pt x="1353" y="30"/>
                    <a:pt x="1360" y="89"/>
                  </a:cubicBezTo>
                  <a:cubicBezTo>
                    <a:pt x="1353" y="589"/>
                    <a:pt x="1062" y="1039"/>
                    <a:pt x="611" y="1247"/>
                  </a:cubicBezTo>
                  <a:lnTo>
                    <a:pt x="604" y="1247"/>
                  </a:lnTo>
                  <a:cubicBezTo>
                    <a:pt x="548" y="1275"/>
                    <a:pt x="500" y="1289"/>
                    <a:pt x="444" y="1310"/>
                  </a:cubicBezTo>
                  <a:lnTo>
                    <a:pt x="430" y="1310"/>
                  </a:lnTo>
                  <a:lnTo>
                    <a:pt x="361" y="1324"/>
                  </a:lnTo>
                  <a:lnTo>
                    <a:pt x="347" y="1324"/>
                  </a:lnTo>
                  <a:cubicBezTo>
                    <a:pt x="319" y="1331"/>
                    <a:pt x="292" y="1338"/>
                    <a:pt x="271" y="1345"/>
                  </a:cubicBezTo>
                  <a:lnTo>
                    <a:pt x="257" y="1345"/>
                  </a:lnTo>
                  <a:lnTo>
                    <a:pt x="188" y="1352"/>
                  </a:lnTo>
                  <a:lnTo>
                    <a:pt x="84" y="1352"/>
                  </a:lnTo>
                  <a:cubicBezTo>
                    <a:pt x="35" y="1352"/>
                    <a:pt x="0" y="1386"/>
                    <a:pt x="0" y="1428"/>
                  </a:cubicBezTo>
                  <a:cubicBezTo>
                    <a:pt x="0" y="1476"/>
                    <a:pt x="35" y="1511"/>
                    <a:pt x="84" y="1511"/>
                  </a:cubicBezTo>
                  <a:lnTo>
                    <a:pt x="188" y="1511"/>
                  </a:lnTo>
                  <a:lnTo>
                    <a:pt x="257" y="1518"/>
                  </a:lnTo>
                  <a:lnTo>
                    <a:pt x="271" y="1518"/>
                  </a:lnTo>
                  <a:cubicBezTo>
                    <a:pt x="292" y="1525"/>
                    <a:pt x="319" y="1525"/>
                    <a:pt x="347" y="1532"/>
                  </a:cubicBezTo>
                  <a:lnTo>
                    <a:pt x="361" y="1532"/>
                  </a:lnTo>
                  <a:lnTo>
                    <a:pt x="430" y="1553"/>
                  </a:lnTo>
                  <a:lnTo>
                    <a:pt x="444" y="1553"/>
                  </a:lnTo>
                  <a:cubicBezTo>
                    <a:pt x="500" y="1567"/>
                    <a:pt x="548" y="1587"/>
                    <a:pt x="604" y="1608"/>
                  </a:cubicBezTo>
                  <a:lnTo>
                    <a:pt x="611" y="1608"/>
                  </a:lnTo>
                  <a:cubicBezTo>
                    <a:pt x="1062" y="1816"/>
                    <a:pt x="1353" y="2274"/>
                    <a:pt x="1360" y="2773"/>
                  </a:cubicBezTo>
                  <a:cubicBezTo>
                    <a:pt x="1363" y="2822"/>
                    <a:pt x="1400" y="2846"/>
                    <a:pt x="1437" y="2846"/>
                  </a:cubicBezTo>
                  <a:cubicBezTo>
                    <a:pt x="1474" y="2846"/>
                    <a:pt x="1512" y="2822"/>
                    <a:pt x="1519" y="2773"/>
                  </a:cubicBezTo>
                  <a:cubicBezTo>
                    <a:pt x="1519" y="2538"/>
                    <a:pt x="1582" y="2309"/>
                    <a:pt x="1700" y="2108"/>
                  </a:cubicBezTo>
                  <a:cubicBezTo>
                    <a:pt x="1637" y="1851"/>
                    <a:pt x="1499" y="1615"/>
                    <a:pt x="1290" y="1442"/>
                  </a:cubicBezTo>
                  <a:cubicBezTo>
                    <a:pt x="1499" y="1261"/>
                    <a:pt x="1644" y="1019"/>
                    <a:pt x="1700" y="748"/>
                  </a:cubicBezTo>
                  <a:cubicBezTo>
                    <a:pt x="1582" y="547"/>
                    <a:pt x="1519" y="318"/>
                    <a:pt x="1519" y="89"/>
                  </a:cubicBezTo>
                  <a:cubicBezTo>
                    <a:pt x="1523" y="30"/>
                    <a:pt x="1480" y="1"/>
                    <a:pt x="143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3"/>
            <p:cNvSpPr/>
            <p:nvPr/>
          </p:nvSpPr>
          <p:spPr>
            <a:xfrm>
              <a:off x="2200407" y="3381609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1" y="0"/>
                  </a:moveTo>
                  <a:cubicBezTo>
                    <a:pt x="236" y="0"/>
                    <a:pt x="0" y="243"/>
                    <a:pt x="0" y="541"/>
                  </a:cubicBezTo>
                  <a:cubicBezTo>
                    <a:pt x="0" y="846"/>
                    <a:pt x="236" y="1082"/>
                    <a:pt x="541" y="1082"/>
                  </a:cubicBezTo>
                  <a:cubicBezTo>
                    <a:pt x="839" y="1082"/>
                    <a:pt x="1082" y="846"/>
                    <a:pt x="1082" y="541"/>
                  </a:cubicBezTo>
                  <a:cubicBezTo>
                    <a:pt x="1082" y="243"/>
                    <a:pt x="839" y="0"/>
                    <a:pt x="541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3"/>
            <p:cNvSpPr/>
            <p:nvPr/>
          </p:nvSpPr>
          <p:spPr>
            <a:xfrm>
              <a:off x="1942174" y="3547073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2" y="0"/>
                  </a:moveTo>
                  <a:cubicBezTo>
                    <a:pt x="243" y="0"/>
                    <a:pt x="1" y="243"/>
                    <a:pt x="1" y="541"/>
                  </a:cubicBezTo>
                  <a:cubicBezTo>
                    <a:pt x="1" y="840"/>
                    <a:pt x="243" y="1082"/>
                    <a:pt x="542" y="1082"/>
                  </a:cubicBezTo>
                  <a:cubicBezTo>
                    <a:pt x="840" y="1082"/>
                    <a:pt x="1083" y="840"/>
                    <a:pt x="1083" y="541"/>
                  </a:cubicBezTo>
                  <a:cubicBezTo>
                    <a:pt x="1083" y="243"/>
                    <a:pt x="840" y="0"/>
                    <a:pt x="542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3"/>
            <p:cNvSpPr/>
            <p:nvPr/>
          </p:nvSpPr>
          <p:spPr>
            <a:xfrm>
              <a:off x="1903737" y="3215540"/>
              <a:ext cx="411874" cy="370731"/>
            </a:xfrm>
            <a:custGeom>
              <a:avLst/>
              <a:gdLst/>
              <a:ahLst/>
              <a:cxnLst/>
              <a:rect l="l" t="t" r="r" b="b"/>
              <a:pathLst>
                <a:path w="15677" h="14111" extrusionOk="0">
                  <a:moveTo>
                    <a:pt x="5942" y="0"/>
                  </a:moveTo>
                  <a:cubicBezTo>
                    <a:pt x="5889" y="0"/>
                    <a:pt x="5834" y="12"/>
                    <a:pt x="5778" y="37"/>
                  </a:cubicBezTo>
                  <a:cubicBezTo>
                    <a:pt x="1103" y="2173"/>
                    <a:pt x="0" y="8319"/>
                    <a:pt x="3635" y="11953"/>
                  </a:cubicBezTo>
                  <a:cubicBezTo>
                    <a:pt x="5027" y="13346"/>
                    <a:pt x="6905" y="14110"/>
                    <a:pt x="8838" y="14110"/>
                  </a:cubicBezTo>
                  <a:cubicBezTo>
                    <a:pt x="9274" y="14110"/>
                    <a:pt x="9712" y="14072"/>
                    <a:pt x="10148" y="13993"/>
                  </a:cubicBezTo>
                  <a:cubicBezTo>
                    <a:pt x="12527" y="13563"/>
                    <a:pt x="14538" y="12002"/>
                    <a:pt x="15544" y="9803"/>
                  </a:cubicBezTo>
                  <a:cubicBezTo>
                    <a:pt x="15677" y="9521"/>
                    <a:pt x="15447" y="9248"/>
                    <a:pt x="15189" y="9248"/>
                  </a:cubicBezTo>
                  <a:cubicBezTo>
                    <a:pt x="15110" y="9248"/>
                    <a:pt x="15029" y="9273"/>
                    <a:pt x="14954" y="9332"/>
                  </a:cubicBezTo>
                  <a:cubicBezTo>
                    <a:pt x="13881" y="10151"/>
                    <a:pt x="12568" y="10601"/>
                    <a:pt x="11219" y="10601"/>
                  </a:cubicBezTo>
                  <a:cubicBezTo>
                    <a:pt x="11209" y="10601"/>
                    <a:pt x="11198" y="10601"/>
                    <a:pt x="11188" y="10601"/>
                  </a:cubicBezTo>
                  <a:cubicBezTo>
                    <a:pt x="10814" y="10601"/>
                    <a:pt x="10439" y="10573"/>
                    <a:pt x="10071" y="10504"/>
                  </a:cubicBezTo>
                  <a:lnTo>
                    <a:pt x="9239" y="10289"/>
                  </a:lnTo>
                  <a:cubicBezTo>
                    <a:pt x="6700" y="9449"/>
                    <a:pt x="4980" y="7077"/>
                    <a:pt x="4980" y="4393"/>
                  </a:cubicBezTo>
                  <a:cubicBezTo>
                    <a:pt x="4973" y="3034"/>
                    <a:pt x="5417" y="1709"/>
                    <a:pt x="6250" y="634"/>
                  </a:cubicBezTo>
                  <a:cubicBezTo>
                    <a:pt x="6461" y="357"/>
                    <a:pt x="6239" y="0"/>
                    <a:pt x="594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3"/>
            <p:cNvSpPr/>
            <p:nvPr/>
          </p:nvSpPr>
          <p:spPr>
            <a:xfrm>
              <a:off x="1920867" y="3246752"/>
              <a:ext cx="360275" cy="338889"/>
            </a:xfrm>
            <a:custGeom>
              <a:avLst/>
              <a:gdLst/>
              <a:ahLst/>
              <a:cxnLst/>
              <a:rect l="l" t="t" r="r" b="b"/>
              <a:pathLst>
                <a:path w="13713" h="12899" extrusionOk="0">
                  <a:moveTo>
                    <a:pt x="3336" y="0"/>
                  </a:moveTo>
                  <a:lnTo>
                    <a:pt x="3336" y="0"/>
                  </a:lnTo>
                  <a:cubicBezTo>
                    <a:pt x="153" y="2810"/>
                    <a:pt x="0" y="7720"/>
                    <a:pt x="2990" y="10724"/>
                  </a:cubicBezTo>
                  <a:cubicBezTo>
                    <a:pt x="4433" y="12177"/>
                    <a:pt x="6325" y="12898"/>
                    <a:pt x="8213" y="12898"/>
                  </a:cubicBezTo>
                  <a:cubicBezTo>
                    <a:pt x="10235" y="12898"/>
                    <a:pt x="12253" y="12072"/>
                    <a:pt x="13713" y="10432"/>
                  </a:cubicBezTo>
                  <a:lnTo>
                    <a:pt x="13713" y="10432"/>
                  </a:lnTo>
                  <a:cubicBezTo>
                    <a:pt x="13456" y="10661"/>
                    <a:pt x="13179" y="10869"/>
                    <a:pt x="12894" y="11057"/>
                  </a:cubicBezTo>
                  <a:cubicBezTo>
                    <a:pt x="11657" y="11868"/>
                    <a:pt x="10251" y="12264"/>
                    <a:pt x="8854" y="12264"/>
                  </a:cubicBezTo>
                  <a:cubicBezTo>
                    <a:pt x="6951" y="12264"/>
                    <a:pt x="5065" y="11530"/>
                    <a:pt x="3642" y="10106"/>
                  </a:cubicBezTo>
                  <a:cubicBezTo>
                    <a:pt x="1172" y="7637"/>
                    <a:pt x="770" y="3767"/>
                    <a:pt x="2691" y="847"/>
                  </a:cubicBezTo>
                  <a:cubicBezTo>
                    <a:pt x="2885" y="555"/>
                    <a:pt x="3100" y="271"/>
                    <a:pt x="3336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3"/>
            <p:cNvSpPr/>
            <p:nvPr/>
          </p:nvSpPr>
          <p:spPr>
            <a:xfrm>
              <a:off x="2146285" y="3395822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19" y="0"/>
                  </a:moveTo>
                  <a:cubicBezTo>
                    <a:pt x="139" y="0"/>
                    <a:pt x="0" y="146"/>
                    <a:pt x="0" y="326"/>
                  </a:cubicBezTo>
                  <a:cubicBezTo>
                    <a:pt x="0" y="507"/>
                    <a:pt x="139" y="645"/>
                    <a:pt x="319" y="645"/>
                  </a:cubicBezTo>
                  <a:cubicBezTo>
                    <a:pt x="499" y="645"/>
                    <a:pt x="645" y="507"/>
                    <a:pt x="645" y="326"/>
                  </a:cubicBezTo>
                  <a:cubicBezTo>
                    <a:pt x="645" y="146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3"/>
            <p:cNvSpPr/>
            <p:nvPr/>
          </p:nvSpPr>
          <p:spPr>
            <a:xfrm>
              <a:off x="1925228" y="3497497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0" y="1"/>
                  </a:moveTo>
                  <a:cubicBezTo>
                    <a:pt x="139" y="1"/>
                    <a:pt x="0" y="146"/>
                    <a:pt x="0" y="320"/>
                  </a:cubicBezTo>
                  <a:cubicBezTo>
                    <a:pt x="0" y="500"/>
                    <a:pt x="139" y="646"/>
                    <a:pt x="320" y="646"/>
                  </a:cubicBezTo>
                  <a:cubicBezTo>
                    <a:pt x="500" y="646"/>
                    <a:pt x="646" y="500"/>
                    <a:pt x="646" y="320"/>
                  </a:cubicBezTo>
                  <a:cubicBezTo>
                    <a:pt x="646" y="146"/>
                    <a:pt x="500" y="1"/>
                    <a:pt x="32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3"/>
            <p:cNvSpPr/>
            <p:nvPr/>
          </p:nvSpPr>
          <p:spPr>
            <a:xfrm>
              <a:off x="2200407" y="3265169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6" y="0"/>
                  </a:moveTo>
                  <a:cubicBezTo>
                    <a:pt x="146" y="0"/>
                    <a:pt x="0" y="139"/>
                    <a:pt x="0" y="319"/>
                  </a:cubicBezTo>
                  <a:cubicBezTo>
                    <a:pt x="0" y="499"/>
                    <a:pt x="146" y="645"/>
                    <a:pt x="326" y="645"/>
                  </a:cubicBezTo>
                  <a:cubicBezTo>
                    <a:pt x="506" y="645"/>
                    <a:pt x="645" y="499"/>
                    <a:pt x="645" y="319"/>
                  </a:cubicBezTo>
                  <a:cubicBezTo>
                    <a:pt x="645" y="139"/>
                    <a:pt x="506" y="0"/>
                    <a:pt x="32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1" name="Google Shape;1591;p43"/>
          <p:cNvGrpSpPr/>
          <p:nvPr/>
        </p:nvGrpSpPr>
        <p:grpSpPr>
          <a:xfrm>
            <a:off x="3128532" y="3220992"/>
            <a:ext cx="552928" cy="422638"/>
            <a:chOff x="2468465" y="3248854"/>
            <a:chExt cx="397818" cy="304078"/>
          </a:xfrm>
        </p:grpSpPr>
        <p:sp>
          <p:nvSpPr>
            <p:cNvPr id="1592" name="Google Shape;1592;p43"/>
            <p:cNvSpPr/>
            <p:nvPr/>
          </p:nvSpPr>
          <p:spPr>
            <a:xfrm>
              <a:off x="2488511" y="3248854"/>
              <a:ext cx="182988" cy="99967"/>
            </a:xfrm>
            <a:custGeom>
              <a:avLst/>
              <a:gdLst/>
              <a:ahLst/>
              <a:cxnLst/>
              <a:rect l="l" t="t" r="r" b="b"/>
              <a:pathLst>
                <a:path w="6965" h="3805" extrusionOk="0">
                  <a:moveTo>
                    <a:pt x="4042" y="0"/>
                  </a:moveTo>
                  <a:cubicBezTo>
                    <a:pt x="3341" y="0"/>
                    <a:pt x="2720" y="492"/>
                    <a:pt x="2560" y="1190"/>
                  </a:cubicBezTo>
                  <a:cubicBezTo>
                    <a:pt x="2465" y="1159"/>
                    <a:pt x="2368" y="1144"/>
                    <a:pt x="2272" y="1144"/>
                  </a:cubicBezTo>
                  <a:cubicBezTo>
                    <a:pt x="1976" y="1144"/>
                    <a:pt x="1692" y="1285"/>
                    <a:pt x="1519" y="1537"/>
                  </a:cubicBezTo>
                  <a:cubicBezTo>
                    <a:pt x="1421" y="1511"/>
                    <a:pt x="1324" y="1499"/>
                    <a:pt x="1228" y="1499"/>
                  </a:cubicBezTo>
                  <a:cubicBezTo>
                    <a:pt x="663" y="1499"/>
                    <a:pt x="162" y="1915"/>
                    <a:pt x="90" y="2508"/>
                  </a:cubicBezTo>
                  <a:cubicBezTo>
                    <a:pt x="0" y="3194"/>
                    <a:pt x="534" y="3798"/>
                    <a:pt x="1228" y="3798"/>
                  </a:cubicBezTo>
                  <a:lnTo>
                    <a:pt x="3066" y="3798"/>
                  </a:lnTo>
                  <a:lnTo>
                    <a:pt x="3898" y="3805"/>
                  </a:lnTo>
                  <a:lnTo>
                    <a:pt x="5001" y="3805"/>
                  </a:lnTo>
                  <a:cubicBezTo>
                    <a:pt x="5417" y="3035"/>
                    <a:pt x="6125" y="2473"/>
                    <a:pt x="6964" y="2237"/>
                  </a:cubicBezTo>
                  <a:cubicBezTo>
                    <a:pt x="6782" y="1800"/>
                    <a:pt x="6366" y="1531"/>
                    <a:pt x="5920" y="1531"/>
                  </a:cubicBezTo>
                  <a:cubicBezTo>
                    <a:pt x="5806" y="1531"/>
                    <a:pt x="5691" y="1549"/>
                    <a:pt x="5577" y="1585"/>
                  </a:cubicBezTo>
                  <a:lnTo>
                    <a:pt x="5577" y="1530"/>
                  </a:lnTo>
                  <a:cubicBezTo>
                    <a:pt x="5577" y="753"/>
                    <a:pt x="4994" y="94"/>
                    <a:pt x="4217" y="11"/>
                  </a:cubicBezTo>
                  <a:cubicBezTo>
                    <a:pt x="4159" y="4"/>
                    <a:pt x="4100" y="0"/>
                    <a:pt x="4042" y="0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3"/>
            <p:cNvSpPr/>
            <p:nvPr/>
          </p:nvSpPr>
          <p:spPr>
            <a:xfrm>
              <a:off x="2468465" y="3303448"/>
              <a:ext cx="397818" cy="211389"/>
            </a:xfrm>
            <a:custGeom>
              <a:avLst/>
              <a:gdLst/>
              <a:ahLst/>
              <a:cxnLst/>
              <a:rect l="l" t="t" r="r" b="b"/>
              <a:pathLst>
                <a:path w="15142" h="8046" extrusionOk="0">
                  <a:moveTo>
                    <a:pt x="8591" y="0"/>
                  </a:moveTo>
                  <a:cubicBezTo>
                    <a:pt x="7169" y="0"/>
                    <a:pt x="5780" y="932"/>
                    <a:pt x="5417" y="2524"/>
                  </a:cubicBezTo>
                  <a:cubicBezTo>
                    <a:pt x="5213" y="2455"/>
                    <a:pt x="5004" y="2422"/>
                    <a:pt x="4797" y="2422"/>
                  </a:cubicBezTo>
                  <a:cubicBezTo>
                    <a:pt x="4175" y="2422"/>
                    <a:pt x="3576" y="2724"/>
                    <a:pt x="3212" y="3260"/>
                  </a:cubicBezTo>
                  <a:cubicBezTo>
                    <a:pt x="3003" y="3205"/>
                    <a:pt x="2795" y="3179"/>
                    <a:pt x="2590" y="3179"/>
                  </a:cubicBezTo>
                  <a:cubicBezTo>
                    <a:pt x="1399" y="3179"/>
                    <a:pt x="340" y="4063"/>
                    <a:pt x="181" y="5306"/>
                  </a:cubicBezTo>
                  <a:cubicBezTo>
                    <a:pt x="0" y="6755"/>
                    <a:pt x="1131" y="8046"/>
                    <a:pt x="2594" y="8046"/>
                  </a:cubicBezTo>
                  <a:lnTo>
                    <a:pt x="5279" y="8046"/>
                  </a:lnTo>
                  <a:cubicBezTo>
                    <a:pt x="5285" y="7191"/>
                    <a:pt x="5987" y="6548"/>
                    <a:pt x="6786" y="6548"/>
                  </a:cubicBezTo>
                  <a:cubicBezTo>
                    <a:pt x="6934" y="6548"/>
                    <a:pt x="7084" y="6570"/>
                    <a:pt x="7235" y="6617"/>
                  </a:cubicBezTo>
                  <a:lnTo>
                    <a:pt x="7235" y="6547"/>
                  </a:lnTo>
                  <a:cubicBezTo>
                    <a:pt x="7235" y="5521"/>
                    <a:pt x="8012" y="4654"/>
                    <a:pt x="9031" y="4543"/>
                  </a:cubicBezTo>
                  <a:cubicBezTo>
                    <a:pt x="9109" y="4534"/>
                    <a:pt x="9187" y="4529"/>
                    <a:pt x="9264" y="4529"/>
                  </a:cubicBezTo>
                  <a:cubicBezTo>
                    <a:pt x="10197" y="4529"/>
                    <a:pt x="11019" y="5174"/>
                    <a:pt x="11237" y="6103"/>
                  </a:cubicBezTo>
                  <a:cubicBezTo>
                    <a:pt x="11365" y="6060"/>
                    <a:pt x="11496" y="6039"/>
                    <a:pt x="11625" y="6039"/>
                  </a:cubicBezTo>
                  <a:cubicBezTo>
                    <a:pt x="12015" y="6039"/>
                    <a:pt x="12390" y="6228"/>
                    <a:pt x="12624" y="6561"/>
                  </a:cubicBezTo>
                  <a:cubicBezTo>
                    <a:pt x="12749" y="6529"/>
                    <a:pt x="12875" y="6514"/>
                    <a:pt x="12999" y="6514"/>
                  </a:cubicBezTo>
                  <a:cubicBezTo>
                    <a:pt x="13526" y="6514"/>
                    <a:pt x="14029" y="6789"/>
                    <a:pt x="14310" y="7255"/>
                  </a:cubicBezTo>
                  <a:cubicBezTo>
                    <a:pt x="15045" y="6450"/>
                    <a:pt x="15142" y="5257"/>
                    <a:pt x="14559" y="4335"/>
                  </a:cubicBezTo>
                  <a:cubicBezTo>
                    <a:pt x="14107" y="3632"/>
                    <a:pt x="13336" y="3228"/>
                    <a:pt x="12536" y="3228"/>
                  </a:cubicBezTo>
                  <a:cubicBezTo>
                    <a:pt x="12292" y="3228"/>
                    <a:pt x="12046" y="3265"/>
                    <a:pt x="11806" y="3343"/>
                  </a:cubicBezTo>
                  <a:lnTo>
                    <a:pt x="11806" y="3232"/>
                  </a:lnTo>
                  <a:cubicBezTo>
                    <a:pt x="11806" y="2712"/>
                    <a:pt x="11681" y="2191"/>
                    <a:pt x="11431" y="1727"/>
                  </a:cubicBezTo>
                  <a:lnTo>
                    <a:pt x="10939" y="1026"/>
                  </a:lnTo>
                  <a:cubicBezTo>
                    <a:pt x="10280" y="324"/>
                    <a:pt x="9430" y="0"/>
                    <a:pt x="8591" y="0"/>
                  </a:cubicBezTo>
                  <a:close/>
                </a:path>
              </a:pathLst>
            </a:custGeom>
            <a:solidFill>
              <a:srgbClr val="D0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3"/>
            <p:cNvSpPr/>
            <p:nvPr/>
          </p:nvSpPr>
          <p:spPr>
            <a:xfrm>
              <a:off x="2473930" y="3387073"/>
              <a:ext cx="138141" cy="127763"/>
            </a:xfrm>
            <a:custGeom>
              <a:avLst/>
              <a:gdLst/>
              <a:ahLst/>
              <a:cxnLst/>
              <a:rect l="l" t="t" r="r" b="b"/>
              <a:pathLst>
                <a:path w="5258" h="4863" extrusionOk="0">
                  <a:moveTo>
                    <a:pt x="2386" y="0"/>
                  </a:moveTo>
                  <a:cubicBezTo>
                    <a:pt x="1062" y="21"/>
                    <a:pt x="0" y="1103"/>
                    <a:pt x="0" y="2428"/>
                  </a:cubicBezTo>
                  <a:cubicBezTo>
                    <a:pt x="0" y="3753"/>
                    <a:pt x="1062" y="4835"/>
                    <a:pt x="2386" y="4863"/>
                  </a:cubicBezTo>
                  <a:lnTo>
                    <a:pt x="5071" y="4863"/>
                  </a:lnTo>
                  <a:cubicBezTo>
                    <a:pt x="5071" y="4613"/>
                    <a:pt x="5133" y="4370"/>
                    <a:pt x="5258" y="4148"/>
                  </a:cubicBezTo>
                  <a:cubicBezTo>
                    <a:pt x="3905" y="3115"/>
                    <a:pt x="2948" y="1651"/>
                    <a:pt x="2539" y="0"/>
                  </a:cubicBezTo>
                  <a:close/>
                </a:path>
              </a:pathLst>
            </a:custGeom>
            <a:solidFill>
              <a:srgbClr val="C2C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3"/>
            <p:cNvSpPr/>
            <p:nvPr/>
          </p:nvSpPr>
          <p:spPr>
            <a:xfrm>
              <a:off x="2488327" y="3279382"/>
              <a:ext cx="55409" cy="69438"/>
            </a:xfrm>
            <a:custGeom>
              <a:avLst/>
              <a:gdLst/>
              <a:ahLst/>
              <a:cxnLst/>
              <a:rect l="l" t="t" r="r" b="b"/>
              <a:pathLst>
                <a:path w="2109" h="2643" extrusionOk="0">
                  <a:moveTo>
                    <a:pt x="2109" y="0"/>
                  </a:moveTo>
                  <a:lnTo>
                    <a:pt x="2109" y="0"/>
                  </a:lnTo>
                  <a:cubicBezTo>
                    <a:pt x="1866" y="42"/>
                    <a:pt x="1658" y="180"/>
                    <a:pt x="1519" y="382"/>
                  </a:cubicBezTo>
                  <a:cubicBezTo>
                    <a:pt x="1421" y="356"/>
                    <a:pt x="1324" y="344"/>
                    <a:pt x="1228" y="344"/>
                  </a:cubicBezTo>
                  <a:cubicBezTo>
                    <a:pt x="665" y="344"/>
                    <a:pt x="168" y="759"/>
                    <a:pt x="90" y="1346"/>
                  </a:cubicBezTo>
                  <a:cubicBezTo>
                    <a:pt x="0" y="2032"/>
                    <a:pt x="534" y="2643"/>
                    <a:pt x="1228" y="2643"/>
                  </a:cubicBezTo>
                  <a:lnTo>
                    <a:pt x="1769" y="2643"/>
                  </a:lnTo>
                  <a:cubicBezTo>
                    <a:pt x="1762" y="2518"/>
                    <a:pt x="1762" y="2393"/>
                    <a:pt x="1762" y="2268"/>
                  </a:cubicBezTo>
                  <a:cubicBezTo>
                    <a:pt x="1755" y="1498"/>
                    <a:pt x="1873" y="735"/>
                    <a:pt x="2109" y="0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3"/>
            <p:cNvSpPr/>
            <p:nvPr/>
          </p:nvSpPr>
          <p:spPr>
            <a:xfrm>
              <a:off x="2603663" y="3420807"/>
              <a:ext cx="246226" cy="132124"/>
            </a:xfrm>
            <a:custGeom>
              <a:avLst/>
              <a:gdLst/>
              <a:ahLst/>
              <a:cxnLst/>
              <a:rect l="l" t="t" r="r" b="b"/>
              <a:pathLst>
                <a:path w="9372" h="5029" extrusionOk="0">
                  <a:moveTo>
                    <a:pt x="4117" y="0"/>
                  </a:moveTo>
                  <a:cubicBezTo>
                    <a:pt x="4040" y="0"/>
                    <a:pt x="3963" y="4"/>
                    <a:pt x="3885" y="13"/>
                  </a:cubicBezTo>
                  <a:cubicBezTo>
                    <a:pt x="2859" y="124"/>
                    <a:pt x="2089" y="991"/>
                    <a:pt x="2082" y="2018"/>
                  </a:cubicBezTo>
                  <a:lnTo>
                    <a:pt x="2082" y="2087"/>
                  </a:lnTo>
                  <a:cubicBezTo>
                    <a:pt x="1931" y="2040"/>
                    <a:pt x="1778" y="2017"/>
                    <a:pt x="1629" y="2017"/>
                  </a:cubicBezTo>
                  <a:cubicBezTo>
                    <a:pt x="910" y="2017"/>
                    <a:pt x="261" y="2541"/>
                    <a:pt x="147" y="3294"/>
                  </a:cubicBezTo>
                  <a:cubicBezTo>
                    <a:pt x="1" y="4210"/>
                    <a:pt x="708" y="5028"/>
                    <a:pt x="1631" y="5028"/>
                  </a:cubicBezTo>
                  <a:lnTo>
                    <a:pt x="7853" y="5028"/>
                  </a:lnTo>
                  <a:cubicBezTo>
                    <a:pt x="8692" y="5028"/>
                    <a:pt x="9372" y="4349"/>
                    <a:pt x="9372" y="3509"/>
                  </a:cubicBezTo>
                  <a:cubicBezTo>
                    <a:pt x="9372" y="2663"/>
                    <a:pt x="8692" y="1983"/>
                    <a:pt x="7853" y="1983"/>
                  </a:cubicBezTo>
                  <a:cubicBezTo>
                    <a:pt x="7728" y="1983"/>
                    <a:pt x="7596" y="1997"/>
                    <a:pt x="7471" y="2032"/>
                  </a:cubicBezTo>
                  <a:cubicBezTo>
                    <a:pt x="7240" y="1696"/>
                    <a:pt x="6859" y="1507"/>
                    <a:pt x="6464" y="1507"/>
                  </a:cubicBezTo>
                  <a:cubicBezTo>
                    <a:pt x="6337" y="1507"/>
                    <a:pt x="6209" y="1527"/>
                    <a:pt x="6084" y="1567"/>
                  </a:cubicBezTo>
                  <a:cubicBezTo>
                    <a:pt x="5873" y="644"/>
                    <a:pt x="5046" y="0"/>
                    <a:pt x="411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3"/>
            <p:cNvSpPr/>
            <p:nvPr/>
          </p:nvSpPr>
          <p:spPr>
            <a:xfrm>
              <a:off x="2603847" y="3422594"/>
              <a:ext cx="143264" cy="130338"/>
            </a:xfrm>
            <a:custGeom>
              <a:avLst/>
              <a:gdLst/>
              <a:ahLst/>
              <a:cxnLst/>
              <a:rect l="l" t="t" r="r" b="b"/>
              <a:pathLst>
                <a:path w="5453" h="4961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685" y="244"/>
                    <a:pt x="2082" y="1041"/>
                    <a:pt x="2082" y="1950"/>
                  </a:cubicBezTo>
                  <a:lnTo>
                    <a:pt x="2082" y="2019"/>
                  </a:lnTo>
                  <a:cubicBezTo>
                    <a:pt x="1931" y="1972"/>
                    <a:pt x="1778" y="1949"/>
                    <a:pt x="1629" y="1949"/>
                  </a:cubicBezTo>
                  <a:cubicBezTo>
                    <a:pt x="907" y="1949"/>
                    <a:pt x="254" y="2473"/>
                    <a:pt x="140" y="3226"/>
                  </a:cubicBezTo>
                  <a:cubicBezTo>
                    <a:pt x="1" y="4142"/>
                    <a:pt x="708" y="4960"/>
                    <a:pt x="1631" y="4960"/>
                  </a:cubicBezTo>
                  <a:lnTo>
                    <a:pt x="5453" y="4960"/>
                  </a:lnTo>
                  <a:cubicBezTo>
                    <a:pt x="4107" y="4350"/>
                    <a:pt x="3233" y="3011"/>
                    <a:pt x="3240" y="1527"/>
                  </a:cubicBezTo>
                  <a:cubicBezTo>
                    <a:pt x="3233" y="1000"/>
                    <a:pt x="3344" y="479"/>
                    <a:pt x="3559" y="1"/>
                  </a:cubicBezTo>
                  <a:close/>
                </a:path>
              </a:pathLst>
            </a:custGeom>
            <a:solidFill>
              <a:srgbClr val="DB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8" name="Google Shape;1598;p43"/>
          <p:cNvGrpSpPr/>
          <p:nvPr/>
        </p:nvGrpSpPr>
        <p:grpSpPr>
          <a:xfrm>
            <a:off x="3891172" y="3175349"/>
            <a:ext cx="548144" cy="514001"/>
            <a:chOff x="3017166" y="3216013"/>
            <a:chExt cx="394376" cy="369812"/>
          </a:xfrm>
        </p:grpSpPr>
        <p:sp>
          <p:nvSpPr>
            <p:cNvPr id="1599" name="Google Shape;1599;p43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3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1" name="Google Shape;1601;p43"/>
          <p:cNvGrpSpPr/>
          <p:nvPr/>
        </p:nvGrpSpPr>
        <p:grpSpPr>
          <a:xfrm>
            <a:off x="5549152" y="3171479"/>
            <a:ext cx="276610" cy="521779"/>
            <a:chOff x="4210043" y="3213228"/>
            <a:chExt cx="199014" cy="375408"/>
          </a:xfrm>
        </p:grpSpPr>
        <p:sp>
          <p:nvSpPr>
            <p:cNvPr id="1602" name="Google Shape;1602;p43"/>
            <p:cNvSpPr/>
            <p:nvPr/>
          </p:nvSpPr>
          <p:spPr>
            <a:xfrm>
              <a:off x="4295875" y="3440091"/>
              <a:ext cx="27350" cy="148545"/>
            </a:xfrm>
            <a:custGeom>
              <a:avLst/>
              <a:gdLst/>
              <a:ahLst/>
              <a:cxnLst/>
              <a:rect l="l" t="t" r="r" b="b"/>
              <a:pathLst>
                <a:path w="1041" h="5654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5134"/>
                  </a:lnTo>
                  <a:cubicBezTo>
                    <a:pt x="0" y="5418"/>
                    <a:pt x="229" y="5654"/>
                    <a:pt x="521" y="5654"/>
                  </a:cubicBezTo>
                  <a:cubicBezTo>
                    <a:pt x="805" y="5654"/>
                    <a:pt x="1041" y="5418"/>
                    <a:pt x="1041" y="5134"/>
                  </a:cubicBezTo>
                  <a:lnTo>
                    <a:pt x="1041" y="250"/>
                  </a:lnTo>
                  <a:cubicBezTo>
                    <a:pt x="1041" y="112"/>
                    <a:pt x="930" y="1"/>
                    <a:pt x="7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3"/>
            <p:cNvSpPr/>
            <p:nvPr/>
          </p:nvSpPr>
          <p:spPr>
            <a:xfrm>
              <a:off x="4299684" y="3447264"/>
              <a:ext cx="84781" cy="139849"/>
            </a:xfrm>
            <a:custGeom>
              <a:avLst/>
              <a:gdLst/>
              <a:ahLst/>
              <a:cxnLst/>
              <a:rect l="l" t="t" r="r" b="b"/>
              <a:pathLst>
                <a:path w="3227" h="5323" extrusionOk="0">
                  <a:moveTo>
                    <a:pt x="769" y="0"/>
                  </a:moveTo>
                  <a:cubicBezTo>
                    <a:pt x="732" y="0"/>
                    <a:pt x="695" y="8"/>
                    <a:pt x="660" y="26"/>
                  </a:cubicBezTo>
                  <a:lnTo>
                    <a:pt x="174" y="262"/>
                  </a:lnTo>
                  <a:cubicBezTo>
                    <a:pt x="50" y="317"/>
                    <a:pt x="1" y="470"/>
                    <a:pt x="56" y="602"/>
                  </a:cubicBezTo>
                  <a:lnTo>
                    <a:pt x="2165" y="5034"/>
                  </a:lnTo>
                  <a:cubicBezTo>
                    <a:pt x="2254" y="5217"/>
                    <a:pt x="2439" y="5323"/>
                    <a:pt x="2630" y="5323"/>
                  </a:cubicBezTo>
                  <a:cubicBezTo>
                    <a:pt x="2707" y="5323"/>
                    <a:pt x="2785" y="5306"/>
                    <a:pt x="2859" y="5270"/>
                  </a:cubicBezTo>
                  <a:cubicBezTo>
                    <a:pt x="3115" y="5145"/>
                    <a:pt x="3226" y="4833"/>
                    <a:pt x="3101" y="4576"/>
                  </a:cubicBezTo>
                  <a:lnTo>
                    <a:pt x="1000" y="144"/>
                  </a:lnTo>
                  <a:cubicBezTo>
                    <a:pt x="955" y="54"/>
                    <a:pt x="863" y="0"/>
                    <a:pt x="769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3"/>
            <p:cNvSpPr/>
            <p:nvPr/>
          </p:nvSpPr>
          <p:spPr>
            <a:xfrm>
              <a:off x="4234450" y="3447158"/>
              <a:ext cx="84965" cy="139954"/>
            </a:xfrm>
            <a:custGeom>
              <a:avLst/>
              <a:gdLst/>
              <a:ahLst/>
              <a:cxnLst/>
              <a:rect l="l" t="t" r="r" b="b"/>
              <a:pathLst>
                <a:path w="3234" h="5327" extrusionOk="0">
                  <a:moveTo>
                    <a:pt x="2460" y="0"/>
                  </a:moveTo>
                  <a:cubicBezTo>
                    <a:pt x="2365" y="0"/>
                    <a:pt x="2274" y="51"/>
                    <a:pt x="2234" y="141"/>
                  </a:cubicBezTo>
                  <a:lnTo>
                    <a:pt x="126" y="4580"/>
                  </a:lnTo>
                  <a:cubicBezTo>
                    <a:pt x="1" y="4837"/>
                    <a:pt x="112" y="5149"/>
                    <a:pt x="368" y="5274"/>
                  </a:cubicBezTo>
                  <a:cubicBezTo>
                    <a:pt x="442" y="5309"/>
                    <a:pt x="520" y="5326"/>
                    <a:pt x="597" y="5326"/>
                  </a:cubicBezTo>
                  <a:cubicBezTo>
                    <a:pt x="791" y="5326"/>
                    <a:pt x="980" y="5219"/>
                    <a:pt x="1069" y="5031"/>
                  </a:cubicBezTo>
                  <a:lnTo>
                    <a:pt x="3171" y="599"/>
                  </a:lnTo>
                  <a:cubicBezTo>
                    <a:pt x="3233" y="474"/>
                    <a:pt x="3178" y="321"/>
                    <a:pt x="3053" y="259"/>
                  </a:cubicBezTo>
                  <a:lnTo>
                    <a:pt x="2567" y="23"/>
                  </a:lnTo>
                  <a:cubicBezTo>
                    <a:pt x="2533" y="8"/>
                    <a:pt x="2496" y="0"/>
                    <a:pt x="2460" y="0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3"/>
            <p:cNvSpPr/>
            <p:nvPr/>
          </p:nvSpPr>
          <p:spPr>
            <a:xfrm>
              <a:off x="4294036" y="3213228"/>
              <a:ext cx="30844" cy="42667"/>
            </a:xfrm>
            <a:custGeom>
              <a:avLst/>
              <a:gdLst/>
              <a:ahLst/>
              <a:cxnLst/>
              <a:rect l="l" t="t" r="r" b="b"/>
              <a:pathLst>
                <a:path w="1174" h="1624" extrusionOk="0">
                  <a:moveTo>
                    <a:pt x="591" y="0"/>
                  </a:moveTo>
                  <a:cubicBezTo>
                    <a:pt x="265" y="0"/>
                    <a:pt x="8" y="264"/>
                    <a:pt x="1" y="583"/>
                  </a:cubicBezTo>
                  <a:lnTo>
                    <a:pt x="1" y="1249"/>
                  </a:lnTo>
                  <a:cubicBezTo>
                    <a:pt x="1" y="1457"/>
                    <a:pt x="174" y="1623"/>
                    <a:pt x="382" y="1623"/>
                  </a:cubicBezTo>
                  <a:lnTo>
                    <a:pt x="792" y="1623"/>
                  </a:lnTo>
                  <a:cubicBezTo>
                    <a:pt x="1000" y="1623"/>
                    <a:pt x="1173" y="1457"/>
                    <a:pt x="1173" y="1249"/>
                  </a:cubicBezTo>
                  <a:lnTo>
                    <a:pt x="1173" y="583"/>
                  </a:lnTo>
                  <a:cubicBezTo>
                    <a:pt x="1173" y="264"/>
                    <a:pt x="910" y="0"/>
                    <a:pt x="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3"/>
            <p:cNvSpPr/>
            <p:nvPr/>
          </p:nvSpPr>
          <p:spPr>
            <a:xfrm>
              <a:off x="4229721" y="3254581"/>
              <a:ext cx="159474" cy="193392"/>
            </a:xfrm>
            <a:custGeom>
              <a:avLst/>
              <a:gdLst/>
              <a:ahLst/>
              <a:cxnLst/>
              <a:rect l="l" t="t" r="r" b="b"/>
              <a:pathLst>
                <a:path w="6070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5723" y="7360"/>
                  </a:lnTo>
                  <a:cubicBezTo>
                    <a:pt x="5917" y="7360"/>
                    <a:pt x="6070" y="7200"/>
                    <a:pt x="6070" y="7013"/>
                  </a:cubicBezTo>
                  <a:lnTo>
                    <a:pt x="6070" y="348"/>
                  </a:lnTo>
                  <a:cubicBezTo>
                    <a:pt x="6070" y="153"/>
                    <a:pt x="5917" y="1"/>
                    <a:pt x="5723" y="1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3"/>
            <p:cNvSpPr/>
            <p:nvPr/>
          </p:nvSpPr>
          <p:spPr>
            <a:xfrm>
              <a:off x="4253418" y="3254581"/>
              <a:ext cx="135776" cy="193392"/>
            </a:xfrm>
            <a:custGeom>
              <a:avLst/>
              <a:gdLst/>
              <a:ahLst/>
              <a:cxnLst/>
              <a:rect l="l" t="t" r="r" b="b"/>
              <a:pathLst>
                <a:path w="5168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4821" y="7360"/>
                  </a:lnTo>
                  <a:cubicBezTo>
                    <a:pt x="5015" y="7360"/>
                    <a:pt x="5168" y="7200"/>
                    <a:pt x="5168" y="7013"/>
                  </a:cubicBezTo>
                  <a:lnTo>
                    <a:pt x="5168" y="348"/>
                  </a:lnTo>
                  <a:cubicBezTo>
                    <a:pt x="5168" y="153"/>
                    <a:pt x="5015" y="1"/>
                    <a:pt x="4821" y="1"/>
                  </a:cubicBezTo>
                  <a:close/>
                </a:path>
              </a:pathLst>
            </a:custGeom>
            <a:solidFill>
              <a:srgbClr val="ABB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3"/>
            <p:cNvSpPr/>
            <p:nvPr/>
          </p:nvSpPr>
          <p:spPr>
            <a:xfrm>
              <a:off x="4210043" y="3237635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7207" y="1208"/>
                  </a:lnTo>
                  <a:cubicBezTo>
                    <a:pt x="7408" y="1208"/>
                    <a:pt x="7568" y="1041"/>
                    <a:pt x="7575" y="847"/>
                  </a:cubicBezTo>
                  <a:lnTo>
                    <a:pt x="7575" y="361"/>
                  </a:lnTo>
                  <a:cubicBezTo>
                    <a:pt x="7568" y="160"/>
                    <a:pt x="7408" y="1"/>
                    <a:pt x="7207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3"/>
            <p:cNvSpPr/>
            <p:nvPr/>
          </p:nvSpPr>
          <p:spPr>
            <a:xfrm>
              <a:off x="4210043" y="3432998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7207" y="1207"/>
                  </a:lnTo>
                  <a:cubicBezTo>
                    <a:pt x="7408" y="1207"/>
                    <a:pt x="7568" y="1048"/>
                    <a:pt x="7575" y="846"/>
                  </a:cubicBezTo>
                  <a:lnTo>
                    <a:pt x="7575" y="368"/>
                  </a:lnTo>
                  <a:cubicBezTo>
                    <a:pt x="7568" y="167"/>
                    <a:pt x="7408" y="0"/>
                    <a:pt x="7207" y="0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3"/>
            <p:cNvSpPr/>
            <p:nvPr/>
          </p:nvSpPr>
          <p:spPr>
            <a:xfrm>
              <a:off x="4238286" y="3237635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6132" y="1208"/>
                  </a:lnTo>
                  <a:cubicBezTo>
                    <a:pt x="6333" y="1208"/>
                    <a:pt x="6493" y="1041"/>
                    <a:pt x="6500" y="847"/>
                  </a:cubicBezTo>
                  <a:lnTo>
                    <a:pt x="6500" y="361"/>
                  </a:lnTo>
                  <a:cubicBezTo>
                    <a:pt x="6493" y="160"/>
                    <a:pt x="6333" y="1"/>
                    <a:pt x="6132" y="1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3"/>
            <p:cNvSpPr/>
            <p:nvPr/>
          </p:nvSpPr>
          <p:spPr>
            <a:xfrm>
              <a:off x="4238286" y="3432998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6132" y="1207"/>
                  </a:lnTo>
                  <a:cubicBezTo>
                    <a:pt x="6333" y="1207"/>
                    <a:pt x="6493" y="1048"/>
                    <a:pt x="6500" y="846"/>
                  </a:cubicBezTo>
                  <a:lnTo>
                    <a:pt x="6500" y="368"/>
                  </a:lnTo>
                  <a:cubicBezTo>
                    <a:pt x="6493" y="167"/>
                    <a:pt x="6333" y="0"/>
                    <a:pt x="6132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2" name="Google Shape;1612;p43"/>
          <p:cNvGrpSpPr/>
          <p:nvPr/>
        </p:nvGrpSpPr>
        <p:grpSpPr>
          <a:xfrm>
            <a:off x="6394334" y="3157712"/>
            <a:ext cx="108197" cy="549240"/>
            <a:chOff x="4818146" y="3203323"/>
            <a:chExt cx="77846" cy="395165"/>
          </a:xfrm>
        </p:grpSpPr>
        <p:sp>
          <p:nvSpPr>
            <p:cNvPr id="1613" name="Google Shape;1613;p43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3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3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3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3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3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3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3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1" name="Google Shape;1621;p43"/>
          <p:cNvGrpSpPr/>
          <p:nvPr/>
        </p:nvGrpSpPr>
        <p:grpSpPr>
          <a:xfrm>
            <a:off x="6965248" y="3202341"/>
            <a:ext cx="478252" cy="462514"/>
            <a:chOff x="5228890" y="3235428"/>
            <a:chExt cx="344091" cy="332768"/>
          </a:xfrm>
        </p:grpSpPr>
        <p:sp>
          <p:nvSpPr>
            <p:cNvPr id="1622" name="Google Shape;1622;p43"/>
            <p:cNvSpPr/>
            <p:nvPr/>
          </p:nvSpPr>
          <p:spPr>
            <a:xfrm>
              <a:off x="5228890" y="3261701"/>
              <a:ext cx="316741" cy="306495"/>
            </a:xfrm>
            <a:custGeom>
              <a:avLst/>
              <a:gdLst/>
              <a:ahLst/>
              <a:cxnLst/>
              <a:rect l="l" t="t" r="r" b="b"/>
              <a:pathLst>
                <a:path w="12056" h="11666" extrusionOk="0">
                  <a:moveTo>
                    <a:pt x="2817" y="0"/>
                  </a:moveTo>
                  <a:lnTo>
                    <a:pt x="1866" y="493"/>
                  </a:lnTo>
                  <a:lnTo>
                    <a:pt x="1603" y="631"/>
                  </a:lnTo>
                  <a:cubicBezTo>
                    <a:pt x="458" y="1221"/>
                    <a:pt x="1" y="2629"/>
                    <a:pt x="576" y="3787"/>
                  </a:cubicBezTo>
                  <a:cubicBezTo>
                    <a:pt x="1339" y="5320"/>
                    <a:pt x="6708" y="10654"/>
                    <a:pt x="8255" y="11417"/>
                  </a:cubicBezTo>
                  <a:cubicBezTo>
                    <a:pt x="8594" y="11586"/>
                    <a:pt x="8955" y="11666"/>
                    <a:pt x="9310" y="11666"/>
                  </a:cubicBezTo>
                  <a:cubicBezTo>
                    <a:pt x="10167" y="11666"/>
                    <a:pt x="10993" y="11202"/>
                    <a:pt x="11424" y="10398"/>
                  </a:cubicBezTo>
                  <a:lnTo>
                    <a:pt x="11556" y="10134"/>
                  </a:lnTo>
                  <a:lnTo>
                    <a:pt x="12056" y="9191"/>
                  </a:lnTo>
                  <a:lnTo>
                    <a:pt x="9323" y="7672"/>
                  </a:lnTo>
                  <a:lnTo>
                    <a:pt x="9080" y="8261"/>
                  </a:lnTo>
                  <a:cubicBezTo>
                    <a:pt x="9032" y="8372"/>
                    <a:pt x="8962" y="8476"/>
                    <a:pt x="8886" y="8566"/>
                  </a:cubicBezTo>
                  <a:cubicBezTo>
                    <a:pt x="8666" y="8815"/>
                    <a:pt x="8358" y="8943"/>
                    <a:pt x="8048" y="8943"/>
                  </a:cubicBezTo>
                  <a:cubicBezTo>
                    <a:pt x="7820" y="8943"/>
                    <a:pt x="7591" y="8874"/>
                    <a:pt x="7395" y="8733"/>
                  </a:cubicBezTo>
                  <a:cubicBezTo>
                    <a:pt x="7124" y="8539"/>
                    <a:pt x="3469" y="4904"/>
                    <a:pt x="3274" y="4634"/>
                  </a:cubicBezTo>
                  <a:cubicBezTo>
                    <a:pt x="2858" y="4051"/>
                    <a:pt x="3087" y="3233"/>
                    <a:pt x="3753" y="2962"/>
                  </a:cubicBezTo>
                  <a:lnTo>
                    <a:pt x="4343" y="2719"/>
                  </a:lnTo>
                  <a:lnTo>
                    <a:pt x="281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3"/>
            <p:cNvSpPr/>
            <p:nvPr/>
          </p:nvSpPr>
          <p:spPr>
            <a:xfrm>
              <a:off x="5277731" y="3261701"/>
              <a:ext cx="65261" cy="82942"/>
            </a:xfrm>
            <a:custGeom>
              <a:avLst/>
              <a:gdLst/>
              <a:ahLst/>
              <a:cxnLst/>
              <a:rect l="l" t="t" r="r" b="b"/>
              <a:pathLst>
                <a:path w="2484" h="3157" extrusionOk="0">
                  <a:moveTo>
                    <a:pt x="951" y="0"/>
                  </a:moveTo>
                  <a:lnTo>
                    <a:pt x="0" y="493"/>
                  </a:lnTo>
                  <a:lnTo>
                    <a:pt x="1582" y="3156"/>
                  </a:lnTo>
                  <a:cubicBezTo>
                    <a:pt x="1672" y="3073"/>
                    <a:pt x="1776" y="3011"/>
                    <a:pt x="1894" y="2962"/>
                  </a:cubicBezTo>
                  <a:lnTo>
                    <a:pt x="2484" y="271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3"/>
            <p:cNvSpPr/>
            <p:nvPr/>
          </p:nvSpPr>
          <p:spPr>
            <a:xfrm>
              <a:off x="5462137" y="3463053"/>
              <a:ext cx="83494" cy="64893"/>
            </a:xfrm>
            <a:custGeom>
              <a:avLst/>
              <a:gdLst/>
              <a:ahLst/>
              <a:cxnLst/>
              <a:rect l="l" t="t" r="r" b="b"/>
              <a:pathLst>
                <a:path w="3178" h="2470" extrusionOk="0">
                  <a:moveTo>
                    <a:pt x="445" y="1"/>
                  </a:moveTo>
                  <a:lnTo>
                    <a:pt x="195" y="590"/>
                  </a:lnTo>
                  <a:cubicBezTo>
                    <a:pt x="147" y="708"/>
                    <a:pt x="84" y="812"/>
                    <a:pt x="1" y="902"/>
                  </a:cubicBezTo>
                  <a:lnTo>
                    <a:pt x="2678" y="2470"/>
                  </a:lnTo>
                  <a:lnTo>
                    <a:pt x="3178" y="152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3"/>
            <p:cNvSpPr/>
            <p:nvPr/>
          </p:nvSpPr>
          <p:spPr>
            <a:xfrm>
              <a:off x="5286663" y="3235428"/>
              <a:ext cx="90771" cy="111973"/>
            </a:xfrm>
            <a:custGeom>
              <a:avLst/>
              <a:gdLst/>
              <a:ahLst/>
              <a:cxnLst/>
              <a:rect l="l" t="t" r="r" b="b"/>
              <a:pathLst>
                <a:path w="3455" h="4262" extrusionOk="0">
                  <a:moveTo>
                    <a:pt x="1287" y="1"/>
                  </a:moveTo>
                  <a:cubicBezTo>
                    <a:pt x="1243" y="1"/>
                    <a:pt x="1199" y="12"/>
                    <a:pt x="1159" y="36"/>
                  </a:cubicBezTo>
                  <a:lnTo>
                    <a:pt x="160" y="619"/>
                  </a:lnTo>
                  <a:cubicBezTo>
                    <a:pt x="35" y="695"/>
                    <a:pt x="0" y="848"/>
                    <a:pt x="70" y="966"/>
                  </a:cubicBezTo>
                  <a:lnTo>
                    <a:pt x="1949" y="4142"/>
                  </a:lnTo>
                  <a:cubicBezTo>
                    <a:pt x="1999" y="4220"/>
                    <a:pt x="2082" y="4261"/>
                    <a:pt x="2166" y="4261"/>
                  </a:cubicBezTo>
                  <a:cubicBezTo>
                    <a:pt x="2211" y="4261"/>
                    <a:pt x="2256" y="4250"/>
                    <a:pt x="2296" y="4226"/>
                  </a:cubicBezTo>
                  <a:lnTo>
                    <a:pt x="3295" y="3643"/>
                  </a:lnTo>
                  <a:cubicBezTo>
                    <a:pt x="3413" y="3574"/>
                    <a:pt x="3455" y="3414"/>
                    <a:pt x="3385" y="3296"/>
                  </a:cubicBezTo>
                  <a:lnTo>
                    <a:pt x="1506" y="126"/>
                  </a:lnTo>
                  <a:cubicBezTo>
                    <a:pt x="1455" y="44"/>
                    <a:pt x="1372" y="1"/>
                    <a:pt x="128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43"/>
            <p:cNvSpPr/>
            <p:nvPr/>
          </p:nvSpPr>
          <p:spPr>
            <a:xfrm>
              <a:off x="5458328" y="3429740"/>
              <a:ext cx="114653" cy="88486"/>
            </a:xfrm>
            <a:custGeom>
              <a:avLst/>
              <a:gdLst/>
              <a:ahLst/>
              <a:cxnLst/>
              <a:rect l="l" t="t" r="r" b="b"/>
              <a:pathLst>
                <a:path w="4364" h="3368" extrusionOk="0">
                  <a:moveTo>
                    <a:pt x="884" y="0"/>
                  </a:moveTo>
                  <a:cubicBezTo>
                    <a:pt x="797" y="0"/>
                    <a:pt x="713" y="45"/>
                    <a:pt x="666" y="124"/>
                  </a:cubicBezTo>
                  <a:lnTo>
                    <a:pt x="77" y="1116"/>
                  </a:lnTo>
                  <a:cubicBezTo>
                    <a:pt x="0" y="1234"/>
                    <a:pt x="42" y="1394"/>
                    <a:pt x="160" y="1463"/>
                  </a:cubicBezTo>
                  <a:lnTo>
                    <a:pt x="3350" y="3329"/>
                  </a:lnTo>
                  <a:cubicBezTo>
                    <a:pt x="3393" y="3355"/>
                    <a:pt x="3440" y="3367"/>
                    <a:pt x="3485" y="3367"/>
                  </a:cubicBezTo>
                  <a:cubicBezTo>
                    <a:pt x="3571" y="3367"/>
                    <a:pt x="3652" y="3323"/>
                    <a:pt x="3697" y="3246"/>
                  </a:cubicBezTo>
                  <a:lnTo>
                    <a:pt x="4287" y="2254"/>
                  </a:lnTo>
                  <a:cubicBezTo>
                    <a:pt x="4363" y="2136"/>
                    <a:pt x="4321" y="1976"/>
                    <a:pt x="4204" y="1907"/>
                  </a:cubicBezTo>
                  <a:lnTo>
                    <a:pt x="1013" y="34"/>
                  </a:lnTo>
                  <a:cubicBezTo>
                    <a:pt x="972" y="11"/>
                    <a:pt x="928" y="0"/>
                    <a:pt x="8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7" name="Google Shape;1627;p43"/>
          <p:cNvGrpSpPr/>
          <p:nvPr/>
        </p:nvGrpSpPr>
        <p:grpSpPr>
          <a:xfrm>
            <a:off x="7700535" y="3190687"/>
            <a:ext cx="540037" cy="483583"/>
            <a:chOff x="5757913" y="3227047"/>
            <a:chExt cx="388544" cy="347927"/>
          </a:xfrm>
        </p:grpSpPr>
        <p:sp>
          <p:nvSpPr>
            <p:cNvPr id="1628" name="Google Shape;1628;p43"/>
            <p:cNvSpPr/>
            <p:nvPr/>
          </p:nvSpPr>
          <p:spPr>
            <a:xfrm>
              <a:off x="5757913" y="3227047"/>
              <a:ext cx="388544" cy="347927"/>
            </a:xfrm>
            <a:custGeom>
              <a:avLst/>
              <a:gdLst/>
              <a:ahLst/>
              <a:cxnLst/>
              <a:rect l="l" t="t" r="r" b="b"/>
              <a:pathLst>
                <a:path w="14789" h="13243" extrusionOk="0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43"/>
            <p:cNvSpPr/>
            <p:nvPr/>
          </p:nvSpPr>
          <p:spPr>
            <a:xfrm>
              <a:off x="5758097" y="3227074"/>
              <a:ext cx="194101" cy="347743"/>
            </a:xfrm>
            <a:custGeom>
              <a:avLst/>
              <a:gdLst/>
              <a:ahLst/>
              <a:cxnLst/>
              <a:rect l="l" t="t" r="r" b="b"/>
              <a:pathLst>
                <a:path w="7388" h="13236" extrusionOk="0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0" name="Google Shape;1630;p43"/>
          <p:cNvSpPr/>
          <p:nvPr/>
        </p:nvSpPr>
        <p:spPr>
          <a:xfrm>
            <a:off x="9708575" y="3400126"/>
            <a:ext cx="24102" cy="274027"/>
          </a:xfrm>
          <a:custGeom>
            <a:avLst/>
            <a:gdLst/>
            <a:ahLst/>
            <a:cxnLst/>
            <a:rect l="l" t="t" r="r" b="b"/>
            <a:pathLst>
              <a:path w="660" h="7504" extrusionOk="0">
                <a:moveTo>
                  <a:pt x="482" y="0"/>
                </a:moveTo>
                <a:cubicBezTo>
                  <a:pt x="447" y="0"/>
                  <a:pt x="413" y="10"/>
                  <a:pt x="382" y="33"/>
                </a:cubicBezTo>
                <a:lnTo>
                  <a:pt x="0" y="304"/>
                </a:lnTo>
                <a:lnTo>
                  <a:pt x="0" y="7504"/>
                </a:lnTo>
                <a:lnTo>
                  <a:pt x="444" y="7504"/>
                </a:lnTo>
                <a:cubicBezTo>
                  <a:pt x="562" y="7504"/>
                  <a:pt x="659" y="7406"/>
                  <a:pt x="659" y="7289"/>
                </a:cubicBezTo>
                <a:lnTo>
                  <a:pt x="659" y="172"/>
                </a:lnTo>
                <a:cubicBezTo>
                  <a:pt x="659" y="72"/>
                  <a:pt x="572" y="0"/>
                  <a:pt x="4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1" name="Google Shape;1631;p43"/>
          <p:cNvGrpSpPr/>
          <p:nvPr/>
        </p:nvGrpSpPr>
        <p:grpSpPr>
          <a:xfrm>
            <a:off x="9280763" y="3190725"/>
            <a:ext cx="451632" cy="483291"/>
            <a:chOff x="6894856" y="3227074"/>
            <a:chExt cx="324938" cy="347716"/>
          </a:xfrm>
        </p:grpSpPr>
        <p:sp>
          <p:nvSpPr>
            <p:cNvPr id="1632" name="Google Shape;1632;p43"/>
            <p:cNvSpPr/>
            <p:nvPr/>
          </p:nvSpPr>
          <p:spPr>
            <a:xfrm>
              <a:off x="6898849" y="3377589"/>
              <a:ext cx="316925" cy="43770"/>
            </a:xfrm>
            <a:custGeom>
              <a:avLst/>
              <a:gdLst/>
              <a:ahLst/>
              <a:cxnLst/>
              <a:rect l="l" t="t" r="r" b="b"/>
              <a:pathLst>
                <a:path w="12063" h="1666" extrusionOk="0">
                  <a:moveTo>
                    <a:pt x="8" y="1"/>
                  </a:moveTo>
                  <a:lnTo>
                    <a:pt x="1" y="1665"/>
                  </a:lnTo>
                  <a:lnTo>
                    <a:pt x="12063" y="1665"/>
                  </a:lnTo>
                  <a:lnTo>
                    <a:pt x="1205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43"/>
            <p:cNvSpPr/>
            <p:nvPr/>
          </p:nvSpPr>
          <p:spPr>
            <a:xfrm>
              <a:off x="6996346" y="3227074"/>
              <a:ext cx="128867" cy="61977"/>
            </a:xfrm>
            <a:custGeom>
              <a:avLst/>
              <a:gdLst/>
              <a:ahLst/>
              <a:cxnLst/>
              <a:rect l="l" t="t" r="r" b="b"/>
              <a:pathLst>
                <a:path w="4905" h="2359" extrusionOk="0">
                  <a:moveTo>
                    <a:pt x="2453" y="0"/>
                  </a:moveTo>
                  <a:cubicBezTo>
                    <a:pt x="2399" y="0"/>
                    <a:pt x="2345" y="21"/>
                    <a:pt x="2303" y="63"/>
                  </a:cubicBezTo>
                  <a:lnTo>
                    <a:pt x="999" y="1360"/>
                  </a:lnTo>
                  <a:lnTo>
                    <a:pt x="1" y="2359"/>
                  </a:lnTo>
                  <a:lnTo>
                    <a:pt x="4905" y="2359"/>
                  </a:lnTo>
                  <a:lnTo>
                    <a:pt x="2602" y="63"/>
                  </a:lnTo>
                  <a:cubicBezTo>
                    <a:pt x="2560" y="21"/>
                    <a:pt x="2506" y="0"/>
                    <a:pt x="245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43"/>
            <p:cNvSpPr/>
            <p:nvPr/>
          </p:nvSpPr>
          <p:spPr>
            <a:xfrm>
              <a:off x="6996346" y="3262778"/>
              <a:ext cx="128867" cy="26272"/>
            </a:xfrm>
            <a:custGeom>
              <a:avLst/>
              <a:gdLst/>
              <a:ahLst/>
              <a:cxnLst/>
              <a:rect l="l" t="t" r="r" b="b"/>
              <a:pathLst>
                <a:path w="4905" h="1000" extrusionOk="0">
                  <a:moveTo>
                    <a:pt x="999" y="1"/>
                  </a:moveTo>
                  <a:lnTo>
                    <a:pt x="1" y="1000"/>
                  </a:lnTo>
                  <a:lnTo>
                    <a:pt x="4905" y="1000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43"/>
            <p:cNvSpPr/>
            <p:nvPr/>
          </p:nvSpPr>
          <p:spPr>
            <a:xfrm>
              <a:off x="6918186" y="3280092"/>
              <a:ext cx="278278" cy="260439"/>
            </a:xfrm>
            <a:custGeom>
              <a:avLst/>
              <a:gdLst/>
              <a:ahLst/>
              <a:cxnLst/>
              <a:rect l="l" t="t" r="r" b="b"/>
              <a:pathLst>
                <a:path w="10592" h="9913" extrusionOk="0">
                  <a:moveTo>
                    <a:pt x="10388" y="0"/>
                  </a:moveTo>
                  <a:cubicBezTo>
                    <a:pt x="10384" y="0"/>
                    <a:pt x="10381" y="1"/>
                    <a:pt x="10377" y="1"/>
                  </a:cubicBezTo>
                  <a:lnTo>
                    <a:pt x="215" y="1"/>
                  </a:lnTo>
                  <a:cubicBezTo>
                    <a:pt x="97" y="1"/>
                    <a:pt x="0" y="91"/>
                    <a:pt x="0" y="209"/>
                  </a:cubicBezTo>
                  <a:lnTo>
                    <a:pt x="0" y="9913"/>
                  </a:lnTo>
                  <a:lnTo>
                    <a:pt x="10592" y="9913"/>
                  </a:lnTo>
                  <a:lnTo>
                    <a:pt x="10592" y="209"/>
                  </a:lnTo>
                  <a:cubicBezTo>
                    <a:pt x="10592" y="95"/>
                    <a:pt x="10501" y="0"/>
                    <a:pt x="1038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43"/>
            <p:cNvSpPr/>
            <p:nvPr/>
          </p:nvSpPr>
          <p:spPr>
            <a:xfrm>
              <a:off x="7177127" y="3279908"/>
              <a:ext cx="19337" cy="260623"/>
            </a:xfrm>
            <a:custGeom>
              <a:avLst/>
              <a:gdLst/>
              <a:ahLst/>
              <a:cxnLst/>
              <a:rect l="l" t="t" r="r" b="b"/>
              <a:pathLst>
                <a:path w="736" h="9920" extrusionOk="0">
                  <a:moveTo>
                    <a:pt x="0" y="1"/>
                  </a:moveTo>
                  <a:lnTo>
                    <a:pt x="0" y="9920"/>
                  </a:lnTo>
                  <a:lnTo>
                    <a:pt x="736" y="9920"/>
                  </a:lnTo>
                  <a:lnTo>
                    <a:pt x="736" y="216"/>
                  </a:lnTo>
                  <a:cubicBezTo>
                    <a:pt x="736" y="98"/>
                    <a:pt x="638" y="1"/>
                    <a:pt x="521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43"/>
            <p:cNvSpPr/>
            <p:nvPr/>
          </p:nvSpPr>
          <p:spPr>
            <a:xfrm>
              <a:off x="6918186" y="3367579"/>
              <a:ext cx="278278" cy="172952"/>
            </a:xfrm>
            <a:custGeom>
              <a:avLst/>
              <a:gdLst/>
              <a:ahLst/>
              <a:cxnLst/>
              <a:rect l="l" t="t" r="r" b="b"/>
              <a:pathLst>
                <a:path w="10592" h="6583" extrusionOk="0">
                  <a:moveTo>
                    <a:pt x="0" y="0"/>
                  </a:moveTo>
                  <a:lnTo>
                    <a:pt x="0" y="6583"/>
                  </a:lnTo>
                  <a:lnTo>
                    <a:pt x="10592" y="6583"/>
                  </a:lnTo>
                  <a:lnTo>
                    <a:pt x="10592" y="0"/>
                  </a:lnTo>
                  <a:lnTo>
                    <a:pt x="5299" y="3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43"/>
            <p:cNvSpPr/>
            <p:nvPr/>
          </p:nvSpPr>
          <p:spPr>
            <a:xfrm>
              <a:off x="6958619" y="3418784"/>
              <a:ext cx="197385" cy="10588"/>
            </a:xfrm>
            <a:custGeom>
              <a:avLst/>
              <a:gdLst/>
              <a:ahLst/>
              <a:cxnLst/>
              <a:rect l="l" t="t" r="r" b="b"/>
              <a:pathLst>
                <a:path w="7513" h="403" extrusionOk="0">
                  <a:moveTo>
                    <a:pt x="271" y="0"/>
                  </a:moveTo>
                  <a:cubicBezTo>
                    <a:pt x="1" y="0"/>
                    <a:pt x="1" y="403"/>
                    <a:pt x="271" y="403"/>
                  </a:cubicBezTo>
                  <a:lnTo>
                    <a:pt x="7242" y="403"/>
                  </a:lnTo>
                  <a:cubicBezTo>
                    <a:pt x="7513" y="403"/>
                    <a:pt x="7513" y="0"/>
                    <a:pt x="7242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43"/>
            <p:cNvSpPr/>
            <p:nvPr/>
          </p:nvSpPr>
          <p:spPr>
            <a:xfrm>
              <a:off x="6992511" y="3441378"/>
              <a:ext cx="129970" cy="10588"/>
            </a:xfrm>
            <a:custGeom>
              <a:avLst/>
              <a:gdLst/>
              <a:ahLst/>
              <a:cxnLst/>
              <a:rect l="l" t="t" r="r" b="b"/>
              <a:pathLst>
                <a:path w="4947" h="403" extrusionOk="0">
                  <a:moveTo>
                    <a:pt x="271" y="0"/>
                  </a:moveTo>
                  <a:cubicBezTo>
                    <a:pt x="1" y="0"/>
                    <a:pt x="1" y="403"/>
                    <a:pt x="271" y="403"/>
                  </a:cubicBezTo>
                  <a:lnTo>
                    <a:pt x="4676" y="403"/>
                  </a:lnTo>
                  <a:cubicBezTo>
                    <a:pt x="4946" y="403"/>
                    <a:pt x="4946" y="0"/>
                    <a:pt x="4676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43"/>
            <p:cNvSpPr/>
            <p:nvPr/>
          </p:nvSpPr>
          <p:spPr>
            <a:xfrm>
              <a:off x="7021489" y="3463789"/>
              <a:ext cx="70016" cy="10588"/>
            </a:xfrm>
            <a:custGeom>
              <a:avLst/>
              <a:gdLst/>
              <a:ahLst/>
              <a:cxnLst/>
              <a:rect l="l" t="t" r="r" b="b"/>
              <a:pathLst>
                <a:path w="2665" h="403" extrusionOk="0">
                  <a:moveTo>
                    <a:pt x="271" y="0"/>
                  </a:moveTo>
                  <a:cubicBezTo>
                    <a:pt x="1" y="0"/>
                    <a:pt x="1" y="403"/>
                    <a:pt x="271" y="403"/>
                  </a:cubicBezTo>
                  <a:lnTo>
                    <a:pt x="2394" y="403"/>
                  </a:lnTo>
                  <a:cubicBezTo>
                    <a:pt x="2664" y="403"/>
                    <a:pt x="2664" y="0"/>
                    <a:pt x="2394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43"/>
            <p:cNvSpPr/>
            <p:nvPr/>
          </p:nvSpPr>
          <p:spPr>
            <a:xfrm>
              <a:off x="6894856" y="3377510"/>
              <a:ext cx="324938" cy="197280"/>
            </a:xfrm>
            <a:custGeom>
              <a:avLst/>
              <a:gdLst/>
              <a:ahLst/>
              <a:cxnLst/>
              <a:rect l="l" t="t" r="r" b="b"/>
              <a:pathLst>
                <a:path w="12368" h="7509" extrusionOk="0">
                  <a:moveTo>
                    <a:pt x="174" y="1"/>
                  </a:moveTo>
                  <a:cubicBezTo>
                    <a:pt x="85" y="1"/>
                    <a:pt x="0" y="73"/>
                    <a:pt x="0" y="177"/>
                  </a:cubicBezTo>
                  <a:lnTo>
                    <a:pt x="0" y="7294"/>
                  </a:lnTo>
                  <a:cubicBezTo>
                    <a:pt x="0" y="7411"/>
                    <a:pt x="97" y="7509"/>
                    <a:pt x="215" y="7509"/>
                  </a:cubicBezTo>
                  <a:lnTo>
                    <a:pt x="12152" y="7509"/>
                  </a:lnTo>
                  <a:cubicBezTo>
                    <a:pt x="12270" y="7509"/>
                    <a:pt x="12367" y="7411"/>
                    <a:pt x="12367" y="7294"/>
                  </a:cubicBezTo>
                  <a:lnTo>
                    <a:pt x="12367" y="177"/>
                  </a:lnTo>
                  <a:cubicBezTo>
                    <a:pt x="12367" y="77"/>
                    <a:pt x="12280" y="5"/>
                    <a:pt x="12190" y="5"/>
                  </a:cubicBezTo>
                  <a:cubicBezTo>
                    <a:pt x="12155" y="5"/>
                    <a:pt x="12121" y="15"/>
                    <a:pt x="12090" y="38"/>
                  </a:cubicBezTo>
                  <a:lnTo>
                    <a:pt x="11708" y="316"/>
                  </a:lnTo>
                  <a:lnTo>
                    <a:pt x="6284" y="4200"/>
                  </a:lnTo>
                  <a:cubicBezTo>
                    <a:pt x="6253" y="4221"/>
                    <a:pt x="6218" y="4231"/>
                    <a:pt x="6184" y="4231"/>
                  </a:cubicBezTo>
                  <a:cubicBezTo>
                    <a:pt x="6149" y="4231"/>
                    <a:pt x="6114" y="4221"/>
                    <a:pt x="6083" y="4200"/>
                  </a:cubicBezTo>
                  <a:lnTo>
                    <a:pt x="278" y="38"/>
                  </a:lnTo>
                  <a:cubicBezTo>
                    <a:pt x="246" y="13"/>
                    <a:pt x="210" y="1"/>
                    <a:pt x="17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43"/>
            <p:cNvSpPr/>
            <p:nvPr/>
          </p:nvSpPr>
          <p:spPr>
            <a:xfrm>
              <a:off x="6955361" y="3318371"/>
              <a:ext cx="32630" cy="3263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194" y="0"/>
                  </a:moveTo>
                  <a:cubicBezTo>
                    <a:pt x="83" y="0"/>
                    <a:pt x="0" y="91"/>
                    <a:pt x="0" y="195"/>
                  </a:cubicBezTo>
                  <a:lnTo>
                    <a:pt x="0" y="1048"/>
                  </a:lnTo>
                  <a:cubicBezTo>
                    <a:pt x="0" y="1159"/>
                    <a:pt x="83" y="1242"/>
                    <a:pt x="194" y="1242"/>
                  </a:cubicBezTo>
                  <a:lnTo>
                    <a:pt x="1047" y="1242"/>
                  </a:lnTo>
                  <a:cubicBezTo>
                    <a:pt x="1158" y="1242"/>
                    <a:pt x="1242" y="1159"/>
                    <a:pt x="1242" y="1048"/>
                  </a:cubicBezTo>
                  <a:lnTo>
                    <a:pt x="1242" y="195"/>
                  </a:lnTo>
                  <a:cubicBezTo>
                    <a:pt x="1242" y="91"/>
                    <a:pt x="1158" y="0"/>
                    <a:pt x="1047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43"/>
            <p:cNvSpPr/>
            <p:nvPr/>
          </p:nvSpPr>
          <p:spPr>
            <a:xfrm>
              <a:off x="7009115" y="3313090"/>
              <a:ext cx="36466" cy="10588"/>
            </a:xfrm>
            <a:custGeom>
              <a:avLst/>
              <a:gdLst/>
              <a:ahLst/>
              <a:cxnLst/>
              <a:rect l="l" t="t" r="r" b="b"/>
              <a:pathLst>
                <a:path w="1388" h="403" extrusionOk="0">
                  <a:moveTo>
                    <a:pt x="271" y="0"/>
                  </a:moveTo>
                  <a:cubicBezTo>
                    <a:pt x="0" y="0"/>
                    <a:pt x="0" y="403"/>
                    <a:pt x="271" y="403"/>
                  </a:cubicBezTo>
                  <a:lnTo>
                    <a:pt x="1124" y="403"/>
                  </a:lnTo>
                  <a:cubicBezTo>
                    <a:pt x="1387" y="403"/>
                    <a:pt x="1387" y="0"/>
                    <a:pt x="1124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43"/>
            <p:cNvSpPr/>
            <p:nvPr/>
          </p:nvSpPr>
          <p:spPr>
            <a:xfrm>
              <a:off x="7009115" y="3341149"/>
              <a:ext cx="113366" cy="10588"/>
            </a:xfrm>
            <a:custGeom>
              <a:avLst/>
              <a:gdLst/>
              <a:ahLst/>
              <a:cxnLst/>
              <a:rect l="l" t="t" r="r" b="b"/>
              <a:pathLst>
                <a:path w="4315" h="403" extrusionOk="0">
                  <a:moveTo>
                    <a:pt x="271" y="0"/>
                  </a:moveTo>
                  <a:cubicBezTo>
                    <a:pt x="0" y="0"/>
                    <a:pt x="0" y="403"/>
                    <a:pt x="271" y="403"/>
                  </a:cubicBezTo>
                  <a:lnTo>
                    <a:pt x="4044" y="403"/>
                  </a:lnTo>
                  <a:cubicBezTo>
                    <a:pt x="4314" y="403"/>
                    <a:pt x="4314" y="0"/>
                    <a:pt x="4044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43"/>
            <p:cNvSpPr/>
            <p:nvPr/>
          </p:nvSpPr>
          <p:spPr>
            <a:xfrm>
              <a:off x="6961010" y="3385234"/>
              <a:ext cx="69806" cy="10614"/>
            </a:xfrm>
            <a:custGeom>
              <a:avLst/>
              <a:gdLst/>
              <a:ahLst/>
              <a:cxnLst/>
              <a:rect l="l" t="t" r="r" b="b"/>
              <a:pathLst>
                <a:path w="2657" h="404" extrusionOk="0">
                  <a:moveTo>
                    <a:pt x="271" y="1"/>
                  </a:moveTo>
                  <a:cubicBezTo>
                    <a:pt x="0" y="1"/>
                    <a:pt x="0" y="403"/>
                    <a:pt x="271" y="403"/>
                  </a:cubicBezTo>
                  <a:lnTo>
                    <a:pt x="2386" y="403"/>
                  </a:lnTo>
                  <a:cubicBezTo>
                    <a:pt x="2657" y="403"/>
                    <a:pt x="2657" y="1"/>
                    <a:pt x="2386" y="1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43"/>
            <p:cNvSpPr/>
            <p:nvPr/>
          </p:nvSpPr>
          <p:spPr>
            <a:xfrm>
              <a:off x="6921443" y="3539060"/>
              <a:ext cx="57248" cy="10588"/>
            </a:xfrm>
            <a:custGeom>
              <a:avLst/>
              <a:gdLst/>
              <a:ahLst/>
              <a:cxnLst/>
              <a:rect l="l" t="t" r="r" b="b"/>
              <a:pathLst>
                <a:path w="2179" h="403" extrusionOk="0">
                  <a:moveTo>
                    <a:pt x="271" y="0"/>
                  </a:moveTo>
                  <a:cubicBezTo>
                    <a:pt x="1" y="0"/>
                    <a:pt x="1" y="402"/>
                    <a:pt x="271" y="402"/>
                  </a:cubicBezTo>
                  <a:lnTo>
                    <a:pt x="1908" y="402"/>
                  </a:lnTo>
                  <a:cubicBezTo>
                    <a:pt x="2179" y="402"/>
                    <a:pt x="2179" y="0"/>
                    <a:pt x="190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7" name="Google Shape;1647;p43"/>
          <p:cNvGrpSpPr/>
          <p:nvPr/>
        </p:nvGrpSpPr>
        <p:grpSpPr>
          <a:xfrm>
            <a:off x="10003648" y="3182108"/>
            <a:ext cx="500491" cy="500527"/>
            <a:chOff x="7414946" y="3220873"/>
            <a:chExt cx="360091" cy="360118"/>
          </a:xfrm>
        </p:grpSpPr>
        <p:sp>
          <p:nvSpPr>
            <p:cNvPr id="1648" name="Google Shape;1648;p43"/>
            <p:cNvSpPr/>
            <p:nvPr/>
          </p:nvSpPr>
          <p:spPr>
            <a:xfrm>
              <a:off x="7414946" y="3305234"/>
              <a:ext cx="151619" cy="195389"/>
            </a:xfrm>
            <a:custGeom>
              <a:avLst/>
              <a:gdLst/>
              <a:ahLst/>
              <a:cxnLst/>
              <a:rect l="l" t="t" r="r" b="b"/>
              <a:pathLst>
                <a:path w="5771" h="7437" extrusionOk="0">
                  <a:moveTo>
                    <a:pt x="0" y="1"/>
                  </a:moveTo>
                  <a:lnTo>
                    <a:pt x="0" y="4572"/>
                  </a:lnTo>
                  <a:lnTo>
                    <a:pt x="5771" y="7437"/>
                  </a:lnTo>
                  <a:lnTo>
                    <a:pt x="4571" y="1360"/>
                  </a:lnTo>
                  <a:lnTo>
                    <a:pt x="902" y="2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43"/>
            <p:cNvSpPr/>
            <p:nvPr/>
          </p:nvSpPr>
          <p:spPr>
            <a:xfrm>
              <a:off x="7414946" y="3425326"/>
              <a:ext cx="143789" cy="155665"/>
            </a:xfrm>
            <a:custGeom>
              <a:avLst/>
              <a:gdLst/>
              <a:ahLst/>
              <a:cxnLst/>
              <a:rect l="l" t="t" r="r" b="b"/>
              <a:pathLst>
                <a:path w="5473" h="5925" extrusionOk="0">
                  <a:moveTo>
                    <a:pt x="0" y="1"/>
                  </a:moveTo>
                  <a:lnTo>
                    <a:pt x="0" y="4572"/>
                  </a:lnTo>
                  <a:lnTo>
                    <a:pt x="4571" y="5924"/>
                  </a:lnTo>
                  <a:lnTo>
                    <a:pt x="5473" y="3642"/>
                  </a:lnTo>
                  <a:lnTo>
                    <a:pt x="4571" y="1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43"/>
            <p:cNvSpPr/>
            <p:nvPr/>
          </p:nvSpPr>
          <p:spPr>
            <a:xfrm>
              <a:off x="7735471" y="3430265"/>
              <a:ext cx="39566" cy="150725"/>
            </a:xfrm>
            <a:custGeom>
              <a:avLst/>
              <a:gdLst/>
              <a:ahLst/>
              <a:cxnLst/>
              <a:rect l="l" t="t" r="r" b="b"/>
              <a:pathLst>
                <a:path w="1506" h="5737" extrusionOk="0">
                  <a:moveTo>
                    <a:pt x="1" y="0"/>
                  </a:moveTo>
                  <a:lnTo>
                    <a:pt x="604" y="5466"/>
                  </a:lnTo>
                  <a:lnTo>
                    <a:pt x="1506" y="5736"/>
                  </a:lnTo>
                  <a:lnTo>
                    <a:pt x="1506" y="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43"/>
            <p:cNvSpPr/>
            <p:nvPr/>
          </p:nvSpPr>
          <p:spPr>
            <a:xfrm>
              <a:off x="7623418" y="3393641"/>
              <a:ext cx="127947" cy="180229"/>
            </a:xfrm>
            <a:custGeom>
              <a:avLst/>
              <a:gdLst/>
              <a:ahLst/>
              <a:cxnLst/>
              <a:rect l="l" t="t" r="r" b="b"/>
              <a:pathLst>
                <a:path w="4870" h="6860" extrusionOk="0">
                  <a:moveTo>
                    <a:pt x="0" y="0"/>
                  </a:moveTo>
                  <a:lnTo>
                    <a:pt x="1200" y="5778"/>
                  </a:lnTo>
                  <a:lnTo>
                    <a:pt x="4869" y="6860"/>
                  </a:lnTo>
                  <a:lnTo>
                    <a:pt x="4869" y="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43"/>
            <p:cNvSpPr/>
            <p:nvPr/>
          </p:nvSpPr>
          <p:spPr>
            <a:xfrm>
              <a:off x="7535038" y="3420045"/>
              <a:ext cx="119908" cy="160945"/>
            </a:xfrm>
            <a:custGeom>
              <a:avLst/>
              <a:gdLst/>
              <a:ahLst/>
              <a:cxnLst/>
              <a:rect l="l" t="t" r="r" b="b"/>
              <a:pathLst>
                <a:path w="4564" h="6126" extrusionOk="0">
                  <a:moveTo>
                    <a:pt x="2282" y="1"/>
                  </a:moveTo>
                  <a:lnTo>
                    <a:pt x="0" y="1554"/>
                  </a:lnTo>
                  <a:lnTo>
                    <a:pt x="0" y="6125"/>
                  </a:lnTo>
                  <a:lnTo>
                    <a:pt x="4564" y="4773"/>
                  </a:lnTo>
                  <a:lnTo>
                    <a:pt x="4564" y="20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43"/>
            <p:cNvSpPr/>
            <p:nvPr/>
          </p:nvSpPr>
          <p:spPr>
            <a:xfrm>
              <a:off x="7735471" y="3333845"/>
              <a:ext cx="39566" cy="127054"/>
            </a:xfrm>
            <a:custGeom>
              <a:avLst/>
              <a:gdLst/>
              <a:ahLst/>
              <a:cxnLst/>
              <a:rect l="l" t="t" r="r" b="b"/>
              <a:pathLst>
                <a:path w="1506" h="4836" extrusionOk="0">
                  <a:moveTo>
                    <a:pt x="604" y="1"/>
                  </a:moveTo>
                  <a:lnTo>
                    <a:pt x="1" y="2290"/>
                  </a:lnTo>
                  <a:lnTo>
                    <a:pt x="604" y="4572"/>
                  </a:lnTo>
                  <a:lnTo>
                    <a:pt x="1506" y="4835"/>
                  </a:lnTo>
                  <a:lnTo>
                    <a:pt x="1506" y="27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43"/>
            <p:cNvSpPr/>
            <p:nvPr/>
          </p:nvSpPr>
          <p:spPr>
            <a:xfrm>
              <a:off x="7631248" y="3305234"/>
              <a:ext cx="120118" cy="148729"/>
            </a:xfrm>
            <a:custGeom>
              <a:avLst/>
              <a:gdLst/>
              <a:ahLst/>
              <a:cxnLst/>
              <a:rect l="l" t="t" r="r" b="b"/>
              <a:pathLst>
                <a:path w="4572" h="5661" extrusionOk="0">
                  <a:moveTo>
                    <a:pt x="902" y="1"/>
                  </a:moveTo>
                  <a:lnTo>
                    <a:pt x="0" y="2290"/>
                  </a:lnTo>
                  <a:lnTo>
                    <a:pt x="902" y="4572"/>
                  </a:lnTo>
                  <a:lnTo>
                    <a:pt x="4571" y="5661"/>
                  </a:lnTo>
                  <a:lnTo>
                    <a:pt x="4571" y="109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43"/>
            <p:cNvSpPr/>
            <p:nvPr/>
          </p:nvSpPr>
          <p:spPr>
            <a:xfrm>
              <a:off x="7535038" y="3305234"/>
              <a:ext cx="119908" cy="155665"/>
            </a:xfrm>
            <a:custGeom>
              <a:avLst/>
              <a:gdLst/>
              <a:ahLst/>
              <a:cxnLst/>
              <a:rect l="l" t="t" r="r" b="b"/>
              <a:pathLst>
                <a:path w="4564" h="5925" extrusionOk="0">
                  <a:moveTo>
                    <a:pt x="4564" y="1"/>
                  </a:moveTo>
                  <a:lnTo>
                    <a:pt x="0" y="1360"/>
                  </a:lnTo>
                  <a:lnTo>
                    <a:pt x="0" y="5924"/>
                  </a:lnTo>
                  <a:lnTo>
                    <a:pt x="4564" y="4572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43"/>
            <p:cNvSpPr/>
            <p:nvPr/>
          </p:nvSpPr>
          <p:spPr>
            <a:xfrm>
              <a:off x="7654945" y="3220873"/>
              <a:ext cx="67258" cy="180807"/>
            </a:xfrm>
            <a:custGeom>
              <a:avLst/>
              <a:gdLst/>
              <a:ahLst/>
              <a:cxnLst/>
              <a:rect l="l" t="t" r="r" b="b"/>
              <a:pathLst>
                <a:path w="2560" h="6882" extrusionOk="0">
                  <a:moveTo>
                    <a:pt x="0" y="1"/>
                  </a:moveTo>
                  <a:lnTo>
                    <a:pt x="0" y="6881"/>
                  </a:lnTo>
                  <a:cubicBezTo>
                    <a:pt x="0" y="6881"/>
                    <a:pt x="2559" y="4322"/>
                    <a:pt x="2559" y="2560"/>
                  </a:cubicBezTo>
                  <a:cubicBezTo>
                    <a:pt x="2559" y="1145"/>
                    <a:pt x="1415" y="1"/>
                    <a:pt x="0" y="1"/>
                  </a:cubicBezTo>
                  <a:close/>
                </a:path>
              </a:pathLst>
            </a:custGeom>
            <a:solidFill>
              <a:srgbClr val="1F3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43"/>
            <p:cNvSpPr/>
            <p:nvPr/>
          </p:nvSpPr>
          <p:spPr>
            <a:xfrm>
              <a:off x="7587688" y="3220873"/>
              <a:ext cx="118831" cy="180807"/>
            </a:xfrm>
            <a:custGeom>
              <a:avLst/>
              <a:gdLst/>
              <a:ahLst/>
              <a:cxnLst/>
              <a:rect l="l" t="t" r="r" b="b"/>
              <a:pathLst>
                <a:path w="4523" h="6882" extrusionOk="0">
                  <a:moveTo>
                    <a:pt x="2560" y="1"/>
                  </a:moveTo>
                  <a:cubicBezTo>
                    <a:pt x="1145" y="1"/>
                    <a:pt x="1" y="1145"/>
                    <a:pt x="1" y="2560"/>
                  </a:cubicBezTo>
                  <a:cubicBezTo>
                    <a:pt x="1" y="4322"/>
                    <a:pt x="2560" y="6881"/>
                    <a:pt x="2560" y="6881"/>
                  </a:cubicBezTo>
                  <a:cubicBezTo>
                    <a:pt x="2560" y="6881"/>
                    <a:pt x="4523" y="4322"/>
                    <a:pt x="4523" y="2560"/>
                  </a:cubicBezTo>
                  <a:cubicBezTo>
                    <a:pt x="4523" y="1152"/>
                    <a:pt x="3642" y="1"/>
                    <a:pt x="2560" y="1"/>
                  </a:cubicBezTo>
                  <a:close/>
                </a:path>
              </a:pathLst>
            </a:custGeom>
            <a:solidFill>
              <a:srgbClr val="455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43"/>
            <p:cNvSpPr/>
            <p:nvPr/>
          </p:nvSpPr>
          <p:spPr>
            <a:xfrm>
              <a:off x="7607366" y="3252479"/>
              <a:ext cx="83310" cy="71382"/>
            </a:xfrm>
            <a:custGeom>
              <a:avLst/>
              <a:gdLst/>
              <a:ahLst/>
              <a:cxnLst/>
              <a:rect l="l" t="t" r="r" b="b"/>
              <a:pathLst>
                <a:path w="3171" h="2717" extrusionOk="0">
                  <a:moveTo>
                    <a:pt x="1803" y="0"/>
                  </a:moveTo>
                  <a:cubicBezTo>
                    <a:pt x="1470" y="0"/>
                    <a:pt x="1130" y="124"/>
                    <a:pt x="854" y="400"/>
                  </a:cubicBezTo>
                  <a:cubicBezTo>
                    <a:pt x="1" y="1253"/>
                    <a:pt x="604" y="2716"/>
                    <a:pt x="1811" y="2716"/>
                  </a:cubicBezTo>
                  <a:cubicBezTo>
                    <a:pt x="2560" y="2710"/>
                    <a:pt x="3164" y="2106"/>
                    <a:pt x="3171" y="1357"/>
                  </a:cubicBezTo>
                  <a:cubicBezTo>
                    <a:pt x="3171" y="541"/>
                    <a:pt x="250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9" name="Google Shape;1659;p43"/>
          <p:cNvGrpSpPr/>
          <p:nvPr/>
        </p:nvGrpSpPr>
        <p:grpSpPr>
          <a:xfrm>
            <a:off x="10854650" y="3173999"/>
            <a:ext cx="322219" cy="516740"/>
            <a:chOff x="8027227" y="3215041"/>
            <a:chExt cx="231829" cy="371782"/>
          </a:xfrm>
        </p:grpSpPr>
        <p:sp>
          <p:nvSpPr>
            <p:cNvPr id="1660" name="Google Shape;1660;p43"/>
            <p:cNvSpPr/>
            <p:nvPr/>
          </p:nvSpPr>
          <p:spPr>
            <a:xfrm>
              <a:off x="8135102" y="3239080"/>
              <a:ext cx="123954" cy="131967"/>
            </a:xfrm>
            <a:custGeom>
              <a:avLst/>
              <a:gdLst/>
              <a:ahLst/>
              <a:cxnLst/>
              <a:rect l="l" t="t" r="r" b="b"/>
              <a:pathLst>
                <a:path w="4718" h="5023" extrusionOk="0">
                  <a:moveTo>
                    <a:pt x="4450" y="1"/>
                  </a:moveTo>
                  <a:cubicBezTo>
                    <a:pt x="4446" y="1"/>
                    <a:pt x="4443" y="1"/>
                    <a:pt x="4440" y="1"/>
                  </a:cubicBezTo>
                  <a:lnTo>
                    <a:pt x="230" y="1"/>
                  </a:lnTo>
                  <a:cubicBezTo>
                    <a:pt x="105" y="1"/>
                    <a:pt x="1" y="98"/>
                    <a:pt x="1" y="223"/>
                  </a:cubicBezTo>
                  <a:lnTo>
                    <a:pt x="1" y="5023"/>
                  </a:lnTo>
                  <a:lnTo>
                    <a:pt x="4440" y="5023"/>
                  </a:lnTo>
                  <a:cubicBezTo>
                    <a:pt x="4606" y="5023"/>
                    <a:pt x="4717" y="4850"/>
                    <a:pt x="4648" y="4697"/>
                  </a:cubicBezTo>
                  <a:lnTo>
                    <a:pt x="3656" y="2512"/>
                  </a:lnTo>
                  <a:lnTo>
                    <a:pt x="4655" y="320"/>
                  </a:lnTo>
                  <a:cubicBezTo>
                    <a:pt x="4716" y="171"/>
                    <a:pt x="4611" y="1"/>
                    <a:pt x="4450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43"/>
            <p:cNvSpPr/>
            <p:nvPr/>
          </p:nvSpPr>
          <p:spPr>
            <a:xfrm>
              <a:off x="8135285" y="3240184"/>
              <a:ext cx="40302" cy="22805"/>
            </a:xfrm>
            <a:custGeom>
              <a:avLst/>
              <a:gdLst/>
              <a:ahLst/>
              <a:cxnLst/>
              <a:rect l="l" t="t" r="r" b="b"/>
              <a:pathLst>
                <a:path w="1534" h="868" extrusionOk="0">
                  <a:moveTo>
                    <a:pt x="91" y="1"/>
                  </a:moveTo>
                  <a:cubicBezTo>
                    <a:pt x="35" y="42"/>
                    <a:pt x="1" y="112"/>
                    <a:pt x="1" y="181"/>
                  </a:cubicBezTo>
                  <a:lnTo>
                    <a:pt x="1" y="868"/>
                  </a:lnTo>
                  <a:lnTo>
                    <a:pt x="1388" y="868"/>
                  </a:lnTo>
                  <a:cubicBezTo>
                    <a:pt x="1492" y="868"/>
                    <a:pt x="1534" y="722"/>
                    <a:pt x="1430" y="6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43"/>
            <p:cNvSpPr/>
            <p:nvPr/>
          </p:nvSpPr>
          <p:spPr>
            <a:xfrm>
              <a:off x="8057309" y="3262962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43"/>
            <p:cNvSpPr/>
            <p:nvPr/>
          </p:nvSpPr>
          <p:spPr>
            <a:xfrm>
              <a:off x="8057309" y="3382870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43"/>
            <p:cNvSpPr/>
            <p:nvPr/>
          </p:nvSpPr>
          <p:spPr>
            <a:xfrm>
              <a:off x="8075148" y="3256946"/>
              <a:ext cx="102095" cy="144000"/>
            </a:xfrm>
            <a:custGeom>
              <a:avLst/>
              <a:gdLst/>
              <a:ahLst/>
              <a:cxnLst/>
              <a:rect l="l" t="t" r="r" b="b"/>
              <a:pathLst>
                <a:path w="3886" h="5481" extrusionOk="0">
                  <a:moveTo>
                    <a:pt x="230" y="1"/>
                  </a:moveTo>
                  <a:cubicBezTo>
                    <a:pt x="105" y="1"/>
                    <a:pt x="1" y="105"/>
                    <a:pt x="1" y="230"/>
                  </a:cubicBezTo>
                  <a:lnTo>
                    <a:pt x="1" y="5252"/>
                  </a:lnTo>
                  <a:cubicBezTo>
                    <a:pt x="1" y="5376"/>
                    <a:pt x="105" y="5480"/>
                    <a:pt x="230" y="5480"/>
                  </a:cubicBezTo>
                  <a:lnTo>
                    <a:pt x="3656" y="5480"/>
                  </a:lnTo>
                  <a:cubicBezTo>
                    <a:pt x="3781" y="5480"/>
                    <a:pt x="3885" y="5376"/>
                    <a:pt x="3885" y="5252"/>
                  </a:cubicBezTo>
                  <a:lnTo>
                    <a:pt x="3885" y="230"/>
                  </a:lnTo>
                  <a:cubicBezTo>
                    <a:pt x="3885" y="105"/>
                    <a:pt x="3781" y="1"/>
                    <a:pt x="3656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43"/>
            <p:cNvSpPr/>
            <p:nvPr/>
          </p:nvSpPr>
          <p:spPr>
            <a:xfrm>
              <a:off x="8051292" y="3232906"/>
              <a:ext cx="12033" cy="335868"/>
            </a:xfrm>
            <a:custGeom>
              <a:avLst/>
              <a:gdLst/>
              <a:ahLst/>
              <a:cxnLst/>
              <a:rect l="l" t="t" r="r" b="b"/>
              <a:pathLst>
                <a:path w="458" h="12784" extrusionOk="0">
                  <a:moveTo>
                    <a:pt x="0" y="0"/>
                  </a:moveTo>
                  <a:lnTo>
                    <a:pt x="0" y="12784"/>
                  </a:lnTo>
                  <a:lnTo>
                    <a:pt x="458" y="1278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43"/>
            <p:cNvSpPr/>
            <p:nvPr/>
          </p:nvSpPr>
          <p:spPr>
            <a:xfrm>
              <a:off x="8027411" y="3562915"/>
              <a:ext cx="59980" cy="23908"/>
            </a:xfrm>
            <a:custGeom>
              <a:avLst/>
              <a:gdLst/>
              <a:ahLst/>
              <a:cxnLst/>
              <a:rect l="l" t="t" r="r" b="b"/>
              <a:pathLst>
                <a:path w="2283" h="910" extrusionOk="0">
                  <a:moveTo>
                    <a:pt x="458" y="1"/>
                  </a:moveTo>
                  <a:cubicBezTo>
                    <a:pt x="202" y="1"/>
                    <a:pt x="1" y="202"/>
                    <a:pt x="1" y="459"/>
                  </a:cubicBezTo>
                  <a:lnTo>
                    <a:pt x="1" y="687"/>
                  </a:lnTo>
                  <a:cubicBezTo>
                    <a:pt x="1" y="812"/>
                    <a:pt x="98" y="909"/>
                    <a:pt x="229" y="909"/>
                  </a:cubicBezTo>
                  <a:lnTo>
                    <a:pt x="2047" y="909"/>
                  </a:lnTo>
                  <a:cubicBezTo>
                    <a:pt x="2051" y="910"/>
                    <a:pt x="2055" y="910"/>
                    <a:pt x="2059" y="910"/>
                  </a:cubicBezTo>
                  <a:cubicBezTo>
                    <a:pt x="2185" y="910"/>
                    <a:pt x="2283" y="808"/>
                    <a:pt x="2283" y="680"/>
                  </a:cubicBezTo>
                  <a:lnTo>
                    <a:pt x="2283" y="459"/>
                  </a:lnTo>
                  <a:cubicBezTo>
                    <a:pt x="2283" y="202"/>
                    <a:pt x="2075" y="1"/>
                    <a:pt x="1825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43"/>
            <p:cNvSpPr/>
            <p:nvPr/>
          </p:nvSpPr>
          <p:spPr>
            <a:xfrm>
              <a:off x="8045276" y="3215041"/>
              <a:ext cx="23882" cy="24092"/>
            </a:xfrm>
            <a:custGeom>
              <a:avLst/>
              <a:gdLst/>
              <a:ahLst/>
              <a:cxnLst/>
              <a:rect l="l" t="t" r="r" b="b"/>
              <a:pathLst>
                <a:path w="909" h="917" extrusionOk="0">
                  <a:moveTo>
                    <a:pt x="458" y="1"/>
                  </a:moveTo>
                  <a:cubicBezTo>
                    <a:pt x="201" y="1"/>
                    <a:pt x="0" y="202"/>
                    <a:pt x="0" y="458"/>
                  </a:cubicBezTo>
                  <a:cubicBezTo>
                    <a:pt x="0" y="708"/>
                    <a:pt x="201" y="916"/>
                    <a:pt x="458" y="916"/>
                  </a:cubicBezTo>
                  <a:cubicBezTo>
                    <a:pt x="708" y="916"/>
                    <a:pt x="909" y="708"/>
                    <a:pt x="909" y="458"/>
                  </a:cubicBezTo>
                  <a:cubicBezTo>
                    <a:pt x="909" y="202"/>
                    <a:pt x="708" y="1"/>
                    <a:pt x="458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43"/>
            <p:cNvSpPr/>
            <p:nvPr/>
          </p:nvSpPr>
          <p:spPr>
            <a:xfrm>
              <a:off x="8027227" y="3562915"/>
              <a:ext cx="30108" cy="23908"/>
            </a:xfrm>
            <a:custGeom>
              <a:avLst/>
              <a:gdLst/>
              <a:ahLst/>
              <a:cxnLst/>
              <a:rect l="l" t="t" r="r" b="b"/>
              <a:pathLst>
                <a:path w="1146" h="910" extrusionOk="0">
                  <a:moveTo>
                    <a:pt x="458" y="1"/>
                  </a:moveTo>
                  <a:cubicBezTo>
                    <a:pt x="209" y="1"/>
                    <a:pt x="1" y="202"/>
                    <a:pt x="1" y="459"/>
                  </a:cubicBezTo>
                  <a:lnTo>
                    <a:pt x="1" y="680"/>
                  </a:lnTo>
                  <a:cubicBezTo>
                    <a:pt x="1" y="812"/>
                    <a:pt x="105" y="909"/>
                    <a:pt x="230" y="909"/>
                  </a:cubicBezTo>
                  <a:lnTo>
                    <a:pt x="916" y="909"/>
                  </a:lnTo>
                  <a:cubicBezTo>
                    <a:pt x="791" y="909"/>
                    <a:pt x="687" y="812"/>
                    <a:pt x="687" y="680"/>
                  </a:cubicBezTo>
                  <a:lnTo>
                    <a:pt x="687" y="459"/>
                  </a:lnTo>
                  <a:cubicBezTo>
                    <a:pt x="687" y="202"/>
                    <a:pt x="888" y="1"/>
                    <a:pt x="1145" y="1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43"/>
            <p:cNvSpPr/>
            <p:nvPr/>
          </p:nvSpPr>
          <p:spPr>
            <a:xfrm>
              <a:off x="8043095" y="3216144"/>
              <a:ext cx="25169" cy="22778"/>
            </a:xfrm>
            <a:custGeom>
              <a:avLst/>
              <a:gdLst/>
              <a:ahLst/>
              <a:cxnLst/>
              <a:rect l="l" t="t" r="r" b="b"/>
              <a:pathLst>
                <a:path w="958" h="867" extrusionOk="0">
                  <a:moveTo>
                    <a:pt x="354" y="0"/>
                  </a:moveTo>
                  <a:cubicBezTo>
                    <a:pt x="63" y="132"/>
                    <a:pt x="0" y="507"/>
                    <a:pt x="222" y="735"/>
                  </a:cubicBezTo>
                  <a:cubicBezTo>
                    <a:pt x="311" y="825"/>
                    <a:pt x="426" y="867"/>
                    <a:pt x="541" y="867"/>
                  </a:cubicBezTo>
                  <a:cubicBezTo>
                    <a:pt x="710" y="867"/>
                    <a:pt x="878" y="774"/>
                    <a:pt x="957" y="604"/>
                  </a:cubicBezTo>
                  <a:lnTo>
                    <a:pt x="957" y="604"/>
                  </a:lnTo>
                  <a:cubicBezTo>
                    <a:pt x="895" y="631"/>
                    <a:pt x="832" y="645"/>
                    <a:pt x="770" y="645"/>
                  </a:cubicBezTo>
                  <a:cubicBezTo>
                    <a:pt x="437" y="645"/>
                    <a:pt x="215" y="298"/>
                    <a:pt x="354" y="0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0" name="Google Shape;1670;p43"/>
          <p:cNvGrpSpPr/>
          <p:nvPr/>
        </p:nvGrpSpPr>
        <p:grpSpPr>
          <a:xfrm>
            <a:off x="5757972" y="4468132"/>
            <a:ext cx="549896" cy="584514"/>
            <a:chOff x="4093603" y="4146138"/>
            <a:chExt cx="395637" cy="420544"/>
          </a:xfrm>
        </p:grpSpPr>
        <p:sp>
          <p:nvSpPr>
            <p:cNvPr id="1671" name="Google Shape;1671;p43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43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43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43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43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43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43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43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43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43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43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43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43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43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43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43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8" name="Google Shape;1688;p43"/>
          <p:cNvGrpSpPr/>
          <p:nvPr/>
        </p:nvGrpSpPr>
        <p:grpSpPr>
          <a:xfrm>
            <a:off x="6523531" y="4490625"/>
            <a:ext cx="544930" cy="539125"/>
            <a:chOff x="4644406" y="4162322"/>
            <a:chExt cx="392064" cy="387887"/>
          </a:xfrm>
        </p:grpSpPr>
        <p:sp>
          <p:nvSpPr>
            <p:cNvPr id="1689" name="Google Shape;1689;p43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43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5" name="Google Shape;1695;p43"/>
          <p:cNvGrpSpPr/>
          <p:nvPr/>
        </p:nvGrpSpPr>
        <p:grpSpPr>
          <a:xfrm>
            <a:off x="8030150" y="4573160"/>
            <a:ext cx="579767" cy="374108"/>
            <a:chOff x="5728383" y="4221698"/>
            <a:chExt cx="417128" cy="269162"/>
          </a:xfrm>
        </p:grpSpPr>
        <p:sp>
          <p:nvSpPr>
            <p:cNvPr id="1696" name="Google Shape;1696;p43"/>
            <p:cNvSpPr/>
            <p:nvPr/>
          </p:nvSpPr>
          <p:spPr>
            <a:xfrm>
              <a:off x="5728383" y="4221698"/>
              <a:ext cx="417128" cy="225260"/>
            </a:xfrm>
            <a:custGeom>
              <a:avLst/>
              <a:gdLst/>
              <a:ahLst/>
              <a:cxnLst/>
              <a:rect l="l" t="t" r="r" b="b"/>
              <a:pathLst>
                <a:path w="15877" h="8574" extrusionOk="0">
                  <a:moveTo>
                    <a:pt x="5813" y="0"/>
                  </a:moveTo>
                  <a:cubicBezTo>
                    <a:pt x="5133" y="0"/>
                    <a:pt x="4509" y="361"/>
                    <a:pt x="4169" y="943"/>
                  </a:cubicBezTo>
                  <a:lnTo>
                    <a:pt x="2498" y="3815"/>
                  </a:lnTo>
                  <a:lnTo>
                    <a:pt x="1436" y="4079"/>
                  </a:lnTo>
                  <a:cubicBezTo>
                    <a:pt x="597" y="4294"/>
                    <a:pt x="1" y="5057"/>
                    <a:pt x="1" y="5930"/>
                  </a:cubicBezTo>
                  <a:lnTo>
                    <a:pt x="1" y="7623"/>
                  </a:lnTo>
                  <a:cubicBezTo>
                    <a:pt x="1" y="8150"/>
                    <a:pt x="431" y="8573"/>
                    <a:pt x="958" y="8573"/>
                  </a:cubicBezTo>
                  <a:lnTo>
                    <a:pt x="14837" y="8573"/>
                  </a:lnTo>
                  <a:cubicBezTo>
                    <a:pt x="15364" y="8573"/>
                    <a:pt x="15787" y="8150"/>
                    <a:pt x="15787" y="7623"/>
                  </a:cubicBezTo>
                  <a:lnTo>
                    <a:pt x="15787" y="7158"/>
                  </a:lnTo>
                  <a:cubicBezTo>
                    <a:pt x="15787" y="6999"/>
                    <a:pt x="15725" y="6846"/>
                    <a:pt x="15614" y="6728"/>
                  </a:cubicBezTo>
                  <a:cubicBezTo>
                    <a:pt x="15496" y="6617"/>
                    <a:pt x="15434" y="6465"/>
                    <a:pt x="15441" y="6305"/>
                  </a:cubicBezTo>
                  <a:lnTo>
                    <a:pt x="15441" y="5084"/>
                  </a:lnTo>
                  <a:lnTo>
                    <a:pt x="15746" y="4411"/>
                  </a:lnTo>
                  <a:cubicBezTo>
                    <a:pt x="15876" y="4137"/>
                    <a:pt x="15681" y="3815"/>
                    <a:pt x="15374" y="3815"/>
                  </a:cubicBezTo>
                  <a:cubicBezTo>
                    <a:pt x="15371" y="3815"/>
                    <a:pt x="15368" y="3815"/>
                    <a:pt x="15364" y="3815"/>
                  </a:cubicBezTo>
                  <a:lnTo>
                    <a:pt x="14248" y="3815"/>
                  </a:lnTo>
                  <a:lnTo>
                    <a:pt x="11959" y="763"/>
                  </a:lnTo>
                  <a:cubicBezTo>
                    <a:pt x="11598" y="284"/>
                    <a:pt x="11036" y="0"/>
                    <a:pt x="10440" y="0"/>
                  </a:cubicBezTo>
                  <a:close/>
                </a:path>
              </a:pathLst>
            </a:custGeom>
            <a:solidFill>
              <a:srgbClr val="41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5728383" y="4226059"/>
              <a:ext cx="417128" cy="220899"/>
            </a:xfrm>
            <a:custGeom>
              <a:avLst/>
              <a:gdLst/>
              <a:ahLst/>
              <a:cxnLst/>
              <a:rect l="l" t="t" r="r" b="b"/>
              <a:pathLst>
                <a:path w="15877" h="8408" extrusionOk="0">
                  <a:moveTo>
                    <a:pt x="5495" y="4363"/>
                  </a:moveTo>
                  <a:cubicBezTo>
                    <a:pt x="5182" y="4363"/>
                    <a:pt x="5182" y="4836"/>
                    <a:pt x="5495" y="4836"/>
                  </a:cubicBezTo>
                  <a:cubicBezTo>
                    <a:pt x="5502" y="4836"/>
                    <a:pt x="5508" y="4835"/>
                    <a:pt x="5515" y="4835"/>
                  </a:cubicBezTo>
                  <a:lnTo>
                    <a:pt x="6465" y="4835"/>
                  </a:lnTo>
                  <a:cubicBezTo>
                    <a:pt x="6472" y="4835"/>
                    <a:pt x="6479" y="4836"/>
                    <a:pt x="6485" y="4836"/>
                  </a:cubicBezTo>
                  <a:cubicBezTo>
                    <a:pt x="6798" y="4836"/>
                    <a:pt x="6798" y="4363"/>
                    <a:pt x="6485" y="4363"/>
                  </a:cubicBezTo>
                  <a:cubicBezTo>
                    <a:pt x="6479" y="4363"/>
                    <a:pt x="6472" y="4363"/>
                    <a:pt x="6465" y="4363"/>
                  </a:cubicBezTo>
                  <a:lnTo>
                    <a:pt x="5515" y="4363"/>
                  </a:lnTo>
                  <a:cubicBezTo>
                    <a:pt x="5508" y="4363"/>
                    <a:pt x="5502" y="4363"/>
                    <a:pt x="5495" y="4363"/>
                  </a:cubicBezTo>
                  <a:close/>
                  <a:moveTo>
                    <a:pt x="9310" y="4363"/>
                  </a:moveTo>
                  <a:cubicBezTo>
                    <a:pt x="8997" y="4363"/>
                    <a:pt x="8997" y="4836"/>
                    <a:pt x="9310" y="4836"/>
                  </a:cubicBezTo>
                  <a:cubicBezTo>
                    <a:pt x="9316" y="4836"/>
                    <a:pt x="9323" y="4835"/>
                    <a:pt x="9330" y="4835"/>
                  </a:cubicBezTo>
                  <a:lnTo>
                    <a:pt x="10280" y="4835"/>
                  </a:lnTo>
                  <a:cubicBezTo>
                    <a:pt x="10287" y="4835"/>
                    <a:pt x="10293" y="4836"/>
                    <a:pt x="10300" y="4836"/>
                  </a:cubicBezTo>
                  <a:cubicBezTo>
                    <a:pt x="10613" y="4836"/>
                    <a:pt x="10613" y="4363"/>
                    <a:pt x="10300" y="4363"/>
                  </a:cubicBezTo>
                  <a:cubicBezTo>
                    <a:pt x="10293" y="4363"/>
                    <a:pt x="10287" y="4363"/>
                    <a:pt x="10280" y="4363"/>
                  </a:cubicBezTo>
                  <a:lnTo>
                    <a:pt x="9330" y="4363"/>
                  </a:lnTo>
                  <a:cubicBezTo>
                    <a:pt x="9323" y="4363"/>
                    <a:pt x="9316" y="4363"/>
                    <a:pt x="9310" y="4363"/>
                  </a:cubicBezTo>
                  <a:close/>
                  <a:moveTo>
                    <a:pt x="13055" y="3642"/>
                  </a:moveTo>
                  <a:lnTo>
                    <a:pt x="13623" y="4405"/>
                  </a:lnTo>
                  <a:cubicBezTo>
                    <a:pt x="13714" y="4523"/>
                    <a:pt x="13859" y="4592"/>
                    <a:pt x="14005" y="4592"/>
                  </a:cubicBezTo>
                  <a:lnTo>
                    <a:pt x="14483" y="4592"/>
                  </a:lnTo>
                  <a:lnTo>
                    <a:pt x="14483" y="6139"/>
                  </a:lnTo>
                  <a:cubicBezTo>
                    <a:pt x="14483" y="6265"/>
                    <a:pt x="14384" y="6351"/>
                    <a:pt x="14277" y="6351"/>
                  </a:cubicBezTo>
                  <a:cubicBezTo>
                    <a:pt x="14237" y="6351"/>
                    <a:pt x="14195" y="6339"/>
                    <a:pt x="14157" y="6312"/>
                  </a:cubicBezTo>
                  <a:lnTo>
                    <a:pt x="14150" y="6312"/>
                  </a:lnTo>
                  <a:cubicBezTo>
                    <a:pt x="13676" y="5955"/>
                    <a:pt x="13128" y="5787"/>
                    <a:pt x="12588" y="5787"/>
                  </a:cubicBezTo>
                  <a:cubicBezTo>
                    <a:pt x="11558" y="5787"/>
                    <a:pt x="10555" y="6397"/>
                    <a:pt x="10141" y="7457"/>
                  </a:cubicBezTo>
                  <a:lnTo>
                    <a:pt x="8373" y="7457"/>
                  </a:lnTo>
                  <a:lnTo>
                    <a:pt x="8373" y="3642"/>
                  </a:lnTo>
                  <a:close/>
                  <a:moveTo>
                    <a:pt x="11216" y="1"/>
                  </a:moveTo>
                  <a:cubicBezTo>
                    <a:pt x="10946" y="340"/>
                    <a:pt x="10939" y="819"/>
                    <a:pt x="11203" y="1166"/>
                  </a:cubicBezTo>
                  <a:lnTo>
                    <a:pt x="12174" y="2470"/>
                  </a:lnTo>
                  <a:lnTo>
                    <a:pt x="10058" y="2470"/>
                  </a:lnTo>
                  <a:lnTo>
                    <a:pt x="8373" y="784"/>
                  </a:lnTo>
                  <a:lnTo>
                    <a:pt x="7415" y="784"/>
                  </a:lnTo>
                  <a:lnTo>
                    <a:pt x="7415" y="7457"/>
                  </a:lnTo>
                  <a:lnTo>
                    <a:pt x="4807" y="7457"/>
                  </a:lnTo>
                  <a:cubicBezTo>
                    <a:pt x="4391" y="6503"/>
                    <a:pt x="3507" y="6026"/>
                    <a:pt x="2623" y="6026"/>
                  </a:cubicBezTo>
                  <a:cubicBezTo>
                    <a:pt x="1740" y="6026"/>
                    <a:pt x="857" y="6503"/>
                    <a:pt x="445" y="7457"/>
                  </a:cubicBezTo>
                  <a:lnTo>
                    <a:pt x="1" y="7457"/>
                  </a:lnTo>
                  <a:cubicBezTo>
                    <a:pt x="1" y="7984"/>
                    <a:pt x="431" y="8407"/>
                    <a:pt x="958" y="8407"/>
                  </a:cubicBezTo>
                  <a:lnTo>
                    <a:pt x="14837" y="8407"/>
                  </a:lnTo>
                  <a:cubicBezTo>
                    <a:pt x="15364" y="8407"/>
                    <a:pt x="15787" y="7984"/>
                    <a:pt x="15787" y="7457"/>
                  </a:cubicBezTo>
                  <a:lnTo>
                    <a:pt x="15787" y="6985"/>
                  </a:lnTo>
                  <a:cubicBezTo>
                    <a:pt x="15787" y="6826"/>
                    <a:pt x="15725" y="6673"/>
                    <a:pt x="15614" y="6562"/>
                  </a:cubicBezTo>
                  <a:cubicBezTo>
                    <a:pt x="15496" y="6451"/>
                    <a:pt x="15434" y="6299"/>
                    <a:pt x="15441" y="6139"/>
                  </a:cubicBezTo>
                  <a:lnTo>
                    <a:pt x="15441" y="4918"/>
                  </a:lnTo>
                  <a:lnTo>
                    <a:pt x="15746" y="4245"/>
                  </a:lnTo>
                  <a:cubicBezTo>
                    <a:pt x="15876" y="3971"/>
                    <a:pt x="15681" y="3649"/>
                    <a:pt x="15374" y="3649"/>
                  </a:cubicBezTo>
                  <a:cubicBezTo>
                    <a:pt x="15371" y="3649"/>
                    <a:pt x="15368" y="3649"/>
                    <a:pt x="15364" y="3649"/>
                  </a:cubicBezTo>
                  <a:lnTo>
                    <a:pt x="14248" y="3649"/>
                  </a:lnTo>
                  <a:lnTo>
                    <a:pt x="11959" y="597"/>
                  </a:lnTo>
                  <a:cubicBezTo>
                    <a:pt x="11764" y="340"/>
                    <a:pt x="11508" y="132"/>
                    <a:pt x="11216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5822964" y="4246657"/>
              <a:ext cx="100440" cy="75271"/>
            </a:xfrm>
            <a:custGeom>
              <a:avLst/>
              <a:gdLst/>
              <a:ahLst/>
              <a:cxnLst/>
              <a:rect l="l" t="t" r="r" b="b"/>
              <a:pathLst>
                <a:path w="3823" h="2865" extrusionOk="0">
                  <a:moveTo>
                    <a:pt x="2213" y="0"/>
                  </a:moveTo>
                  <a:cubicBezTo>
                    <a:pt x="1880" y="0"/>
                    <a:pt x="1561" y="181"/>
                    <a:pt x="1395" y="479"/>
                  </a:cubicBezTo>
                  <a:lnTo>
                    <a:pt x="1" y="2865"/>
                  </a:lnTo>
                  <a:lnTo>
                    <a:pt x="3822" y="28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5948336" y="4246657"/>
              <a:ext cx="109924" cy="75271"/>
            </a:xfrm>
            <a:custGeom>
              <a:avLst/>
              <a:gdLst/>
              <a:ahLst/>
              <a:cxnLst/>
              <a:rect l="l" t="t" r="r" b="b"/>
              <a:pathLst>
                <a:path w="4184" h="2865" extrusionOk="0">
                  <a:moveTo>
                    <a:pt x="1" y="0"/>
                  </a:moveTo>
                  <a:lnTo>
                    <a:pt x="1" y="2865"/>
                  </a:lnTo>
                  <a:lnTo>
                    <a:pt x="3261" y="2865"/>
                  </a:lnTo>
                  <a:cubicBezTo>
                    <a:pt x="3843" y="2865"/>
                    <a:pt x="4183" y="2192"/>
                    <a:pt x="3829" y="1720"/>
                  </a:cubicBezTo>
                  <a:lnTo>
                    <a:pt x="2831" y="382"/>
                  </a:lnTo>
                  <a:cubicBezTo>
                    <a:pt x="2650" y="146"/>
                    <a:pt x="2366" y="0"/>
                    <a:pt x="2068" y="0"/>
                  </a:cubicBez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573878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7" y="1"/>
                  </a:moveTo>
                  <a:cubicBezTo>
                    <a:pt x="1806" y="1"/>
                    <a:pt x="1388" y="152"/>
                    <a:pt x="1047" y="491"/>
                  </a:cubicBezTo>
                  <a:cubicBezTo>
                    <a:pt x="0" y="1545"/>
                    <a:pt x="742" y="3342"/>
                    <a:pt x="2227" y="3342"/>
                  </a:cubicBezTo>
                  <a:cubicBezTo>
                    <a:pt x="3149" y="3335"/>
                    <a:pt x="3898" y="2593"/>
                    <a:pt x="3898" y="1670"/>
                  </a:cubicBezTo>
                  <a:cubicBezTo>
                    <a:pt x="3898" y="666"/>
                    <a:pt x="3075" y="1"/>
                    <a:pt x="2217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5754445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7" y="0"/>
                  </a:moveTo>
                  <a:lnTo>
                    <a:pt x="1977" y="0"/>
                  </a:lnTo>
                  <a:cubicBezTo>
                    <a:pt x="1776" y="368"/>
                    <a:pt x="1839" y="832"/>
                    <a:pt x="2137" y="1131"/>
                  </a:cubicBezTo>
                  <a:lnTo>
                    <a:pt x="1131" y="2136"/>
                  </a:lnTo>
                  <a:cubicBezTo>
                    <a:pt x="949" y="1954"/>
                    <a:pt x="705" y="1860"/>
                    <a:pt x="459" y="1860"/>
                  </a:cubicBezTo>
                  <a:cubicBezTo>
                    <a:pt x="302" y="1860"/>
                    <a:pt x="144" y="1899"/>
                    <a:pt x="1" y="1977"/>
                  </a:cubicBezTo>
                  <a:cubicBezTo>
                    <a:pt x="174" y="2805"/>
                    <a:pt x="896" y="3299"/>
                    <a:pt x="1639" y="3299"/>
                  </a:cubicBezTo>
                  <a:cubicBezTo>
                    <a:pt x="2053" y="3299"/>
                    <a:pt x="2474" y="3145"/>
                    <a:pt x="2810" y="2809"/>
                  </a:cubicBezTo>
                  <a:cubicBezTo>
                    <a:pt x="3746" y="1873"/>
                    <a:pt x="3267" y="271"/>
                    <a:pt x="1977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43"/>
            <p:cNvSpPr/>
            <p:nvPr/>
          </p:nvSpPr>
          <p:spPr>
            <a:xfrm>
              <a:off x="5772311" y="4428147"/>
              <a:ext cx="43744" cy="37648"/>
            </a:xfrm>
            <a:custGeom>
              <a:avLst/>
              <a:gdLst/>
              <a:ahLst/>
              <a:cxnLst/>
              <a:rect l="l" t="t" r="r" b="b"/>
              <a:pathLst>
                <a:path w="1665" h="1433" extrusionOk="0">
                  <a:moveTo>
                    <a:pt x="951" y="1"/>
                  </a:moveTo>
                  <a:cubicBezTo>
                    <a:pt x="319" y="1"/>
                    <a:pt x="0" y="771"/>
                    <a:pt x="451" y="1221"/>
                  </a:cubicBezTo>
                  <a:cubicBezTo>
                    <a:pt x="595" y="1367"/>
                    <a:pt x="772" y="1433"/>
                    <a:pt x="947" y="1433"/>
                  </a:cubicBezTo>
                  <a:cubicBezTo>
                    <a:pt x="1313" y="1433"/>
                    <a:pt x="1665" y="1147"/>
                    <a:pt x="1665" y="715"/>
                  </a:cubicBezTo>
                  <a:cubicBezTo>
                    <a:pt x="1665" y="320"/>
                    <a:pt x="1346" y="1"/>
                    <a:pt x="951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600027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9" y="1"/>
                  </a:moveTo>
                  <a:cubicBezTo>
                    <a:pt x="1810" y="1"/>
                    <a:pt x="1393" y="152"/>
                    <a:pt x="1055" y="491"/>
                  </a:cubicBezTo>
                  <a:cubicBezTo>
                    <a:pt x="0" y="1545"/>
                    <a:pt x="750" y="3342"/>
                    <a:pt x="2234" y="3342"/>
                  </a:cubicBezTo>
                  <a:cubicBezTo>
                    <a:pt x="3156" y="3335"/>
                    <a:pt x="3899" y="2593"/>
                    <a:pt x="3899" y="1670"/>
                  </a:cubicBezTo>
                  <a:cubicBezTo>
                    <a:pt x="3899" y="666"/>
                    <a:pt x="3076" y="1"/>
                    <a:pt x="2219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6016119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1" y="0"/>
                  </a:moveTo>
                  <a:lnTo>
                    <a:pt x="1971" y="0"/>
                  </a:lnTo>
                  <a:cubicBezTo>
                    <a:pt x="1770" y="368"/>
                    <a:pt x="1839" y="832"/>
                    <a:pt x="2137" y="1131"/>
                  </a:cubicBezTo>
                  <a:lnTo>
                    <a:pt x="1125" y="2136"/>
                  </a:lnTo>
                  <a:cubicBezTo>
                    <a:pt x="943" y="1954"/>
                    <a:pt x="701" y="1860"/>
                    <a:pt x="457" y="1860"/>
                  </a:cubicBezTo>
                  <a:cubicBezTo>
                    <a:pt x="301" y="1860"/>
                    <a:pt x="144" y="1899"/>
                    <a:pt x="1" y="1977"/>
                  </a:cubicBezTo>
                  <a:cubicBezTo>
                    <a:pt x="175" y="2805"/>
                    <a:pt x="897" y="3299"/>
                    <a:pt x="1639" y="3299"/>
                  </a:cubicBezTo>
                  <a:cubicBezTo>
                    <a:pt x="2054" y="3299"/>
                    <a:pt x="2475" y="3145"/>
                    <a:pt x="2810" y="2809"/>
                  </a:cubicBezTo>
                  <a:cubicBezTo>
                    <a:pt x="3746" y="1873"/>
                    <a:pt x="3268" y="271"/>
                    <a:pt x="1971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6033801" y="4428147"/>
              <a:ext cx="43954" cy="37648"/>
            </a:xfrm>
            <a:custGeom>
              <a:avLst/>
              <a:gdLst/>
              <a:ahLst/>
              <a:cxnLst/>
              <a:rect l="l" t="t" r="r" b="b"/>
              <a:pathLst>
                <a:path w="1673" h="1433" extrusionOk="0">
                  <a:moveTo>
                    <a:pt x="958" y="1"/>
                  </a:moveTo>
                  <a:cubicBezTo>
                    <a:pt x="320" y="1"/>
                    <a:pt x="1" y="771"/>
                    <a:pt x="452" y="1221"/>
                  </a:cubicBezTo>
                  <a:cubicBezTo>
                    <a:pt x="597" y="1367"/>
                    <a:pt x="777" y="1433"/>
                    <a:pt x="952" y="1433"/>
                  </a:cubicBezTo>
                  <a:cubicBezTo>
                    <a:pt x="1320" y="1433"/>
                    <a:pt x="1672" y="1147"/>
                    <a:pt x="1672" y="715"/>
                  </a:cubicBezTo>
                  <a:cubicBezTo>
                    <a:pt x="1672" y="320"/>
                    <a:pt x="1353" y="1"/>
                    <a:pt x="958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5728567" y="4328469"/>
              <a:ext cx="39382" cy="49051"/>
            </a:xfrm>
            <a:custGeom>
              <a:avLst/>
              <a:gdLst/>
              <a:ahLst/>
              <a:cxnLst/>
              <a:rect l="l" t="t" r="r" b="b"/>
              <a:pathLst>
                <a:path w="1499" h="1867" extrusionOk="0">
                  <a:moveTo>
                    <a:pt x="1499" y="1"/>
                  </a:moveTo>
                  <a:lnTo>
                    <a:pt x="1429" y="15"/>
                  </a:lnTo>
                  <a:cubicBezTo>
                    <a:pt x="590" y="230"/>
                    <a:pt x="1" y="993"/>
                    <a:pt x="1" y="1866"/>
                  </a:cubicBezTo>
                  <a:lnTo>
                    <a:pt x="549" y="1866"/>
                  </a:lnTo>
                  <a:cubicBezTo>
                    <a:pt x="1076" y="1866"/>
                    <a:pt x="1499" y="1436"/>
                    <a:pt x="1499" y="909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AD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6109071" y="4346886"/>
              <a:ext cx="28821" cy="24985"/>
            </a:xfrm>
            <a:custGeom>
              <a:avLst/>
              <a:gdLst/>
              <a:ahLst/>
              <a:cxnLst/>
              <a:rect l="l" t="t" r="r" b="b"/>
              <a:pathLst>
                <a:path w="1097" h="951" extrusionOk="0">
                  <a:moveTo>
                    <a:pt x="0" y="0"/>
                  </a:moveTo>
                  <a:lnTo>
                    <a:pt x="0" y="950"/>
                  </a:lnTo>
                  <a:lnTo>
                    <a:pt x="951" y="950"/>
                  </a:lnTo>
                  <a:lnTo>
                    <a:pt x="951" y="31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8" name="Google Shape;1708;p43"/>
          <p:cNvGrpSpPr/>
          <p:nvPr/>
        </p:nvGrpSpPr>
        <p:grpSpPr>
          <a:xfrm>
            <a:off x="857080" y="3843739"/>
            <a:ext cx="516740" cy="476390"/>
            <a:chOff x="834210" y="3696905"/>
            <a:chExt cx="371782" cy="342751"/>
          </a:xfrm>
        </p:grpSpPr>
        <p:sp>
          <p:nvSpPr>
            <p:cNvPr id="1709" name="Google Shape;1709;p43"/>
            <p:cNvSpPr/>
            <p:nvPr/>
          </p:nvSpPr>
          <p:spPr>
            <a:xfrm>
              <a:off x="866289" y="3696905"/>
              <a:ext cx="138876" cy="111500"/>
            </a:xfrm>
            <a:custGeom>
              <a:avLst/>
              <a:gdLst/>
              <a:ahLst/>
              <a:cxnLst/>
              <a:rect l="l" t="t" r="r" b="b"/>
              <a:pathLst>
                <a:path w="5286" h="4244" extrusionOk="0">
                  <a:moveTo>
                    <a:pt x="1856" y="0"/>
                  </a:moveTo>
                  <a:cubicBezTo>
                    <a:pt x="1791" y="0"/>
                    <a:pt x="1728" y="4"/>
                    <a:pt x="1665" y="13"/>
                  </a:cubicBezTo>
                  <a:cubicBezTo>
                    <a:pt x="1124" y="89"/>
                    <a:pt x="701" y="471"/>
                    <a:pt x="416" y="1150"/>
                  </a:cubicBezTo>
                  <a:cubicBezTo>
                    <a:pt x="35" y="2094"/>
                    <a:pt x="0" y="2857"/>
                    <a:pt x="326" y="3418"/>
                  </a:cubicBezTo>
                  <a:cubicBezTo>
                    <a:pt x="736" y="4126"/>
                    <a:pt x="1540" y="4237"/>
                    <a:pt x="1575" y="4244"/>
                  </a:cubicBezTo>
                  <a:lnTo>
                    <a:pt x="5078" y="4244"/>
                  </a:lnTo>
                  <a:cubicBezTo>
                    <a:pt x="5189" y="4244"/>
                    <a:pt x="5286" y="4154"/>
                    <a:pt x="5286" y="4036"/>
                  </a:cubicBezTo>
                  <a:lnTo>
                    <a:pt x="5286" y="2475"/>
                  </a:lnTo>
                  <a:cubicBezTo>
                    <a:pt x="5279" y="2427"/>
                    <a:pt x="5265" y="2385"/>
                    <a:pt x="5237" y="2350"/>
                  </a:cubicBezTo>
                  <a:cubicBezTo>
                    <a:pt x="5157" y="2250"/>
                    <a:pt x="3361" y="0"/>
                    <a:pt x="1856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1035221" y="3696905"/>
              <a:ext cx="138693" cy="111500"/>
            </a:xfrm>
            <a:custGeom>
              <a:avLst/>
              <a:gdLst/>
              <a:ahLst/>
              <a:cxnLst/>
              <a:rect l="l" t="t" r="r" b="b"/>
              <a:pathLst>
                <a:path w="5279" h="4244" extrusionOk="0">
                  <a:moveTo>
                    <a:pt x="3423" y="0"/>
                  </a:moveTo>
                  <a:cubicBezTo>
                    <a:pt x="1918" y="0"/>
                    <a:pt x="122" y="2250"/>
                    <a:pt x="42" y="2350"/>
                  </a:cubicBezTo>
                  <a:cubicBezTo>
                    <a:pt x="14" y="2385"/>
                    <a:pt x="0" y="2433"/>
                    <a:pt x="0" y="2475"/>
                  </a:cubicBezTo>
                  <a:lnTo>
                    <a:pt x="0" y="4036"/>
                  </a:lnTo>
                  <a:cubicBezTo>
                    <a:pt x="0" y="4154"/>
                    <a:pt x="90" y="4244"/>
                    <a:pt x="208" y="4244"/>
                  </a:cubicBezTo>
                  <a:lnTo>
                    <a:pt x="3711" y="4244"/>
                  </a:lnTo>
                  <a:cubicBezTo>
                    <a:pt x="3746" y="4244"/>
                    <a:pt x="4550" y="4126"/>
                    <a:pt x="4953" y="3425"/>
                  </a:cubicBezTo>
                  <a:cubicBezTo>
                    <a:pt x="5279" y="2857"/>
                    <a:pt x="5251" y="2094"/>
                    <a:pt x="4855" y="1157"/>
                  </a:cubicBezTo>
                  <a:cubicBezTo>
                    <a:pt x="4578" y="471"/>
                    <a:pt x="4155" y="89"/>
                    <a:pt x="3614" y="13"/>
                  </a:cubicBezTo>
                  <a:cubicBezTo>
                    <a:pt x="3551" y="4"/>
                    <a:pt x="3487" y="0"/>
                    <a:pt x="3423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43"/>
            <p:cNvSpPr/>
            <p:nvPr/>
          </p:nvSpPr>
          <p:spPr>
            <a:xfrm>
              <a:off x="867550" y="3750080"/>
              <a:ext cx="137615" cy="58325"/>
            </a:xfrm>
            <a:custGeom>
              <a:avLst/>
              <a:gdLst/>
              <a:ahLst/>
              <a:cxnLst/>
              <a:rect l="l" t="t" r="r" b="b"/>
              <a:pathLst>
                <a:path w="5238" h="2220" extrusionOk="0">
                  <a:moveTo>
                    <a:pt x="105" y="0"/>
                  </a:moveTo>
                  <a:cubicBezTo>
                    <a:pt x="1" y="555"/>
                    <a:pt x="56" y="1020"/>
                    <a:pt x="278" y="1401"/>
                  </a:cubicBezTo>
                  <a:cubicBezTo>
                    <a:pt x="688" y="2102"/>
                    <a:pt x="1492" y="2220"/>
                    <a:pt x="1527" y="2220"/>
                  </a:cubicBezTo>
                  <a:lnTo>
                    <a:pt x="5030" y="2220"/>
                  </a:lnTo>
                  <a:cubicBezTo>
                    <a:pt x="5141" y="2220"/>
                    <a:pt x="5238" y="2130"/>
                    <a:pt x="5238" y="2012"/>
                  </a:cubicBezTo>
                  <a:lnTo>
                    <a:pt x="5238" y="1061"/>
                  </a:lnTo>
                  <a:cubicBezTo>
                    <a:pt x="5231" y="1172"/>
                    <a:pt x="5141" y="1270"/>
                    <a:pt x="5030" y="1270"/>
                  </a:cubicBezTo>
                  <a:lnTo>
                    <a:pt x="1527" y="1270"/>
                  </a:lnTo>
                  <a:cubicBezTo>
                    <a:pt x="1492" y="1263"/>
                    <a:pt x="688" y="1152"/>
                    <a:pt x="278" y="444"/>
                  </a:cubicBezTo>
                  <a:cubicBezTo>
                    <a:pt x="202" y="305"/>
                    <a:pt x="140" y="160"/>
                    <a:pt x="1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43"/>
            <p:cNvSpPr/>
            <p:nvPr/>
          </p:nvSpPr>
          <p:spPr>
            <a:xfrm>
              <a:off x="1035221" y="3750080"/>
              <a:ext cx="137431" cy="58325"/>
            </a:xfrm>
            <a:custGeom>
              <a:avLst/>
              <a:gdLst/>
              <a:ahLst/>
              <a:cxnLst/>
              <a:rect l="l" t="t" r="r" b="b"/>
              <a:pathLst>
                <a:path w="5231" h="2220" extrusionOk="0">
                  <a:moveTo>
                    <a:pt x="5126" y="0"/>
                  </a:moveTo>
                  <a:cubicBezTo>
                    <a:pt x="5091" y="153"/>
                    <a:pt x="5036" y="305"/>
                    <a:pt x="4953" y="444"/>
                  </a:cubicBezTo>
                  <a:cubicBezTo>
                    <a:pt x="4550" y="1145"/>
                    <a:pt x="3739" y="1263"/>
                    <a:pt x="3711" y="1263"/>
                  </a:cubicBezTo>
                  <a:lnTo>
                    <a:pt x="208" y="1263"/>
                  </a:lnTo>
                  <a:cubicBezTo>
                    <a:pt x="90" y="1263"/>
                    <a:pt x="0" y="1172"/>
                    <a:pt x="0" y="1055"/>
                  </a:cubicBezTo>
                  <a:lnTo>
                    <a:pt x="0" y="2012"/>
                  </a:lnTo>
                  <a:cubicBezTo>
                    <a:pt x="0" y="2123"/>
                    <a:pt x="90" y="2220"/>
                    <a:pt x="208" y="2220"/>
                  </a:cubicBezTo>
                  <a:lnTo>
                    <a:pt x="3711" y="2220"/>
                  </a:lnTo>
                  <a:cubicBezTo>
                    <a:pt x="3746" y="2213"/>
                    <a:pt x="4550" y="2102"/>
                    <a:pt x="4953" y="1394"/>
                  </a:cubicBezTo>
                  <a:cubicBezTo>
                    <a:pt x="5175" y="1020"/>
                    <a:pt x="5230" y="548"/>
                    <a:pt x="51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43"/>
            <p:cNvSpPr/>
            <p:nvPr/>
          </p:nvSpPr>
          <p:spPr>
            <a:xfrm>
              <a:off x="994210" y="3756438"/>
              <a:ext cx="51967" cy="51967"/>
            </a:xfrm>
            <a:custGeom>
              <a:avLst/>
              <a:gdLst/>
              <a:ahLst/>
              <a:cxnLst/>
              <a:rect l="l" t="t" r="r" b="b"/>
              <a:pathLst>
                <a:path w="1978" h="1978" extrusionOk="0">
                  <a:moveTo>
                    <a:pt x="209" y="1"/>
                  </a:moveTo>
                  <a:cubicBezTo>
                    <a:pt x="91" y="1"/>
                    <a:pt x="1" y="98"/>
                    <a:pt x="1" y="209"/>
                  </a:cubicBezTo>
                  <a:lnTo>
                    <a:pt x="1" y="1770"/>
                  </a:lnTo>
                  <a:cubicBezTo>
                    <a:pt x="1" y="1888"/>
                    <a:pt x="91" y="1978"/>
                    <a:pt x="209" y="1978"/>
                  </a:cubicBezTo>
                  <a:lnTo>
                    <a:pt x="1769" y="1978"/>
                  </a:lnTo>
                  <a:cubicBezTo>
                    <a:pt x="1880" y="1978"/>
                    <a:pt x="1977" y="1888"/>
                    <a:pt x="1977" y="1770"/>
                  </a:cubicBezTo>
                  <a:lnTo>
                    <a:pt x="1977" y="209"/>
                  </a:lnTo>
                  <a:cubicBezTo>
                    <a:pt x="1977" y="98"/>
                    <a:pt x="1880" y="1"/>
                    <a:pt x="17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43"/>
            <p:cNvSpPr/>
            <p:nvPr/>
          </p:nvSpPr>
          <p:spPr>
            <a:xfrm>
              <a:off x="994210" y="3783420"/>
              <a:ext cx="51967" cy="24985"/>
            </a:xfrm>
            <a:custGeom>
              <a:avLst/>
              <a:gdLst/>
              <a:ahLst/>
              <a:cxnLst/>
              <a:rect l="l" t="t" r="r" b="b"/>
              <a:pathLst>
                <a:path w="1978" h="951" extrusionOk="0">
                  <a:moveTo>
                    <a:pt x="1" y="1"/>
                  </a:moveTo>
                  <a:lnTo>
                    <a:pt x="1" y="743"/>
                  </a:lnTo>
                  <a:cubicBezTo>
                    <a:pt x="1" y="861"/>
                    <a:pt x="91" y="951"/>
                    <a:pt x="209" y="951"/>
                  </a:cubicBezTo>
                  <a:lnTo>
                    <a:pt x="1769" y="951"/>
                  </a:lnTo>
                  <a:cubicBezTo>
                    <a:pt x="1880" y="951"/>
                    <a:pt x="1977" y="861"/>
                    <a:pt x="1977" y="743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43"/>
            <p:cNvSpPr/>
            <p:nvPr/>
          </p:nvSpPr>
          <p:spPr>
            <a:xfrm>
              <a:off x="861718" y="3851387"/>
              <a:ext cx="316768" cy="188269"/>
            </a:xfrm>
            <a:custGeom>
              <a:avLst/>
              <a:gdLst/>
              <a:ahLst/>
              <a:cxnLst/>
              <a:rect l="l" t="t" r="r" b="b"/>
              <a:pathLst>
                <a:path w="12057" h="7166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6264"/>
                  </a:lnTo>
                  <a:cubicBezTo>
                    <a:pt x="1" y="6757"/>
                    <a:pt x="410" y="7166"/>
                    <a:pt x="903" y="7166"/>
                  </a:cubicBezTo>
                  <a:lnTo>
                    <a:pt x="11154" y="7166"/>
                  </a:lnTo>
                  <a:cubicBezTo>
                    <a:pt x="11654" y="7166"/>
                    <a:pt x="12056" y="6757"/>
                    <a:pt x="12056" y="6264"/>
                  </a:cubicBez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A7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43"/>
            <p:cNvSpPr/>
            <p:nvPr/>
          </p:nvSpPr>
          <p:spPr>
            <a:xfrm>
              <a:off x="861718" y="3851387"/>
              <a:ext cx="316768" cy="29005"/>
            </a:xfrm>
            <a:custGeom>
              <a:avLst/>
              <a:gdLst/>
              <a:ahLst/>
              <a:cxnLst/>
              <a:rect l="l" t="t" r="r" b="b"/>
              <a:pathLst>
                <a:path w="12057" h="1104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1104"/>
                  </a:lnTo>
                  <a:lnTo>
                    <a:pt x="12056" y="1104"/>
                  </a:ln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7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43"/>
            <p:cNvSpPr/>
            <p:nvPr/>
          </p:nvSpPr>
          <p:spPr>
            <a:xfrm>
              <a:off x="834394" y="3797450"/>
              <a:ext cx="371598" cy="64893"/>
            </a:xfrm>
            <a:custGeom>
              <a:avLst/>
              <a:gdLst/>
              <a:ahLst/>
              <a:cxnLst/>
              <a:rect l="l" t="t" r="r" b="b"/>
              <a:pathLst>
                <a:path w="14144" h="2470" extrusionOk="0">
                  <a:moveTo>
                    <a:pt x="209" y="1"/>
                  </a:moveTo>
                  <a:cubicBezTo>
                    <a:pt x="91" y="1"/>
                    <a:pt x="0" y="98"/>
                    <a:pt x="0" y="209"/>
                  </a:cubicBezTo>
                  <a:lnTo>
                    <a:pt x="0" y="2262"/>
                  </a:lnTo>
                  <a:cubicBezTo>
                    <a:pt x="0" y="2380"/>
                    <a:pt x="91" y="2470"/>
                    <a:pt x="209" y="2470"/>
                  </a:cubicBezTo>
                  <a:lnTo>
                    <a:pt x="13935" y="2470"/>
                  </a:lnTo>
                  <a:cubicBezTo>
                    <a:pt x="14053" y="2470"/>
                    <a:pt x="14143" y="2380"/>
                    <a:pt x="14143" y="2262"/>
                  </a:cubicBezTo>
                  <a:lnTo>
                    <a:pt x="14143" y="209"/>
                  </a:lnTo>
                  <a:cubicBezTo>
                    <a:pt x="14143" y="98"/>
                    <a:pt x="14053" y="1"/>
                    <a:pt x="13935" y="1"/>
                  </a:cubicBez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43"/>
            <p:cNvSpPr/>
            <p:nvPr/>
          </p:nvSpPr>
          <p:spPr>
            <a:xfrm>
              <a:off x="834210" y="3837174"/>
              <a:ext cx="371782" cy="25169"/>
            </a:xfrm>
            <a:custGeom>
              <a:avLst/>
              <a:gdLst/>
              <a:ahLst/>
              <a:cxnLst/>
              <a:rect l="l" t="t" r="r" b="b"/>
              <a:pathLst>
                <a:path w="14151" h="958" extrusionOk="0">
                  <a:moveTo>
                    <a:pt x="1" y="1"/>
                  </a:moveTo>
                  <a:lnTo>
                    <a:pt x="1" y="750"/>
                  </a:lnTo>
                  <a:cubicBezTo>
                    <a:pt x="1" y="868"/>
                    <a:pt x="91" y="958"/>
                    <a:pt x="209" y="958"/>
                  </a:cubicBezTo>
                  <a:lnTo>
                    <a:pt x="13942" y="958"/>
                  </a:lnTo>
                  <a:cubicBezTo>
                    <a:pt x="14060" y="958"/>
                    <a:pt x="14150" y="868"/>
                    <a:pt x="14150" y="750"/>
                  </a:cubicBezTo>
                  <a:lnTo>
                    <a:pt x="14150" y="1"/>
                  </a:ln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43"/>
            <p:cNvSpPr/>
            <p:nvPr/>
          </p:nvSpPr>
          <p:spPr>
            <a:xfrm>
              <a:off x="987642" y="3797450"/>
              <a:ext cx="64919" cy="242206"/>
            </a:xfrm>
            <a:custGeom>
              <a:avLst/>
              <a:gdLst/>
              <a:ahLst/>
              <a:cxnLst/>
              <a:rect l="l" t="t" r="r" b="b"/>
              <a:pathLst>
                <a:path w="2471" h="9219" extrusionOk="0">
                  <a:moveTo>
                    <a:pt x="209" y="1"/>
                  </a:moveTo>
                  <a:cubicBezTo>
                    <a:pt x="98" y="1"/>
                    <a:pt x="1" y="98"/>
                    <a:pt x="1" y="209"/>
                  </a:cubicBezTo>
                  <a:lnTo>
                    <a:pt x="1" y="9011"/>
                  </a:lnTo>
                  <a:cubicBezTo>
                    <a:pt x="1" y="9122"/>
                    <a:pt x="98" y="9219"/>
                    <a:pt x="209" y="9219"/>
                  </a:cubicBezTo>
                  <a:lnTo>
                    <a:pt x="2262" y="9219"/>
                  </a:lnTo>
                  <a:cubicBezTo>
                    <a:pt x="2380" y="9219"/>
                    <a:pt x="2470" y="9122"/>
                    <a:pt x="2470" y="9011"/>
                  </a:cubicBezTo>
                  <a:lnTo>
                    <a:pt x="2470" y="209"/>
                  </a:lnTo>
                  <a:cubicBezTo>
                    <a:pt x="2470" y="98"/>
                    <a:pt x="2380" y="1"/>
                    <a:pt x="226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43"/>
            <p:cNvSpPr/>
            <p:nvPr/>
          </p:nvSpPr>
          <p:spPr>
            <a:xfrm>
              <a:off x="1027366" y="3797450"/>
              <a:ext cx="25195" cy="242206"/>
            </a:xfrm>
            <a:custGeom>
              <a:avLst/>
              <a:gdLst/>
              <a:ahLst/>
              <a:cxnLst/>
              <a:rect l="l" t="t" r="r" b="b"/>
              <a:pathLst>
                <a:path w="959" h="9219" extrusionOk="0">
                  <a:moveTo>
                    <a:pt x="1" y="1"/>
                  </a:moveTo>
                  <a:lnTo>
                    <a:pt x="1" y="9219"/>
                  </a:lnTo>
                  <a:lnTo>
                    <a:pt x="750" y="9219"/>
                  </a:lnTo>
                  <a:cubicBezTo>
                    <a:pt x="868" y="9219"/>
                    <a:pt x="958" y="9122"/>
                    <a:pt x="958" y="9011"/>
                  </a:cubicBezTo>
                  <a:lnTo>
                    <a:pt x="958" y="209"/>
                  </a:lnTo>
                  <a:cubicBezTo>
                    <a:pt x="958" y="98"/>
                    <a:pt x="868" y="1"/>
                    <a:pt x="7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43"/>
          <p:cNvGrpSpPr/>
          <p:nvPr/>
        </p:nvGrpSpPr>
        <p:grpSpPr>
          <a:xfrm>
            <a:off x="1587038" y="3823400"/>
            <a:ext cx="549421" cy="516996"/>
            <a:chOff x="1359398" y="3682271"/>
            <a:chExt cx="395295" cy="371966"/>
          </a:xfrm>
        </p:grpSpPr>
        <p:sp>
          <p:nvSpPr>
            <p:cNvPr id="1722" name="Google Shape;1722;p43"/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43"/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43"/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43"/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43"/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43"/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43"/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9" name="Google Shape;1729;p43"/>
          <p:cNvGrpSpPr/>
          <p:nvPr/>
        </p:nvGrpSpPr>
        <p:grpSpPr>
          <a:xfrm>
            <a:off x="2349677" y="3823400"/>
            <a:ext cx="549422" cy="516996"/>
            <a:chOff x="1908099" y="3682271"/>
            <a:chExt cx="395296" cy="371966"/>
          </a:xfrm>
        </p:grpSpPr>
        <p:sp>
          <p:nvSpPr>
            <p:cNvPr id="1730" name="Google Shape;1730;p43"/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43"/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43"/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43"/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43"/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43"/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43"/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7" name="Google Shape;1737;p43"/>
          <p:cNvGrpSpPr/>
          <p:nvPr/>
        </p:nvGrpSpPr>
        <p:grpSpPr>
          <a:xfrm>
            <a:off x="3112315" y="3823400"/>
            <a:ext cx="549386" cy="516996"/>
            <a:chOff x="2456800" y="3682271"/>
            <a:chExt cx="395270" cy="371966"/>
          </a:xfrm>
        </p:grpSpPr>
        <p:sp>
          <p:nvSpPr>
            <p:cNvPr id="1738" name="Google Shape;1738;p43"/>
            <p:cNvSpPr/>
            <p:nvPr/>
          </p:nvSpPr>
          <p:spPr>
            <a:xfrm>
              <a:off x="2480314" y="3682271"/>
              <a:ext cx="371756" cy="371966"/>
            </a:xfrm>
            <a:custGeom>
              <a:avLst/>
              <a:gdLst/>
              <a:ahLst/>
              <a:cxnLst/>
              <a:rect l="l" t="t" r="r" b="b"/>
              <a:pathLst>
                <a:path w="14150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43"/>
            <p:cNvSpPr/>
            <p:nvPr/>
          </p:nvSpPr>
          <p:spPr>
            <a:xfrm>
              <a:off x="2456800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43"/>
            <p:cNvSpPr/>
            <p:nvPr/>
          </p:nvSpPr>
          <p:spPr>
            <a:xfrm>
              <a:off x="2557318" y="3892267"/>
              <a:ext cx="217589" cy="96000"/>
            </a:xfrm>
            <a:custGeom>
              <a:avLst/>
              <a:gdLst/>
              <a:ahLst/>
              <a:cxnLst/>
              <a:rect l="l" t="t" r="r" b="b"/>
              <a:pathLst>
                <a:path w="8282" h="3654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43"/>
            <p:cNvSpPr/>
            <p:nvPr/>
          </p:nvSpPr>
          <p:spPr>
            <a:xfrm>
              <a:off x="2557318" y="3892267"/>
              <a:ext cx="217746" cy="53359"/>
            </a:xfrm>
            <a:custGeom>
              <a:avLst/>
              <a:gdLst/>
              <a:ahLst/>
              <a:cxnLst/>
              <a:rect l="l" t="t" r="r" b="b"/>
              <a:pathLst>
                <a:path w="8288" h="2031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43"/>
            <p:cNvSpPr/>
            <p:nvPr/>
          </p:nvSpPr>
          <p:spPr>
            <a:xfrm>
              <a:off x="2588189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43"/>
            <p:cNvSpPr/>
            <p:nvPr/>
          </p:nvSpPr>
          <p:spPr>
            <a:xfrm>
              <a:off x="2600221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43"/>
            <p:cNvSpPr/>
            <p:nvPr/>
          </p:nvSpPr>
          <p:spPr>
            <a:xfrm>
              <a:off x="2714113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43"/>
            <p:cNvSpPr/>
            <p:nvPr/>
          </p:nvSpPr>
          <p:spPr>
            <a:xfrm>
              <a:off x="2726146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43"/>
            <p:cNvSpPr/>
            <p:nvPr/>
          </p:nvSpPr>
          <p:spPr>
            <a:xfrm>
              <a:off x="2577259" y="3895131"/>
              <a:ext cx="177681" cy="33156"/>
            </a:xfrm>
            <a:custGeom>
              <a:avLst/>
              <a:gdLst/>
              <a:ahLst/>
              <a:cxnLst/>
              <a:rect l="l" t="t" r="r" b="b"/>
              <a:pathLst>
                <a:path w="6763" h="1262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7" name="Google Shape;1747;p43"/>
          <p:cNvGrpSpPr/>
          <p:nvPr/>
        </p:nvGrpSpPr>
        <p:grpSpPr>
          <a:xfrm>
            <a:off x="3887114" y="3823408"/>
            <a:ext cx="543579" cy="516959"/>
            <a:chOff x="3014250" y="3682271"/>
            <a:chExt cx="391092" cy="371940"/>
          </a:xfrm>
        </p:grpSpPr>
        <p:sp>
          <p:nvSpPr>
            <p:cNvPr id="1748" name="Google Shape;1748;p43"/>
            <p:cNvSpPr/>
            <p:nvPr/>
          </p:nvSpPr>
          <p:spPr>
            <a:xfrm>
              <a:off x="3014250" y="3682271"/>
              <a:ext cx="386521" cy="371940"/>
            </a:xfrm>
            <a:custGeom>
              <a:avLst/>
              <a:gdLst/>
              <a:ahLst/>
              <a:cxnLst/>
              <a:rect l="l" t="t" r="r" b="b"/>
              <a:pathLst>
                <a:path w="14712" h="14157" extrusionOk="0">
                  <a:moveTo>
                    <a:pt x="7637" y="1"/>
                  </a:moveTo>
                  <a:cubicBezTo>
                    <a:pt x="4772" y="1"/>
                    <a:pt x="2192" y="1728"/>
                    <a:pt x="1096" y="4371"/>
                  </a:cubicBezTo>
                  <a:cubicBezTo>
                    <a:pt x="0" y="7013"/>
                    <a:pt x="611" y="10058"/>
                    <a:pt x="2629" y="12084"/>
                  </a:cubicBezTo>
                  <a:cubicBezTo>
                    <a:pt x="3983" y="13438"/>
                    <a:pt x="5793" y="14156"/>
                    <a:pt x="7634" y="14156"/>
                  </a:cubicBezTo>
                  <a:cubicBezTo>
                    <a:pt x="8546" y="14156"/>
                    <a:pt x="9466" y="13980"/>
                    <a:pt x="10342" y="13617"/>
                  </a:cubicBezTo>
                  <a:cubicBezTo>
                    <a:pt x="12985" y="12521"/>
                    <a:pt x="14712" y="9940"/>
                    <a:pt x="14712" y="7083"/>
                  </a:cubicBezTo>
                  <a:cubicBezTo>
                    <a:pt x="14712" y="3171"/>
                    <a:pt x="11542" y="8"/>
                    <a:pt x="763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43"/>
            <p:cNvSpPr/>
            <p:nvPr/>
          </p:nvSpPr>
          <p:spPr>
            <a:xfrm>
              <a:off x="3028279" y="3694567"/>
              <a:ext cx="377063" cy="347480"/>
            </a:xfrm>
            <a:custGeom>
              <a:avLst/>
              <a:gdLst/>
              <a:ahLst/>
              <a:cxnLst/>
              <a:rect l="l" t="t" r="r" b="b"/>
              <a:pathLst>
                <a:path w="14352" h="13226" extrusionOk="0">
                  <a:moveTo>
                    <a:pt x="7099" y="0"/>
                  </a:moveTo>
                  <a:cubicBezTo>
                    <a:pt x="6251" y="0"/>
                    <a:pt x="5393" y="163"/>
                    <a:pt x="4571" y="504"/>
                  </a:cubicBezTo>
                  <a:cubicBezTo>
                    <a:pt x="1658" y="1711"/>
                    <a:pt x="0" y="4811"/>
                    <a:pt x="618" y="7905"/>
                  </a:cubicBezTo>
                  <a:cubicBezTo>
                    <a:pt x="1228" y="10998"/>
                    <a:pt x="3947" y="13225"/>
                    <a:pt x="7103" y="13225"/>
                  </a:cubicBezTo>
                  <a:cubicBezTo>
                    <a:pt x="7111" y="13225"/>
                    <a:pt x="7120" y="13225"/>
                    <a:pt x="7129" y="13225"/>
                  </a:cubicBezTo>
                  <a:cubicBezTo>
                    <a:pt x="8874" y="13225"/>
                    <a:pt x="10542" y="12525"/>
                    <a:pt x="11778" y="11290"/>
                  </a:cubicBezTo>
                  <a:cubicBezTo>
                    <a:pt x="14011" y="9056"/>
                    <a:pt x="14351" y="5560"/>
                    <a:pt x="12603" y="2939"/>
                  </a:cubicBezTo>
                  <a:cubicBezTo>
                    <a:pt x="11344" y="1057"/>
                    <a:pt x="9255" y="0"/>
                    <a:pt x="709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43"/>
            <p:cNvSpPr/>
            <p:nvPr/>
          </p:nvSpPr>
          <p:spPr>
            <a:xfrm>
              <a:off x="3144167" y="3741332"/>
              <a:ext cx="141267" cy="253871"/>
            </a:xfrm>
            <a:custGeom>
              <a:avLst/>
              <a:gdLst/>
              <a:ahLst/>
              <a:cxnLst/>
              <a:rect l="l" t="t" r="r" b="b"/>
              <a:pathLst>
                <a:path w="5377" h="9663" extrusionOk="0">
                  <a:moveTo>
                    <a:pt x="2588" y="0"/>
                  </a:moveTo>
                  <a:cubicBezTo>
                    <a:pt x="812" y="0"/>
                    <a:pt x="1" y="1048"/>
                    <a:pt x="1" y="1755"/>
                  </a:cubicBezTo>
                  <a:cubicBezTo>
                    <a:pt x="1" y="2268"/>
                    <a:pt x="438" y="2504"/>
                    <a:pt x="791" y="2504"/>
                  </a:cubicBezTo>
                  <a:cubicBezTo>
                    <a:pt x="1499" y="2504"/>
                    <a:pt x="1208" y="1492"/>
                    <a:pt x="2546" y="1492"/>
                  </a:cubicBezTo>
                  <a:cubicBezTo>
                    <a:pt x="3205" y="1492"/>
                    <a:pt x="3725" y="1776"/>
                    <a:pt x="3725" y="2386"/>
                  </a:cubicBezTo>
                  <a:cubicBezTo>
                    <a:pt x="3725" y="3094"/>
                    <a:pt x="2990" y="3503"/>
                    <a:pt x="2560" y="3871"/>
                  </a:cubicBezTo>
                  <a:cubicBezTo>
                    <a:pt x="2179" y="4197"/>
                    <a:pt x="1679" y="4738"/>
                    <a:pt x="1679" y="5861"/>
                  </a:cubicBezTo>
                  <a:cubicBezTo>
                    <a:pt x="1679" y="6541"/>
                    <a:pt x="1860" y="6742"/>
                    <a:pt x="2401" y="6742"/>
                  </a:cubicBezTo>
                  <a:cubicBezTo>
                    <a:pt x="3046" y="6742"/>
                    <a:pt x="3177" y="6451"/>
                    <a:pt x="3177" y="6201"/>
                  </a:cubicBezTo>
                  <a:cubicBezTo>
                    <a:pt x="3177" y="5515"/>
                    <a:pt x="3184" y="5126"/>
                    <a:pt x="3906" y="4564"/>
                  </a:cubicBezTo>
                  <a:cubicBezTo>
                    <a:pt x="4266" y="4287"/>
                    <a:pt x="5376" y="3406"/>
                    <a:pt x="5376" y="2164"/>
                  </a:cubicBezTo>
                  <a:cubicBezTo>
                    <a:pt x="5376" y="930"/>
                    <a:pt x="4266" y="0"/>
                    <a:pt x="2588" y="0"/>
                  </a:cubicBezTo>
                  <a:close/>
                  <a:moveTo>
                    <a:pt x="2414" y="7644"/>
                  </a:moveTo>
                  <a:cubicBezTo>
                    <a:pt x="1860" y="7644"/>
                    <a:pt x="1402" y="8095"/>
                    <a:pt x="1402" y="8657"/>
                  </a:cubicBezTo>
                  <a:cubicBezTo>
                    <a:pt x="1402" y="9212"/>
                    <a:pt x="1860" y="9662"/>
                    <a:pt x="2414" y="9662"/>
                  </a:cubicBezTo>
                  <a:cubicBezTo>
                    <a:pt x="2969" y="9655"/>
                    <a:pt x="3420" y="9212"/>
                    <a:pt x="3427" y="8657"/>
                  </a:cubicBezTo>
                  <a:cubicBezTo>
                    <a:pt x="3420" y="8102"/>
                    <a:pt x="2969" y="7651"/>
                    <a:pt x="2414" y="7644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1" name="Google Shape;1751;p43"/>
          <p:cNvGrpSpPr/>
          <p:nvPr/>
        </p:nvGrpSpPr>
        <p:grpSpPr>
          <a:xfrm>
            <a:off x="4658336" y="3852145"/>
            <a:ext cx="540293" cy="459629"/>
            <a:chOff x="3569125" y="3702947"/>
            <a:chExt cx="388728" cy="330692"/>
          </a:xfrm>
        </p:grpSpPr>
        <p:sp>
          <p:nvSpPr>
            <p:cNvPr id="1752" name="Google Shape;1752;p43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43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43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43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6" name="Google Shape;1756;p43"/>
          <p:cNvGrpSpPr/>
          <p:nvPr/>
        </p:nvGrpSpPr>
        <p:grpSpPr>
          <a:xfrm>
            <a:off x="5412869" y="3823655"/>
            <a:ext cx="539270" cy="516521"/>
            <a:chOff x="4111994" y="3682455"/>
            <a:chExt cx="387992" cy="371625"/>
          </a:xfrm>
        </p:grpSpPr>
        <p:sp>
          <p:nvSpPr>
            <p:cNvPr id="1757" name="Google Shape;1757;p43"/>
            <p:cNvSpPr/>
            <p:nvPr/>
          </p:nvSpPr>
          <p:spPr>
            <a:xfrm>
              <a:off x="4111994" y="3682455"/>
              <a:ext cx="386179" cy="371572"/>
            </a:xfrm>
            <a:custGeom>
              <a:avLst/>
              <a:gdLst/>
              <a:ahLst/>
              <a:cxnLst/>
              <a:rect l="l" t="t" r="r" b="b"/>
              <a:pathLst>
                <a:path w="14699" h="14143" extrusionOk="0">
                  <a:moveTo>
                    <a:pt x="7623" y="1546"/>
                  </a:moveTo>
                  <a:cubicBezTo>
                    <a:pt x="9044" y="1546"/>
                    <a:pt x="10458" y="2093"/>
                    <a:pt x="11529" y="3164"/>
                  </a:cubicBezTo>
                  <a:cubicBezTo>
                    <a:pt x="13485" y="5113"/>
                    <a:pt x="13700" y="8199"/>
                    <a:pt x="12035" y="10398"/>
                  </a:cubicBezTo>
                  <a:lnTo>
                    <a:pt x="12028" y="10398"/>
                  </a:lnTo>
                  <a:lnTo>
                    <a:pt x="4294" y="2664"/>
                  </a:lnTo>
                  <a:cubicBezTo>
                    <a:pt x="5285" y="1914"/>
                    <a:pt x="6456" y="1546"/>
                    <a:pt x="7623" y="1546"/>
                  </a:cubicBezTo>
                  <a:close/>
                  <a:moveTo>
                    <a:pt x="3198" y="3760"/>
                  </a:moveTo>
                  <a:lnTo>
                    <a:pt x="10932" y="11494"/>
                  </a:lnTo>
                  <a:cubicBezTo>
                    <a:pt x="9959" y="12225"/>
                    <a:pt x="8794" y="12598"/>
                    <a:pt x="7620" y="12598"/>
                  </a:cubicBezTo>
                  <a:cubicBezTo>
                    <a:pt x="6777" y="12598"/>
                    <a:pt x="5930" y="12406"/>
                    <a:pt x="5147" y="12014"/>
                  </a:cubicBezTo>
                  <a:cubicBezTo>
                    <a:pt x="3275" y="11078"/>
                    <a:pt x="2096" y="9164"/>
                    <a:pt x="2089" y="7070"/>
                  </a:cubicBezTo>
                  <a:lnTo>
                    <a:pt x="2089" y="7070"/>
                  </a:lnTo>
                  <a:cubicBezTo>
                    <a:pt x="2090" y="5872"/>
                    <a:pt x="2478" y="4716"/>
                    <a:pt x="3198" y="3760"/>
                  </a:cubicBezTo>
                  <a:close/>
                  <a:moveTo>
                    <a:pt x="7617" y="1"/>
                  </a:moveTo>
                  <a:cubicBezTo>
                    <a:pt x="4759" y="8"/>
                    <a:pt x="2186" y="1728"/>
                    <a:pt x="1090" y="4371"/>
                  </a:cubicBezTo>
                  <a:cubicBezTo>
                    <a:pt x="1" y="7013"/>
                    <a:pt x="604" y="10051"/>
                    <a:pt x="2630" y="12077"/>
                  </a:cubicBezTo>
                  <a:cubicBezTo>
                    <a:pt x="3979" y="13426"/>
                    <a:pt x="5786" y="14143"/>
                    <a:pt x="7626" y="14143"/>
                  </a:cubicBezTo>
                  <a:cubicBezTo>
                    <a:pt x="8538" y="14143"/>
                    <a:pt x="9459" y="13966"/>
                    <a:pt x="10336" y="13603"/>
                  </a:cubicBezTo>
                  <a:cubicBezTo>
                    <a:pt x="12971" y="12507"/>
                    <a:pt x="14692" y="9933"/>
                    <a:pt x="14698" y="7076"/>
                  </a:cubicBezTo>
                  <a:cubicBezTo>
                    <a:pt x="14692" y="3164"/>
                    <a:pt x="11529" y="1"/>
                    <a:pt x="7617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43"/>
            <p:cNvSpPr/>
            <p:nvPr/>
          </p:nvSpPr>
          <p:spPr>
            <a:xfrm>
              <a:off x="4301156" y="3682455"/>
              <a:ext cx="198830" cy="371625"/>
            </a:xfrm>
            <a:custGeom>
              <a:avLst/>
              <a:gdLst/>
              <a:ahLst/>
              <a:cxnLst/>
              <a:rect l="l" t="t" r="r" b="b"/>
              <a:pathLst>
                <a:path w="7568" h="14145" extrusionOk="0">
                  <a:moveTo>
                    <a:pt x="493" y="0"/>
                  </a:moveTo>
                  <a:cubicBezTo>
                    <a:pt x="468" y="0"/>
                    <a:pt x="442" y="1"/>
                    <a:pt x="417" y="1"/>
                  </a:cubicBezTo>
                  <a:cubicBezTo>
                    <a:pt x="278" y="1"/>
                    <a:pt x="139" y="8"/>
                    <a:pt x="0" y="15"/>
                  </a:cubicBezTo>
                  <a:cubicBezTo>
                    <a:pt x="3739" y="230"/>
                    <a:pt x="6666" y="3323"/>
                    <a:pt x="6666" y="7076"/>
                  </a:cubicBezTo>
                  <a:cubicBezTo>
                    <a:pt x="6666" y="10821"/>
                    <a:pt x="3739" y="13915"/>
                    <a:pt x="0" y="14130"/>
                  </a:cubicBezTo>
                  <a:cubicBezTo>
                    <a:pt x="139" y="14137"/>
                    <a:pt x="278" y="14144"/>
                    <a:pt x="417" y="14144"/>
                  </a:cubicBezTo>
                  <a:cubicBezTo>
                    <a:pt x="442" y="14144"/>
                    <a:pt x="468" y="14144"/>
                    <a:pt x="493" y="14144"/>
                  </a:cubicBezTo>
                  <a:cubicBezTo>
                    <a:pt x="4398" y="14144"/>
                    <a:pt x="7568" y="10983"/>
                    <a:pt x="7568" y="7076"/>
                  </a:cubicBezTo>
                  <a:cubicBezTo>
                    <a:pt x="7568" y="3162"/>
                    <a:pt x="4398" y="0"/>
                    <a:pt x="493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9" name="Google Shape;1759;p43"/>
          <p:cNvGrpSpPr/>
          <p:nvPr/>
        </p:nvGrpSpPr>
        <p:grpSpPr>
          <a:xfrm>
            <a:off x="6195262" y="3823400"/>
            <a:ext cx="516996" cy="516996"/>
            <a:chOff x="4674908" y="3682271"/>
            <a:chExt cx="371966" cy="371966"/>
          </a:xfrm>
        </p:grpSpPr>
        <p:sp>
          <p:nvSpPr>
            <p:cNvPr id="1760" name="Google Shape;1760;p43"/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4" name="Google Shape;1764;p43"/>
          <p:cNvGrpSpPr/>
          <p:nvPr/>
        </p:nvGrpSpPr>
        <p:grpSpPr>
          <a:xfrm>
            <a:off x="6957905" y="3891289"/>
            <a:ext cx="516740" cy="381229"/>
            <a:chOff x="5223609" y="3731112"/>
            <a:chExt cx="371782" cy="274285"/>
          </a:xfrm>
        </p:grpSpPr>
        <p:sp>
          <p:nvSpPr>
            <p:cNvPr id="1765" name="Google Shape;1765;p43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43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7" name="Google Shape;1767;p43"/>
          <p:cNvSpPr/>
          <p:nvPr/>
        </p:nvSpPr>
        <p:spPr>
          <a:xfrm>
            <a:off x="7776234" y="3881313"/>
            <a:ext cx="405819" cy="401766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96A4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8" name="Google Shape;1768;p43"/>
          <p:cNvGrpSpPr/>
          <p:nvPr/>
        </p:nvGrpSpPr>
        <p:grpSpPr>
          <a:xfrm>
            <a:off x="8481657" y="3843488"/>
            <a:ext cx="519771" cy="476901"/>
            <a:chOff x="6319908" y="3696721"/>
            <a:chExt cx="373963" cy="343119"/>
          </a:xfrm>
        </p:grpSpPr>
        <p:sp>
          <p:nvSpPr>
            <p:cNvPr id="1769" name="Google Shape;1769;p43"/>
            <p:cNvSpPr/>
            <p:nvPr/>
          </p:nvSpPr>
          <p:spPr>
            <a:xfrm>
              <a:off x="6378049" y="3745325"/>
              <a:ext cx="48315" cy="66180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B7C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401195" y="3745325"/>
              <a:ext cx="25169" cy="46135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493753" y="3736813"/>
              <a:ext cx="153825" cy="303027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366200" y="3726750"/>
              <a:ext cx="70174" cy="22069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519632" y="3889298"/>
              <a:ext cx="33182" cy="150541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6411021" y="3726750"/>
              <a:ext cx="25353" cy="22253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8" name="Google Shape;1778;p43"/>
          <p:cNvGrpSpPr/>
          <p:nvPr/>
        </p:nvGrpSpPr>
        <p:grpSpPr>
          <a:xfrm>
            <a:off x="9248082" y="3903700"/>
            <a:ext cx="516996" cy="356398"/>
            <a:chOff x="6871342" y="3740044"/>
            <a:chExt cx="371966" cy="256420"/>
          </a:xfrm>
        </p:grpSpPr>
        <p:sp>
          <p:nvSpPr>
            <p:cNvPr id="1779" name="Google Shape;1779;p43"/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1" name="Google Shape;1791;p43"/>
          <p:cNvGrpSpPr/>
          <p:nvPr/>
        </p:nvGrpSpPr>
        <p:grpSpPr>
          <a:xfrm>
            <a:off x="9986157" y="3822378"/>
            <a:ext cx="559792" cy="518056"/>
            <a:chOff x="7402362" y="3681535"/>
            <a:chExt cx="402757" cy="372729"/>
          </a:xfrm>
        </p:grpSpPr>
        <p:sp>
          <p:nvSpPr>
            <p:cNvPr id="1792" name="Google Shape;1792;p43"/>
            <p:cNvSpPr/>
            <p:nvPr/>
          </p:nvSpPr>
          <p:spPr>
            <a:xfrm>
              <a:off x="7471248" y="3681535"/>
              <a:ext cx="333871" cy="303763"/>
            </a:xfrm>
            <a:custGeom>
              <a:avLst/>
              <a:gdLst/>
              <a:ahLst/>
              <a:cxnLst/>
              <a:rect l="l" t="t" r="r" b="b"/>
              <a:pathLst>
                <a:path w="12708" h="11562" extrusionOk="0">
                  <a:moveTo>
                    <a:pt x="6341" y="0"/>
                  </a:moveTo>
                  <a:cubicBezTo>
                    <a:pt x="4868" y="0"/>
                    <a:pt x="3393" y="562"/>
                    <a:pt x="2268" y="1687"/>
                  </a:cubicBezTo>
                  <a:cubicBezTo>
                    <a:pt x="0" y="3955"/>
                    <a:pt x="21" y="7624"/>
                    <a:pt x="2296" y="9871"/>
                  </a:cubicBezTo>
                  <a:cubicBezTo>
                    <a:pt x="2407" y="9982"/>
                    <a:pt x="2518" y="10086"/>
                    <a:pt x="2636" y="10184"/>
                  </a:cubicBezTo>
                  <a:cubicBezTo>
                    <a:pt x="3718" y="11105"/>
                    <a:pt x="5049" y="11561"/>
                    <a:pt x="6375" y="11561"/>
                  </a:cubicBezTo>
                  <a:cubicBezTo>
                    <a:pt x="7854" y="11561"/>
                    <a:pt x="9327" y="10994"/>
                    <a:pt x="10446" y="9871"/>
                  </a:cubicBezTo>
                  <a:cubicBezTo>
                    <a:pt x="12576" y="7749"/>
                    <a:pt x="12707" y="4343"/>
                    <a:pt x="10758" y="2061"/>
                  </a:cubicBezTo>
                  <a:cubicBezTo>
                    <a:pt x="10661" y="1943"/>
                    <a:pt x="10557" y="1832"/>
                    <a:pt x="10446" y="1721"/>
                  </a:cubicBezTo>
                  <a:cubicBezTo>
                    <a:pt x="9320" y="574"/>
                    <a:pt x="7831" y="0"/>
                    <a:pt x="6341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7540502" y="3735683"/>
              <a:ext cx="236741" cy="236558"/>
            </a:xfrm>
            <a:custGeom>
              <a:avLst/>
              <a:gdLst/>
              <a:ahLst/>
              <a:cxnLst/>
              <a:rect l="l" t="t" r="r" b="b"/>
              <a:pathLst>
                <a:path w="9011" h="9004" extrusionOk="0">
                  <a:moveTo>
                    <a:pt x="8122" y="0"/>
                  </a:moveTo>
                  <a:lnTo>
                    <a:pt x="0" y="8123"/>
                  </a:lnTo>
                  <a:cubicBezTo>
                    <a:pt x="423" y="8483"/>
                    <a:pt x="895" y="8781"/>
                    <a:pt x="1401" y="9003"/>
                  </a:cubicBezTo>
                  <a:lnTo>
                    <a:pt x="9010" y="1401"/>
                  </a:lnTo>
                  <a:cubicBezTo>
                    <a:pt x="8781" y="888"/>
                    <a:pt x="8483" y="416"/>
                    <a:pt x="8122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7472693" y="3728274"/>
              <a:ext cx="283585" cy="256998"/>
            </a:xfrm>
            <a:custGeom>
              <a:avLst/>
              <a:gdLst/>
              <a:ahLst/>
              <a:cxnLst/>
              <a:rect l="l" t="t" r="r" b="b"/>
              <a:pathLst>
                <a:path w="10794" h="9782" extrusionOk="0">
                  <a:moveTo>
                    <a:pt x="9427" y="8869"/>
                  </a:moveTo>
                  <a:cubicBezTo>
                    <a:pt x="9426" y="8870"/>
                    <a:pt x="9424" y="8871"/>
                    <a:pt x="9423" y="8872"/>
                  </a:cubicBezTo>
                  <a:lnTo>
                    <a:pt x="9423" y="8872"/>
                  </a:lnTo>
                  <a:cubicBezTo>
                    <a:pt x="9422" y="8873"/>
                    <a:pt x="9421" y="8875"/>
                    <a:pt x="9420" y="8876"/>
                  </a:cubicBezTo>
                  <a:lnTo>
                    <a:pt x="9427" y="8869"/>
                  </a:lnTo>
                  <a:close/>
                  <a:moveTo>
                    <a:pt x="4560" y="0"/>
                  </a:moveTo>
                  <a:cubicBezTo>
                    <a:pt x="3489" y="0"/>
                    <a:pt x="2412" y="298"/>
                    <a:pt x="1457" y="907"/>
                  </a:cubicBezTo>
                  <a:cubicBezTo>
                    <a:pt x="1" y="3189"/>
                    <a:pt x="327" y="6178"/>
                    <a:pt x="2241" y="8092"/>
                  </a:cubicBezTo>
                  <a:cubicBezTo>
                    <a:pt x="2352" y="8203"/>
                    <a:pt x="2463" y="8307"/>
                    <a:pt x="2574" y="8405"/>
                  </a:cubicBezTo>
                  <a:cubicBezTo>
                    <a:pt x="3647" y="9316"/>
                    <a:pt x="4980" y="9782"/>
                    <a:pt x="6320" y="9782"/>
                  </a:cubicBezTo>
                  <a:cubicBezTo>
                    <a:pt x="7394" y="9782"/>
                    <a:pt x="8472" y="9482"/>
                    <a:pt x="9423" y="8872"/>
                  </a:cubicBezTo>
                  <a:lnTo>
                    <a:pt x="9423" y="8872"/>
                  </a:lnTo>
                  <a:cubicBezTo>
                    <a:pt x="10793" y="6736"/>
                    <a:pt x="10605" y="3957"/>
                    <a:pt x="8955" y="2023"/>
                  </a:cubicBezTo>
                  <a:cubicBezTo>
                    <a:pt x="8858" y="1912"/>
                    <a:pt x="8754" y="1794"/>
                    <a:pt x="8643" y="1690"/>
                  </a:cubicBezTo>
                  <a:cubicBezTo>
                    <a:pt x="7529" y="576"/>
                    <a:pt x="6051" y="0"/>
                    <a:pt x="4560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7508791" y="3711985"/>
              <a:ext cx="251691" cy="243572"/>
            </a:xfrm>
            <a:custGeom>
              <a:avLst/>
              <a:gdLst/>
              <a:ahLst/>
              <a:cxnLst/>
              <a:rect l="l" t="t" r="r" b="b"/>
              <a:pathLst>
                <a:path w="9580" h="9271" extrusionOk="0">
                  <a:moveTo>
                    <a:pt x="4946" y="1"/>
                  </a:moveTo>
                  <a:cubicBezTo>
                    <a:pt x="4842" y="1"/>
                    <a:pt x="4738" y="7"/>
                    <a:pt x="4641" y="14"/>
                  </a:cubicBezTo>
                  <a:cubicBezTo>
                    <a:pt x="2906" y="125"/>
                    <a:pt x="1381" y="1201"/>
                    <a:pt x="694" y="2796"/>
                  </a:cubicBezTo>
                  <a:cubicBezTo>
                    <a:pt x="0" y="4384"/>
                    <a:pt x="257" y="6229"/>
                    <a:pt x="1360" y="7575"/>
                  </a:cubicBezTo>
                  <a:cubicBezTo>
                    <a:pt x="1561" y="7818"/>
                    <a:pt x="1790" y="8047"/>
                    <a:pt x="2039" y="8248"/>
                  </a:cubicBezTo>
                  <a:cubicBezTo>
                    <a:pt x="2878" y="8922"/>
                    <a:pt x="3906" y="9270"/>
                    <a:pt x="4943" y="9270"/>
                  </a:cubicBezTo>
                  <a:cubicBezTo>
                    <a:pt x="5623" y="9270"/>
                    <a:pt x="6306" y="9121"/>
                    <a:pt x="6943" y="8816"/>
                  </a:cubicBezTo>
                  <a:cubicBezTo>
                    <a:pt x="8553" y="8047"/>
                    <a:pt x="9579" y="6417"/>
                    <a:pt x="9579" y="4634"/>
                  </a:cubicBezTo>
                  <a:cubicBezTo>
                    <a:pt x="9579" y="3247"/>
                    <a:pt x="8955" y="1936"/>
                    <a:pt x="7880" y="1055"/>
                  </a:cubicBezTo>
                  <a:cubicBezTo>
                    <a:pt x="7741" y="937"/>
                    <a:pt x="7595" y="833"/>
                    <a:pt x="7443" y="736"/>
                  </a:cubicBezTo>
                  <a:cubicBezTo>
                    <a:pt x="6694" y="257"/>
                    <a:pt x="5827" y="1"/>
                    <a:pt x="4946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7496575" y="3728248"/>
              <a:ext cx="251323" cy="227310"/>
            </a:xfrm>
            <a:custGeom>
              <a:avLst/>
              <a:gdLst/>
              <a:ahLst/>
              <a:cxnLst/>
              <a:rect l="l" t="t" r="r" b="b"/>
              <a:pathLst>
                <a:path w="9566" h="8652" extrusionOk="0">
                  <a:moveTo>
                    <a:pt x="3663" y="0"/>
                  </a:moveTo>
                  <a:cubicBezTo>
                    <a:pt x="3458" y="0"/>
                    <a:pt x="3252" y="11"/>
                    <a:pt x="3045" y="34"/>
                  </a:cubicBezTo>
                  <a:cubicBezTo>
                    <a:pt x="444" y="1580"/>
                    <a:pt x="0" y="5159"/>
                    <a:pt x="2137" y="7296"/>
                  </a:cubicBezTo>
                  <a:cubicBezTo>
                    <a:pt x="3053" y="8211"/>
                    <a:pt x="4232" y="8652"/>
                    <a:pt x="5403" y="8652"/>
                  </a:cubicBezTo>
                  <a:cubicBezTo>
                    <a:pt x="6963" y="8652"/>
                    <a:pt x="8508" y="7869"/>
                    <a:pt x="9392" y="6387"/>
                  </a:cubicBezTo>
                  <a:cubicBezTo>
                    <a:pt x="9565" y="4813"/>
                    <a:pt x="9080" y="3231"/>
                    <a:pt x="8053" y="2024"/>
                  </a:cubicBezTo>
                  <a:cubicBezTo>
                    <a:pt x="7949" y="1913"/>
                    <a:pt x="7845" y="1795"/>
                    <a:pt x="7741" y="1691"/>
                  </a:cubicBezTo>
                  <a:cubicBezTo>
                    <a:pt x="6653" y="603"/>
                    <a:pt x="5183" y="0"/>
                    <a:pt x="3663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7511524" y="3731296"/>
              <a:ext cx="221976" cy="232564"/>
            </a:xfrm>
            <a:custGeom>
              <a:avLst/>
              <a:gdLst/>
              <a:ahLst/>
              <a:cxnLst/>
              <a:rect l="l" t="t" r="r" b="b"/>
              <a:pathLst>
                <a:path w="8449" h="8852" extrusionOk="0">
                  <a:moveTo>
                    <a:pt x="7339" y="1"/>
                  </a:moveTo>
                  <a:lnTo>
                    <a:pt x="0" y="7339"/>
                  </a:lnTo>
                  <a:cubicBezTo>
                    <a:pt x="139" y="7866"/>
                    <a:pt x="340" y="8373"/>
                    <a:pt x="597" y="8851"/>
                  </a:cubicBezTo>
                  <a:lnTo>
                    <a:pt x="1935" y="7513"/>
                  </a:lnTo>
                  <a:lnTo>
                    <a:pt x="8449" y="1000"/>
                  </a:lnTo>
                  <a:cubicBezTo>
                    <a:pt x="8247" y="750"/>
                    <a:pt x="8025" y="521"/>
                    <a:pt x="7776" y="320"/>
                  </a:cubicBezTo>
                  <a:cubicBezTo>
                    <a:pt x="7637" y="202"/>
                    <a:pt x="7491" y="98"/>
                    <a:pt x="7339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7519721" y="3712169"/>
              <a:ext cx="144157" cy="136696"/>
            </a:xfrm>
            <a:custGeom>
              <a:avLst/>
              <a:gdLst/>
              <a:ahLst/>
              <a:cxnLst/>
              <a:rect l="l" t="t" r="r" b="b"/>
              <a:pathLst>
                <a:path w="5487" h="5203" extrusionOk="0">
                  <a:moveTo>
                    <a:pt x="4530" y="0"/>
                  </a:moveTo>
                  <a:cubicBezTo>
                    <a:pt x="4426" y="0"/>
                    <a:pt x="4322" y="7"/>
                    <a:pt x="4225" y="14"/>
                  </a:cubicBezTo>
                  <a:lnTo>
                    <a:pt x="0" y="4232"/>
                  </a:lnTo>
                  <a:cubicBezTo>
                    <a:pt x="91" y="4571"/>
                    <a:pt x="215" y="4897"/>
                    <a:pt x="382" y="5203"/>
                  </a:cubicBezTo>
                  <a:lnTo>
                    <a:pt x="5487" y="98"/>
                  </a:lnTo>
                  <a:cubicBezTo>
                    <a:pt x="5175" y="35"/>
                    <a:pt x="4849" y="0"/>
                    <a:pt x="4530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7502039" y="3706442"/>
              <a:ext cx="276466" cy="254686"/>
            </a:xfrm>
            <a:custGeom>
              <a:avLst/>
              <a:gdLst/>
              <a:ahLst/>
              <a:cxnLst/>
              <a:rect l="l" t="t" r="r" b="b"/>
              <a:pathLst>
                <a:path w="10523" h="9694" extrusionOk="0">
                  <a:moveTo>
                    <a:pt x="5203" y="434"/>
                  </a:moveTo>
                  <a:cubicBezTo>
                    <a:pt x="6375" y="434"/>
                    <a:pt x="7492" y="898"/>
                    <a:pt x="8324" y="1724"/>
                  </a:cubicBezTo>
                  <a:cubicBezTo>
                    <a:pt x="9808" y="3215"/>
                    <a:pt x="10044" y="5545"/>
                    <a:pt x="8872" y="7300"/>
                  </a:cubicBezTo>
                  <a:cubicBezTo>
                    <a:pt x="8035" y="8555"/>
                    <a:pt x="6642" y="9259"/>
                    <a:pt x="5203" y="9259"/>
                  </a:cubicBezTo>
                  <a:cubicBezTo>
                    <a:pt x="4638" y="9259"/>
                    <a:pt x="4065" y="9150"/>
                    <a:pt x="3517" y="8923"/>
                  </a:cubicBezTo>
                  <a:cubicBezTo>
                    <a:pt x="1568" y="8119"/>
                    <a:pt x="465" y="6052"/>
                    <a:pt x="875" y="3992"/>
                  </a:cubicBezTo>
                  <a:cubicBezTo>
                    <a:pt x="1284" y="1925"/>
                    <a:pt x="3094" y="434"/>
                    <a:pt x="5203" y="434"/>
                  </a:cubicBezTo>
                  <a:close/>
                  <a:moveTo>
                    <a:pt x="5207" y="0"/>
                  </a:moveTo>
                  <a:cubicBezTo>
                    <a:pt x="4584" y="0"/>
                    <a:pt x="3954" y="120"/>
                    <a:pt x="3351" y="371"/>
                  </a:cubicBezTo>
                  <a:cubicBezTo>
                    <a:pt x="1214" y="1252"/>
                    <a:pt x="1" y="3520"/>
                    <a:pt x="451" y="5788"/>
                  </a:cubicBezTo>
                  <a:cubicBezTo>
                    <a:pt x="895" y="8056"/>
                    <a:pt x="2886" y="9693"/>
                    <a:pt x="5203" y="9693"/>
                  </a:cubicBezTo>
                  <a:cubicBezTo>
                    <a:pt x="5211" y="9693"/>
                    <a:pt x="5220" y="9693"/>
                    <a:pt x="5228" y="9693"/>
                  </a:cubicBezTo>
                  <a:cubicBezTo>
                    <a:pt x="6502" y="9693"/>
                    <a:pt x="7727" y="9181"/>
                    <a:pt x="8629" y="8278"/>
                  </a:cubicBezTo>
                  <a:cubicBezTo>
                    <a:pt x="10266" y="6641"/>
                    <a:pt x="10523" y="4082"/>
                    <a:pt x="9240" y="2154"/>
                  </a:cubicBezTo>
                  <a:cubicBezTo>
                    <a:pt x="8319" y="775"/>
                    <a:pt x="6788" y="0"/>
                    <a:pt x="5207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7402362" y="3750580"/>
              <a:ext cx="333871" cy="303684"/>
            </a:xfrm>
            <a:custGeom>
              <a:avLst/>
              <a:gdLst/>
              <a:ahLst/>
              <a:cxnLst/>
              <a:rect l="l" t="t" r="r" b="b"/>
              <a:pathLst>
                <a:path w="12708" h="11559" extrusionOk="0">
                  <a:moveTo>
                    <a:pt x="6339" y="0"/>
                  </a:moveTo>
                  <a:cubicBezTo>
                    <a:pt x="4863" y="0"/>
                    <a:pt x="3387" y="562"/>
                    <a:pt x="2262" y="1688"/>
                  </a:cubicBezTo>
                  <a:cubicBezTo>
                    <a:pt x="0" y="3949"/>
                    <a:pt x="14" y="7625"/>
                    <a:pt x="2296" y="9865"/>
                  </a:cubicBezTo>
                  <a:cubicBezTo>
                    <a:pt x="2407" y="9976"/>
                    <a:pt x="2518" y="10080"/>
                    <a:pt x="2629" y="10177"/>
                  </a:cubicBezTo>
                  <a:cubicBezTo>
                    <a:pt x="3711" y="11101"/>
                    <a:pt x="5041" y="11558"/>
                    <a:pt x="6368" y="11558"/>
                  </a:cubicBezTo>
                  <a:cubicBezTo>
                    <a:pt x="7850" y="11558"/>
                    <a:pt x="9327" y="10989"/>
                    <a:pt x="10446" y="9865"/>
                  </a:cubicBezTo>
                  <a:lnTo>
                    <a:pt x="10446" y="9872"/>
                  </a:lnTo>
                  <a:cubicBezTo>
                    <a:pt x="12569" y="7743"/>
                    <a:pt x="12708" y="4344"/>
                    <a:pt x="10758" y="2055"/>
                  </a:cubicBezTo>
                  <a:cubicBezTo>
                    <a:pt x="10654" y="1937"/>
                    <a:pt x="10557" y="1826"/>
                    <a:pt x="10446" y="1715"/>
                  </a:cubicBezTo>
                  <a:cubicBezTo>
                    <a:pt x="9318" y="573"/>
                    <a:pt x="7828" y="0"/>
                    <a:pt x="6339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7471432" y="3804570"/>
              <a:ext cx="236741" cy="236741"/>
            </a:xfrm>
            <a:custGeom>
              <a:avLst/>
              <a:gdLst/>
              <a:ahLst/>
              <a:cxnLst/>
              <a:rect l="l" t="t" r="r" b="b"/>
              <a:pathLst>
                <a:path w="9011" h="9011" extrusionOk="0">
                  <a:moveTo>
                    <a:pt x="8129" y="0"/>
                  </a:moveTo>
                  <a:lnTo>
                    <a:pt x="0" y="8122"/>
                  </a:lnTo>
                  <a:cubicBezTo>
                    <a:pt x="423" y="8483"/>
                    <a:pt x="895" y="8781"/>
                    <a:pt x="1408" y="9010"/>
                  </a:cubicBezTo>
                  <a:lnTo>
                    <a:pt x="9010" y="1401"/>
                  </a:lnTo>
                  <a:cubicBezTo>
                    <a:pt x="8788" y="895"/>
                    <a:pt x="8490" y="423"/>
                    <a:pt x="8129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7435334" y="3781029"/>
              <a:ext cx="256078" cy="243520"/>
            </a:xfrm>
            <a:custGeom>
              <a:avLst/>
              <a:gdLst/>
              <a:ahLst/>
              <a:cxnLst/>
              <a:rect l="l" t="t" r="r" b="b"/>
              <a:pathLst>
                <a:path w="9747" h="9269" extrusionOk="0">
                  <a:moveTo>
                    <a:pt x="5117" y="0"/>
                  </a:moveTo>
                  <a:cubicBezTo>
                    <a:pt x="4109" y="0"/>
                    <a:pt x="3101" y="328"/>
                    <a:pt x="2262" y="986"/>
                  </a:cubicBezTo>
                  <a:cubicBezTo>
                    <a:pt x="556" y="2318"/>
                    <a:pt x="1" y="4656"/>
                    <a:pt x="930" y="6618"/>
                  </a:cubicBezTo>
                  <a:cubicBezTo>
                    <a:pt x="1705" y="8262"/>
                    <a:pt x="3357" y="9269"/>
                    <a:pt x="5120" y="9269"/>
                  </a:cubicBezTo>
                  <a:cubicBezTo>
                    <a:pt x="5455" y="9269"/>
                    <a:pt x="5795" y="9232"/>
                    <a:pt x="6133" y="9157"/>
                  </a:cubicBezTo>
                  <a:cubicBezTo>
                    <a:pt x="8248" y="8679"/>
                    <a:pt x="9746" y="6799"/>
                    <a:pt x="9746" y="4635"/>
                  </a:cubicBezTo>
                  <a:cubicBezTo>
                    <a:pt x="9746" y="3247"/>
                    <a:pt x="9122" y="1930"/>
                    <a:pt x="8054" y="1049"/>
                  </a:cubicBezTo>
                  <a:cubicBezTo>
                    <a:pt x="7201" y="351"/>
                    <a:pt x="6159" y="0"/>
                    <a:pt x="5117" y="0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7435701" y="3780924"/>
              <a:ext cx="211231" cy="198962"/>
            </a:xfrm>
            <a:custGeom>
              <a:avLst/>
              <a:gdLst/>
              <a:ahLst/>
              <a:cxnLst/>
              <a:rect l="l" t="t" r="r" b="b"/>
              <a:pathLst>
                <a:path w="8040" h="7573" extrusionOk="0">
                  <a:moveTo>
                    <a:pt x="5097" y="1"/>
                  </a:moveTo>
                  <a:cubicBezTo>
                    <a:pt x="3906" y="1"/>
                    <a:pt x="2718" y="458"/>
                    <a:pt x="1818" y="1358"/>
                  </a:cubicBezTo>
                  <a:cubicBezTo>
                    <a:pt x="133" y="3043"/>
                    <a:pt x="1" y="5735"/>
                    <a:pt x="1520" y="7573"/>
                  </a:cubicBezTo>
                  <a:lnTo>
                    <a:pt x="1520" y="7573"/>
                  </a:lnTo>
                  <a:lnTo>
                    <a:pt x="8040" y="1053"/>
                  </a:lnTo>
                  <a:cubicBezTo>
                    <a:pt x="7180" y="348"/>
                    <a:pt x="6137" y="1"/>
                    <a:pt x="5097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7452122" y="3785417"/>
              <a:ext cx="174949" cy="174791"/>
            </a:xfrm>
            <a:custGeom>
              <a:avLst/>
              <a:gdLst/>
              <a:ahLst/>
              <a:cxnLst/>
              <a:rect l="l" t="t" r="r" b="b"/>
              <a:pathLst>
                <a:path w="6659" h="6653" extrusionOk="0">
                  <a:moveTo>
                    <a:pt x="5688" y="1"/>
                  </a:moveTo>
                  <a:lnTo>
                    <a:pt x="0" y="5682"/>
                  </a:lnTo>
                  <a:cubicBezTo>
                    <a:pt x="97" y="6014"/>
                    <a:pt x="222" y="6340"/>
                    <a:pt x="388" y="6653"/>
                  </a:cubicBezTo>
                  <a:lnTo>
                    <a:pt x="6659" y="382"/>
                  </a:lnTo>
                  <a:cubicBezTo>
                    <a:pt x="6354" y="216"/>
                    <a:pt x="6028" y="91"/>
                    <a:pt x="5688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7432969" y="3775407"/>
              <a:ext cx="276466" cy="254791"/>
            </a:xfrm>
            <a:custGeom>
              <a:avLst/>
              <a:gdLst/>
              <a:ahLst/>
              <a:cxnLst/>
              <a:rect l="l" t="t" r="r" b="b"/>
              <a:pathLst>
                <a:path w="10523" h="9698" extrusionOk="0">
                  <a:moveTo>
                    <a:pt x="5229" y="437"/>
                  </a:moveTo>
                  <a:cubicBezTo>
                    <a:pt x="6392" y="437"/>
                    <a:pt x="7505" y="901"/>
                    <a:pt x="8324" y="1727"/>
                  </a:cubicBezTo>
                  <a:cubicBezTo>
                    <a:pt x="9815" y="3212"/>
                    <a:pt x="10044" y="5549"/>
                    <a:pt x="8879" y="7297"/>
                  </a:cubicBezTo>
                  <a:cubicBezTo>
                    <a:pt x="8036" y="8554"/>
                    <a:pt x="6642" y="9262"/>
                    <a:pt x="5203" y="9262"/>
                  </a:cubicBezTo>
                  <a:cubicBezTo>
                    <a:pt x="4640" y="9262"/>
                    <a:pt x="4070" y="9153"/>
                    <a:pt x="3524" y="8927"/>
                  </a:cubicBezTo>
                  <a:cubicBezTo>
                    <a:pt x="1575" y="8123"/>
                    <a:pt x="472" y="6056"/>
                    <a:pt x="882" y="3989"/>
                  </a:cubicBezTo>
                  <a:cubicBezTo>
                    <a:pt x="1291" y="1922"/>
                    <a:pt x="3101" y="437"/>
                    <a:pt x="5203" y="437"/>
                  </a:cubicBezTo>
                  <a:cubicBezTo>
                    <a:pt x="5212" y="437"/>
                    <a:pt x="5220" y="437"/>
                    <a:pt x="5229" y="437"/>
                  </a:cubicBezTo>
                  <a:close/>
                  <a:moveTo>
                    <a:pt x="5204" y="0"/>
                  </a:moveTo>
                  <a:cubicBezTo>
                    <a:pt x="4583" y="0"/>
                    <a:pt x="3954" y="119"/>
                    <a:pt x="3351" y="368"/>
                  </a:cubicBezTo>
                  <a:cubicBezTo>
                    <a:pt x="1215" y="1256"/>
                    <a:pt x="1" y="3524"/>
                    <a:pt x="452" y="5792"/>
                  </a:cubicBezTo>
                  <a:cubicBezTo>
                    <a:pt x="902" y="8060"/>
                    <a:pt x="2893" y="9697"/>
                    <a:pt x="5203" y="9697"/>
                  </a:cubicBezTo>
                  <a:cubicBezTo>
                    <a:pt x="6493" y="9697"/>
                    <a:pt x="7728" y="9191"/>
                    <a:pt x="8636" y="8275"/>
                  </a:cubicBezTo>
                  <a:cubicBezTo>
                    <a:pt x="10266" y="6645"/>
                    <a:pt x="10523" y="4079"/>
                    <a:pt x="9240" y="2157"/>
                  </a:cubicBezTo>
                  <a:cubicBezTo>
                    <a:pt x="8319" y="773"/>
                    <a:pt x="6786" y="0"/>
                    <a:pt x="5204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7528286" y="3838093"/>
              <a:ext cx="82758" cy="129418"/>
            </a:xfrm>
            <a:custGeom>
              <a:avLst/>
              <a:gdLst/>
              <a:ahLst/>
              <a:cxnLst/>
              <a:rect l="l" t="t" r="r" b="b"/>
              <a:pathLst>
                <a:path w="3150" h="4926" extrusionOk="0">
                  <a:moveTo>
                    <a:pt x="1575" y="0"/>
                  </a:moveTo>
                  <a:cubicBezTo>
                    <a:pt x="722" y="0"/>
                    <a:pt x="14" y="604"/>
                    <a:pt x="14" y="1339"/>
                  </a:cubicBezTo>
                  <a:cubicBezTo>
                    <a:pt x="14" y="2081"/>
                    <a:pt x="715" y="2678"/>
                    <a:pt x="1575" y="2678"/>
                  </a:cubicBezTo>
                  <a:cubicBezTo>
                    <a:pt x="2199" y="2678"/>
                    <a:pt x="2705" y="3087"/>
                    <a:pt x="2705" y="3579"/>
                  </a:cubicBezTo>
                  <a:cubicBezTo>
                    <a:pt x="2705" y="4079"/>
                    <a:pt x="2199" y="4488"/>
                    <a:pt x="1575" y="4488"/>
                  </a:cubicBezTo>
                  <a:cubicBezTo>
                    <a:pt x="958" y="4488"/>
                    <a:pt x="451" y="4079"/>
                    <a:pt x="451" y="3579"/>
                  </a:cubicBezTo>
                  <a:cubicBezTo>
                    <a:pt x="465" y="3423"/>
                    <a:pt x="349" y="3345"/>
                    <a:pt x="233" y="3345"/>
                  </a:cubicBezTo>
                  <a:cubicBezTo>
                    <a:pt x="117" y="3345"/>
                    <a:pt x="0" y="3423"/>
                    <a:pt x="14" y="3579"/>
                  </a:cubicBezTo>
                  <a:cubicBezTo>
                    <a:pt x="14" y="4322"/>
                    <a:pt x="715" y="4925"/>
                    <a:pt x="1575" y="4925"/>
                  </a:cubicBezTo>
                  <a:cubicBezTo>
                    <a:pt x="2442" y="4925"/>
                    <a:pt x="3136" y="4322"/>
                    <a:pt x="3136" y="3579"/>
                  </a:cubicBezTo>
                  <a:cubicBezTo>
                    <a:pt x="3136" y="2844"/>
                    <a:pt x="2442" y="2241"/>
                    <a:pt x="1575" y="2241"/>
                  </a:cubicBezTo>
                  <a:cubicBezTo>
                    <a:pt x="958" y="2241"/>
                    <a:pt x="451" y="1838"/>
                    <a:pt x="451" y="1339"/>
                  </a:cubicBezTo>
                  <a:cubicBezTo>
                    <a:pt x="451" y="840"/>
                    <a:pt x="958" y="437"/>
                    <a:pt x="1575" y="437"/>
                  </a:cubicBezTo>
                  <a:cubicBezTo>
                    <a:pt x="2199" y="437"/>
                    <a:pt x="2705" y="840"/>
                    <a:pt x="2705" y="1339"/>
                  </a:cubicBezTo>
                  <a:cubicBezTo>
                    <a:pt x="2692" y="1499"/>
                    <a:pt x="2806" y="1578"/>
                    <a:pt x="2921" y="1578"/>
                  </a:cubicBezTo>
                  <a:cubicBezTo>
                    <a:pt x="3035" y="1578"/>
                    <a:pt x="3149" y="1499"/>
                    <a:pt x="3136" y="1339"/>
                  </a:cubicBezTo>
                  <a:cubicBezTo>
                    <a:pt x="3136" y="604"/>
                    <a:pt x="2435" y="0"/>
                    <a:pt x="1575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7563622" y="3825798"/>
              <a:ext cx="12164" cy="153353"/>
            </a:xfrm>
            <a:custGeom>
              <a:avLst/>
              <a:gdLst/>
              <a:ahLst/>
              <a:cxnLst/>
              <a:rect l="l" t="t" r="r" b="b"/>
              <a:pathLst>
                <a:path w="463" h="5837" extrusionOk="0">
                  <a:moveTo>
                    <a:pt x="232" y="0"/>
                  </a:moveTo>
                  <a:cubicBezTo>
                    <a:pt x="117" y="0"/>
                    <a:pt x="1" y="80"/>
                    <a:pt x="15" y="239"/>
                  </a:cubicBezTo>
                  <a:lnTo>
                    <a:pt x="15" y="5622"/>
                  </a:lnTo>
                  <a:cubicBezTo>
                    <a:pt x="15" y="5740"/>
                    <a:pt x="112" y="5837"/>
                    <a:pt x="230" y="5837"/>
                  </a:cubicBezTo>
                  <a:cubicBezTo>
                    <a:pt x="355" y="5837"/>
                    <a:pt x="452" y="5740"/>
                    <a:pt x="445" y="5622"/>
                  </a:cubicBezTo>
                  <a:lnTo>
                    <a:pt x="445" y="239"/>
                  </a:lnTo>
                  <a:cubicBezTo>
                    <a:pt x="462" y="80"/>
                    <a:pt x="348" y="0"/>
                    <a:pt x="232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8" name="Google Shape;1808;p43"/>
          <p:cNvGrpSpPr/>
          <p:nvPr/>
        </p:nvGrpSpPr>
        <p:grpSpPr>
          <a:xfrm>
            <a:off x="10762200" y="3898407"/>
            <a:ext cx="526636" cy="367023"/>
            <a:chOff x="7960705" y="3736235"/>
            <a:chExt cx="378902" cy="264064"/>
          </a:xfrm>
        </p:grpSpPr>
        <p:sp>
          <p:nvSpPr>
            <p:cNvPr id="1809" name="Google Shape;1809;p43"/>
            <p:cNvSpPr/>
            <p:nvPr/>
          </p:nvSpPr>
          <p:spPr>
            <a:xfrm>
              <a:off x="7960705" y="3736235"/>
              <a:ext cx="378902" cy="235638"/>
            </a:xfrm>
            <a:custGeom>
              <a:avLst/>
              <a:gdLst/>
              <a:ahLst/>
              <a:cxnLst/>
              <a:rect l="l" t="t" r="r" b="b"/>
              <a:pathLst>
                <a:path w="14422" h="8969" extrusionOk="0">
                  <a:moveTo>
                    <a:pt x="7319" y="0"/>
                  </a:moveTo>
                  <a:cubicBezTo>
                    <a:pt x="6514" y="0"/>
                    <a:pt x="6112" y="964"/>
                    <a:pt x="6674" y="1533"/>
                  </a:cubicBezTo>
                  <a:lnTo>
                    <a:pt x="3691" y="4821"/>
                  </a:lnTo>
                  <a:lnTo>
                    <a:pt x="1888" y="3274"/>
                  </a:lnTo>
                  <a:cubicBezTo>
                    <a:pt x="1888" y="3232"/>
                    <a:pt x="1895" y="3198"/>
                    <a:pt x="1895" y="3163"/>
                  </a:cubicBezTo>
                  <a:cubicBezTo>
                    <a:pt x="1895" y="2670"/>
                    <a:pt x="1489" y="2334"/>
                    <a:pt x="1059" y="2334"/>
                  </a:cubicBezTo>
                  <a:cubicBezTo>
                    <a:pt x="879" y="2334"/>
                    <a:pt x="695" y="2394"/>
                    <a:pt x="535" y="2525"/>
                  </a:cubicBezTo>
                  <a:cubicBezTo>
                    <a:pt x="1" y="2976"/>
                    <a:pt x="223" y="3850"/>
                    <a:pt x="917" y="3974"/>
                  </a:cubicBezTo>
                  <a:lnTo>
                    <a:pt x="917" y="8760"/>
                  </a:lnTo>
                  <a:cubicBezTo>
                    <a:pt x="917" y="8871"/>
                    <a:pt x="1007" y="8969"/>
                    <a:pt x="1125" y="8969"/>
                  </a:cubicBezTo>
                  <a:lnTo>
                    <a:pt x="13506" y="8969"/>
                  </a:lnTo>
                  <a:cubicBezTo>
                    <a:pt x="13624" y="8969"/>
                    <a:pt x="13714" y="8871"/>
                    <a:pt x="13714" y="8760"/>
                  </a:cubicBezTo>
                  <a:lnTo>
                    <a:pt x="13714" y="3974"/>
                  </a:lnTo>
                  <a:cubicBezTo>
                    <a:pt x="14130" y="3891"/>
                    <a:pt x="14421" y="3510"/>
                    <a:pt x="14380" y="3087"/>
                  </a:cubicBezTo>
                  <a:cubicBezTo>
                    <a:pt x="14345" y="2664"/>
                    <a:pt x="13991" y="2338"/>
                    <a:pt x="13561" y="2338"/>
                  </a:cubicBezTo>
                  <a:cubicBezTo>
                    <a:pt x="13062" y="2338"/>
                    <a:pt x="12680" y="2775"/>
                    <a:pt x="12743" y="3274"/>
                  </a:cubicBezTo>
                  <a:lnTo>
                    <a:pt x="10939" y="4821"/>
                  </a:lnTo>
                  <a:lnTo>
                    <a:pt x="7957" y="1533"/>
                  </a:lnTo>
                  <a:cubicBezTo>
                    <a:pt x="8519" y="964"/>
                    <a:pt x="8116" y="0"/>
                    <a:pt x="7319" y="0"/>
                  </a:cubicBezTo>
                  <a:close/>
                </a:path>
              </a:pathLst>
            </a:custGeom>
            <a:solidFill>
              <a:srgbClr val="B8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8295653" y="3797450"/>
              <a:ext cx="43034" cy="174423"/>
            </a:xfrm>
            <a:custGeom>
              <a:avLst/>
              <a:gdLst/>
              <a:ahLst/>
              <a:cxnLst/>
              <a:rect l="l" t="t" r="r" b="b"/>
              <a:pathLst>
                <a:path w="1638" h="6639" extrusionOk="0">
                  <a:moveTo>
                    <a:pt x="812" y="0"/>
                  </a:moveTo>
                  <a:cubicBezTo>
                    <a:pt x="414" y="0"/>
                    <a:pt x="68" y="287"/>
                    <a:pt x="1" y="687"/>
                  </a:cubicBezTo>
                  <a:lnTo>
                    <a:pt x="1" y="6639"/>
                  </a:lnTo>
                  <a:lnTo>
                    <a:pt x="757" y="6639"/>
                  </a:lnTo>
                  <a:cubicBezTo>
                    <a:pt x="868" y="6632"/>
                    <a:pt x="965" y="6541"/>
                    <a:pt x="965" y="6430"/>
                  </a:cubicBezTo>
                  <a:lnTo>
                    <a:pt x="965" y="1644"/>
                  </a:lnTo>
                  <a:cubicBezTo>
                    <a:pt x="1325" y="1575"/>
                    <a:pt x="1596" y="1284"/>
                    <a:pt x="1631" y="923"/>
                  </a:cubicBezTo>
                  <a:lnTo>
                    <a:pt x="1638" y="743"/>
                  </a:lnTo>
                  <a:cubicBezTo>
                    <a:pt x="1589" y="334"/>
                    <a:pt x="1256" y="14"/>
                    <a:pt x="840" y="1"/>
                  </a:cubicBezTo>
                  <a:cubicBezTo>
                    <a:pt x="831" y="0"/>
                    <a:pt x="821" y="0"/>
                    <a:pt x="812" y="0"/>
                  </a:cubicBezTo>
                  <a:close/>
                </a:path>
              </a:pathLst>
            </a:custGeom>
            <a:solidFill>
              <a:srgbClr val="92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8109407" y="3875821"/>
              <a:ext cx="76033" cy="64972"/>
            </a:xfrm>
            <a:custGeom>
              <a:avLst/>
              <a:gdLst/>
              <a:ahLst/>
              <a:cxnLst/>
              <a:rect l="l" t="t" r="r" b="b"/>
              <a:pathLst>
                <a:path w="2894" h="2473" extrusionOk="0">
                  <a:moveTo>
                    <a:pt x="1659" y="0"/>
                  </a:moveTo>
                  <a:cubicBezTo>
                    <a:pt x="556" y="0"/>
                    <a:pt x="1" y="1332"/>
                    <a:pt x="785" y="2109"/>
                  </a:cubicBezTo>
                  <a:cubicBezTo>
                    <a:pt x="1036" y="2360"/>
                    <a:pt x="1346" y="2473"/>
                    <a:pt x="1649" y="2473"/>
                  </a:cubicBezTo>
                  <a:cubicBezTo>
                    <a:pt x="2284" y="2473"/>
                    <a:pt x="2893" y="1981"/>
                    <a:pt x="2893" y="1235"/>
                  </a:cubicBezTo>
                  <a:cubicBezTo>
                    <a:pt x="2893" y="555"/>
                    <a:pt x="2338" y="0"/>
                    <a:pt x="1659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7961624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1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8037447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0" y="1402"/>
                  </a:cubicBezTo>
                  <a:cubicBezTo>
                    <a:pt x="686" y="1570"/>
                    <a:pt x="892" y="1645"/>
                    <a:pt x="1094" y="1645"/>
                  </a:cubicBezTo>
                  <a:cubicBezTo>
                    <a:pt x="1515" y="1645"/>
                    <a:pt x="1921" y="1316"/>
                    <a:pt x="1921" y="819"/>
                  </a:cubicBezTo>
                  <a:cubicBezTo>
                    <a:pt x="1921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8286352" y="3897495"/>
              <a:ext cx="50522" cy="43245"/>
            </a:xfrm>
            <a:custGeom>
              <a:avLst/>
              <a:gdLst/>
              <a:ahLst/>
              <a:cxnLst/>
              <a:rect l="l" t="t" r="r" b="b"/>
              <a:pathLst>
                <a:path w="1923" h="1646" extrusionOk="0">
                  <a:moveTo>
                    <a:pt x="1104" y="1"/>
                  </a:moveTo>
                  <a:cubicBezTo>
                    <a:pt x="369" y="1"/>
                    <a:pt x="1" y="881"/>
                    <a:pt x="521" y="1402"/>
                  </a:cubicBezTo>
                  <a:cubicBezTo>
                    <a:pt x="687" y="1570"/>
                    <a:pt x="893" y="1645"/>
                    <a:pt x="1094" y="1645"/>
                  </a:cubicBezTo>
                  <a:cubicBezTo>
                    <a:pt x="1516" y="1645"/>
                    <a:pt x="1922" y="1316"/>
                    <a:pt x="1922" y="819"/>
                  </a:cubicBezTo>
                  <a:cubicBezTo>
                    <a:pt x="1922" y="368"/>
                    <a:pt x="1555" y="1"/>
                    <a:pt x="1104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8210556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8143666" y="3875821"/>
              <a:ext cx="44138" cy="64919"/>
            </a:xfrm>
            <a:custGeom>
              <a:avLst/>
              <a:gdLst/>
              <a:ahLst/>
              <a:cxnLst/>
              <a:rect l="l" t="t" r="r" b="b"/>
              <a:pathLst>
                <a:path w="1680" h="2471" extrusionOk="0">
                  <a:moveTo>
                    <a:pt x="355" y="0"/>
                  </a:moveTo>
                  <a:cubicBezTo>
                    <a:pt x="230" y="0"/>
                    <a:pt x="112" y="14"/>
                    <a:pt x="1" y="49"/>
                  </a:cubicBezTo>
                  <a:cubicBezTo>
                    <a:pt x="1173" y="402"/>
                    <a:pt x="1173" y="2067"/>
                    <a:pt x="1" y="2421"/>
                  </a:cubicBezTo>
                  <a:cubicBezTo>
                    <a:pt x="117" y="2454"/>
                    <a:pt x="233" y="2470"/>
                    <a:pt x="348" y="2470"/>
                  </a:cubicBezTo>
                  <a:cubicBezTo>
                    <a:pt x="944" y="2470"/>
                    <a:pt x="1481" y="2038"/>
                    <a:pt x="1568" y="1415"/>
                  </a:cubicBezTo>
                  <a:cubicBezTo>
                    <a:pt x="1679" y="666"/>
                    <a:pt x="1104" y="0"/>
                    <a:pt x="355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7981302" y="3897495"/>
              <a:ext cx="33392" cy="43192"/>
            </a:xfrm>
            <a:custGeom>
              <a:avLst/>
              <a:gdLst/>
              <a:ahLst/>
              <a:cxnLst/>
              <a:rect l="l" t="t" r="r" b="b"/>
              <a:pathLst>
                <a:path w="1271" h="1644" extrusionOk="0">
                  <a:moveTo>
                    <a:pt x="354" y="1"/>
                  </a:moveTo>
                  <a:cubicBezTo>
                    <a:pt x="230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2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8057125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20" y="1643"/>
                    <a:pt x="1062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8306057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19" y="1643"/>
                    <a:pt x="1062" y="1393"/>
                    <a:pt x="1151" y="999"/>
                  </a:cubicBezTo>
                  <a:cubicBezTo>
                    <a:pt x="1269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8230234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7970373" y="3960733"/>
              <a:ext cx="365030" cy="39566"/>
            </a:xfrm>
            <a:custGeom>
              <a:avLst/>
              <a:gdLst/>
              <a:ahLst/>
              <a:cxnLst/>
              <a:rect l="l" t="t" r="r" b="b"/>
              <a:pathLst>
                <a:path w="13894" h="1506" extrusionOk="0">
                  <a:moveTo>
                    <a:pt x="757" y="0"/>
                  </a:moveTo>
                  <a:cubicBezTo>
                    <a:pt x="340" y="0"/>
                    <a:pt x="1" y="340"/>
                    <a:pt x="1" y="756"/>
                  </a:cubicBezTo>
                  <a:cubicBezTo>
                    <a:pt x="1" y="1173"/>
                    <a:pt x="340" y="1506"/>
                    <a:pt x="757" y="1506"/>
                  </a:cubicBezTo>
                  <a:lnTo>
                    <a:pt x="13138" y="1506"/>
                  </a:lnTo>
                  <a:cubicBezTo>
                    <a:pt x="13554" y="1506"/>
                    <a:pt x="13894" y="1173"/>
                    <a:pt x="13894" y="756"/>
                  </a:cubicBezTo>
                  <a:cubicBezTo>
                    <a:pt x="13894" y="340"/>
                    <a:pt x="13554" y="0"/>
                    <a:pt x="13138" y="0"/>
                  </a:cubicBezTo>
                  <a:close/>
                </a:path>
              </a:pathLst>
            </a:custGeom>
            <a:solidFill>
              <a:srgbClr val="5A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8291108" y="3960733"/>
              <a:ext cx="44295" cy="39566"/>
            </a:xfrm>
            <a:custGeom>
              <a:avLst/>
              <a:gdLst/>
              <a:ahLst/>
              <a:cxnLst/>
              <a:rect l="l" t="t" r="r" b="b"/>
              <a:pathLst>
                <a:path w="1686" h="1506" extrusionOk="0">
                  <a:moveTo>
                    <a:pt x="0" y="0"/>
                  </a:moveTo>
                  <a:cubicBezTo>
                    <a:pt x="416" y="0"/>
                    <a:pt x="749" y="340"/>
                    <a:pt x="749" y="756"/>
                  </a:cubicBezTo>
                  <a:cubicBezTo>
                    <a:pt x="749" y="1173"/>
                    <a:pt x="416" y="1506"/>
                    <a:pt x="0" y="1506"/>
                  </a:cubicBezTo>
                  <a:lnTo>
                    <a:pt x="930" y="1506"/>
                  </a:lnTo>
                  <a:cubicBezTo>
                    <a:pt x="1346" y="1506"/>
                    <a:pt x="1686" y="1173"/>
                    <a:pt x="1686" y="756"/>
                  </a:cubicBezTo>
                  <a:cubicBezTo>
                    <a:pt x="1686" y="340"/>
                    <a:pt x="1346" y="0"/>
                    <a:pt x="93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3" name="Google Shape;1823;p43"/>
          <p:cNvGrpSpPr/>
          <p:nvPr/>
        </p:nvGrpSpPr>
        <p:grpSpPr>
          <a:xfrm>
            <a:off x="8964769" y="4490557"/>
            <a:ext cx="231001" cy="539306"/>
            <a:chOff x="6400828" y="4162270"/>
            <a:chExt cx="166200" cy="388018"/>
          </a:xfrm>
        </p:grpSpPr>
        <p:sp>
          <p:nvSpPr>
            <p:cNvPr id="1824" name="Google Shape;1824;p43"/>
            <p:cNvSpPr/>
            <p:nvPr/>
          </p:nvSpPr>
          <p:spPr>
            <a:xfrm>
              <a:off x="6433432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647588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2" y="764"/>
                    <a:pt x="1132" y="1437"/>
                  </a:cubicBezTo>
                  <a:cubicBezTo>
                    <a:pt x="1132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8" y="2878"/>
                    <a:pt x="1657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43"/>
            <p:cNvSpPr/>
            <p:nvPr/>
          </p:nvSpPr>
          <p:spPr>
            <a:xfrm>
              <a:off x="6400828" y="4244292"/>
              <a:ext cx="166042" cy="3059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43"/>
            <p:cNvSpPr/>
            <p:nvPr/>
          </p:nvSpPr>
          <p:spPr>
            <a:xfrm>
              <a:off x="6452400" y="4421947"/>
              <a:ext cx="31553" cy="127973"/>
            </a:xfrm>
            <a:custGeom>
              <a:avLst/>
              <a:gdLst/>
              <a:ahLst/>
              <a:cxnLst/>
              <a:rect l="l" t="t" r="r" b="b"/>
              <a:pathLst>
                <a:path w="1201" h="4871" extrusionOk="0">
                  <a:moveTo>
                    <a:pt x="721" y="1"/>
                  </a:moveTo>
                  <a:cubicBezTo>
                    <a:pt x="472" y="1"/>
                    <a:pt x="271" y="202"/>
                    <a:pt x="271" y="452"/>
                  </a:cubicBezTo>
                  <a:lnTo>
                    <a:pt x="271" y="4336"/>
                  </a:lnTo>
                  <a:cubicBezTo>
                    <a:pt x="271" y="4530"/>
                    <a:pt x="167" y="4711"/>
                    <a:pt x="0" y="4808"/>
                  </a:cubicBezTo>
                  <a:lnTo>
                    <a:pt x="35" y="4828"/>
                  </a:lnTo>
                  <a:lnTo>
                    <a:pt x="49" y="4835"/>
                  </a:lnTo>
                  <a:lnTo>
                    <a:pt x="83" y="4849"/>
                  </a:lnTo>
                  <a:lnTo>
                    <a:pt x="97" y="4849"/>
                  </a:lnTo>
                  <a:lnTo>
                    <a:pt x="132" y="4863"/>
                  </a:lnTo>
                  <a:lnTo>
                    <a:pt x="146" y="4863"/>
                  </a:lnTo>
                  <a:lnTo>
                    <a:pt x="187" y="4870"/>
                  </a:lnTo>
                  <a:lnTo>
                    <a:pt x="250" y="4870"/>
                  </a:lnTo>
                  <a:cubicBezTo>
                    <a:pt x="258" y="4870"/>
                    <a:pt x="266" y="4871"/>
                    <a:pt x="274" y="4871"/>
                  </a:cubicBezTo>
                  <a:cubicBezTo>
                    <a:pt x="568" y="4871"/>
                    <a:pt x="812" y="4626"/>
                    <a:pt x="812" y="4329"/>
                  </a:cubicBezTo>
                  <a:lnTo>
                    <a:pt x="812" y="396"/>
                  </a:lnTo>
                  <a:cubicBezTo>
                    <a:pt x="812" y="174"/>
                    <a:pt x="985" y="1"/>
                    <a:pt x="120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6501583" y="4288745"/>
              <a:ext cx="29005" cy="261359"/>
            </a:xfrm>
            <a:custGeom>
              <a:avLst/>
              <a:gdLst/>
              <a:ahLst/>
              <a:cxnLst/>
              <a:rect l="l" t="t" r="r" b="b"/>
              <a:pathLst>
                <a:path w="1104" h="9948" extrusionOk="0">
                  <a:moveTo>
                    <a:pt x="715" y="1"/>
                  </a:moveTo>
                  <a:cubicBezTo>
                    <a:pt x="473" y="1"/>
                    <a:pt x="271" y="202"/>
                    <a:pt x="271" y="451"/>
                  </a:cubicBezTo>
                  <a:lnTo>
                    <a:pt x="271" y="9406"/>
                  </a:lnTo>
                  <a:cubicBezTo>
                    <a:pt x="271" y="9600"/>
                    <a:pt x="167" y="9781"/>
                    <a:pt x="1" y="9878"/>
                  </a:cubicBezTo>
                  <a:lnTo>
                    <a:pt x="22" y="9892"/>
                  </a:lnTo>
                  <a:lnTo>
                    <a:pt x="36" y="9898"/>
                  </a:lnTo>
                  <a:lnTo>
                    <a:pt x="77" y="9919"/>
                  </a:lnTo>
                  <a:lnTo>
                    <a:pt x="98" y="9926"/>
                  </a:lnTo>
                  <a:lnTo>
                    <a:pt x="119" y="9933"/>
                  </a:lnTo>
                  <a:lnTo>
                    <a:pt x="147" y="9940"/>
                  </a:lnTo>
                  <a:lnTo>
                    <a:pt x="160" y="9940"/>
                  </a:lnTo>
                  <a:lnTo>
                    <a:pt x="202" y="9947"/>
                  </a:lnTo>
                  <a:lnTo>
                    <a:pt x="264" y="9947"/>
                  </a:lnTo>
                  <a:cubicBezTo>
                    <a:pt x="466" y="9947"/>
                    <a:pt x="653" y="9836"/>
                    <a:pt x="743" y="9663"/>
                  </a:cubicBezTo>
                  <a:cubicBezTo>
                    <a:pt x="750" y="9642"/>
                    <a:pt x="764" y="9628"/>
                    <a:pt x="771" y="9614"/>
                  </a:cubicBezTo>
                  <a:cubicBezTo>
                    <a:pt x="792" y="9559"/>
                    <a:pt x="806" y="9510"/>
                    <a:pt x="806" y="9455"/>
                  </a:cubicBezTo>
                  <a:lnTo>
                    <a:pt x="806" y="9399"/>
                  </a:lnTo>
                  <a:lnTo>
                    <a:pt x="806" y="299"/>
                  </a:lnTo>
                  <a:cubicBezTo>
                    <a:pt x="806" y="132"/>
                    <a:pt x="944" y="1"/>
                    <a:pt x="1104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6408105" y="4288745"/>
              <a:ext cx="29189" cy="109924"/>
            </a:xfrm>
            <a:custGeom>
              <a:avLst/>
              <a:gdLst/>
              <a:ahLst/>
              <a:cxnLst/>
              <a:rect l="l" t="t" r="r" b="b"/>
              <a:pathLst>
                <a:path w="1111" h="4184" extrusionOk="0">
                  <a:moveTo>
                    <a:pt x="722" y="1"/>
                  </a:moveTo>
                  <a:cubicBezTo>
                    <a:pt x="479" y="1"/>
                    <a:pt x="278" y="202"/>
                    <a:pt x="278" y="451"/>
                  </a:cubicBezTo>
                  <a:lnTo>
                    <a:pt x="278" y="3649"/>
                  </a:lnTo>
                  <a:cubicBezTo>
                    <a:pt x="278" y="3843"/>
                    <a:pt x="167" y="4024"/>
                    <a:pt x="1" y="4121"/>
                  </a:cubicBezTo>
                  <a:lnTo>
                    <a:pt x="35" y="4141"/>
                  </a:lnTo>
                  <a:lnTo>
                    <a:pt x="49" y="4148"/>
                  </a:lnTo>
                  <a:lnTo>
                    <a:pt x="91" y="4162"/>
                  </a:lnTo>
                  <a:lnTo>
                    <a:pt x="98" y="4162"/>
                  </a:lnTo>
                  <a:lnTo>
                    <a:pt x="139" y="4169"/>
                  </a:lnTo>
                  <a:lnTo>
                    <a:pt x="146" y="4169"/>
                  </a:lnTo>
                  <a:lnTo>
                    <a:pt x="195" y="4183"/>
                  </a:lnTo>
                  <a:lnTo>
                    <a:pt x="250" y="4183"/>
                  </a:lnTo>
                  <a:cubicBezTo>
                    <a:pt x="255" y="4183"/>
                    <a:pt x="259" y="4183"/>
                    <a:pt x="263" y="4183"/>
                  </a:cubicBezTo>
                  <a:cubicBezTo>
                    <a:pt x="569" y="4183"/>
                    <a:pt x="812" y="3943"/>
                    <a:pt x="819" y="3635"/>
                  </a:cubicBezTo>
                  <a:lnTo>
                    <a:pt x="819" y="299"/>
                  </a:lnTo>
                  <a:cubicBezTo>
                    <a:pt x="819" y="132"/>
                    <a:pt x="951" y="1"/>
                    <a:pt x="111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6508519" y="4244292"/>
              <a:ext cx="58509" cy="154298"/>
            </a:xfrm>
            <a:custGeom>
              <a:avLst/>
              <a:gdLst/>
              <a:ahLst/>
              <a:cxnLst/>
              <a:rect l="l" t="t" r="r" b="b"/>
              <a:pathLst>
                <a:path w="2227" h="5873" extrusionOk="0">
                  <a:moveTo>
                    <a:pt x="0" y="0"/>
                  </a:moveTo>
                  <a:cubicBezTo>
                    <a:pt x="930" y="0"/>
                    <a:pt x="1686" y="756"/>
                    <a:pt x="1686" y="1693"/>
                  </a:cubicBezTo>
                  <a:lnTo>
                    <a:pt x="1686" y="5327"/>
                  </a:lnTo>
                  <a:cubicBezTo>
                    <a:pt x="1686" y="5521"/>
                    <a:pt x="1582" y="5702"/>
                    <a:pt x="1415" y="5799"/>
                  </a:cubicBezTo>
                  <a:cubicBezTo>
                    <a:pt x="1503" y="5849"/>
                    <a:pt x="1596" y="5872"/>
                    <a:pt x="1686" y="5872"/>
                  </a:cubicBezTo>
                  <a:cubicBezTo>
                    <a:pt x="1968" y="5872"/>
                    <a:pt x="2227" y="5647"/>
                    <a:pt x="2227" y="5327"/>
                  </a:cubicBezTo>
                  <a:lnTo>
                    <a:pt x="2227" y="1693"/>
                  </a:lnTo>
                  <a:cubicBezTo>
                    <a:pt x="2227" y="756"/>
                    <a:pt x="1471" y="0"/>
                    <a:pt x="535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1" name="Google Shape;1831;p43"/>
          <p:cNvGrpSpPr/>
          <p:nvPr/>
        </p:nvGrpSpPr>
        <p:grpSpPr>
          <a:xfrm>
            <a:off x="9686134" y="4490557"/>
            <a:ext cx="313089" cy="539307"/>
            <a:chOff x="6919815" y="4162270"/>
            <a:chExt cx="225260" cy="388018"/>
          </a:xfrm>
        </p:grpSpPr>
        <p:sp>
          <p:nvSpPr>
            <p:cNvPr id="1832" name="Google Shape;1832;p43"/>
            <p:cNvSpPr/>
            <p:nvPr/>
          </p:nvSpPr>
          <p:spPr>
            <a:xfrm>
              <a:off x="6919815" y="4244634"/>
              <a:ext cx="224157" cy="305654"/>
            </a:xfrm>
            <a:custGeom>
              <a:avLst/>
              <a:gdLst/>
              <a:ahLst/>
              <a:cxnLst/>
              <a:rect l="l" t="t" r="r" b="b"/>
              <a:pathLst>
                <a:path w="8532" h="11634" extrusionOk="0">
                  <a:moveTo>
                    <a:pt x="2810" y="1"/>
                  </a:moveTo>
                  <a:cubicBezTo>
                    <a:pt x="2060" y="1"/>
                    <a:pt x="1402" y="493"/>
                    <a:pt x="1187" y="1208"/>
                  </a:cubicBezTo>
                  <a:lnTo>
                    <a:pt x="84" y="5175"/>
                  </a:lnTo>
                  <a:cubicBezTo>
                    <a:pt x="0" y="5467"/>
                    <a:pt x="167" y="5772"/>
                    <a:pt x="458" y="5855"/>
                  </a:cubicBezTo>
                  <a:cubicBezTo>
                    <a:pt x="508" y="5869"/>
                    <a:pt x="557" y="5876"/>
                    <a:pt x="606" y="5876"/>
                  </a:cubicBezTo>
                  <a:cubicBezTo>
                    <a:pt x="846" y="5876"/>
                    <a:pt x="1068" y="5714"/>
                    <a:pt x="1131" y="5467"/>
                  </a:cubicBezTo>
                  <a:lnTo>
                    <a:pt x="2123" y="1915"/>
                  </a:lnTo>
                  <a:cubicBezTo>
                    <a:pt x="2165" y="1758"/>
                    <a:pt x="2285" y="1689"/>
                    <a:pt x="2405" y="1689"/>
                  </a:cubicBezTo>
                  <a:cubicBezTo>
                    <a:pt x="2582" y="1689"/>
                    <a:pt x="2760" y="1837"/>
                    <a:pt x="2699" y="2068"/>
                  </a:cubicBezTo>
                  <a:lnTo>
                    <a:pt x="1637" y="6188"/>
                  </a:lnTo>
                  <a:lnTo>
                    <a:pt x="1464" y="6847"/>
                  </a:lnTo>
                  <a:cubicBezTo>
                    <a:pt x="1443" y="6937"/>
                    <a:pt x="1513" y="7027"/>
                    <a:pt x="1603" y="7027"/>
                  </a:cubicBezTo>
                  <a:lnTo>
                    <a:pt x="2796" y="7027"/>
                  </a:lnTo>
                  <a:lnTo>
                    <a:pt x="2796" y="11071"/>
                  </a:lnTo>
                  <a:cubicBezTo>
                    <a:pt x="2789" y="11369"/>
                    <a:pt x="3018" y="11612"/>
                    <a:pt x="3316" y="11633"/>
                  </a:cubicBezTo>
                  <a:cubicBezTo>
                    <a:pt x="3320" y="11633"/>
                    <a:pt x="3324" y="11633"/>
                    <a:pt x="3329" y="11633"/>
                  </a:cubicBezTo>
                  <a:cubicBezTo>
                    <a:pt x="3628" y="11633"/>
                    <a:pt x="3878" y="11393"/>
                    <a:pt x="3878" y="11085"/>
                  </a:cubicBezTo>
                  <a:lnTo>
                    <a:pt x="3878" y="7027"/>
                  </a:lnTo>
                  <a:lnTo>
                    <a:pt x="4655" y="7027"/>
                  </a:lnTo>
                  <a:lnTo>
                    <a:pt x="4655" y="11085"/>
                  </a:lnTo>
                  <a:cubicBezTo>
                    <a:pt x="4655" y="11383"/>
                    <a:pt x="4897" y="11626"/>
                    <a:pt x="5203" y="11626"/>
                  </a:cubicBezTo>
                  <a:cubicBezTo>
                    <a:pt x="5501" y="11626"/>
                    <a:pt x="5744" y="11383"/>
                    <a:pt x="5744" y="11085"/>
                  </a:cubicBezTo>
                  <a:lnTo>
                    <a:pt x="5744" y="7027"/>
                  </a:lnTo>
                  <a:lnTo>
                    <a:pt x="6930" y="7027"/>
                  </a:lnTo>
                  <a:cubicBezTo>
                    <a:pt x="7027" y="7027"/>
                    <a:pt x="7096" y="6937"/>
                    <a:pt x="7068" y="6847"/>
                  </a:cubicBezTo>
                  <a:lnTo>
                    <a:pt x="6895" y="6188"/>
                  </a:lnTo>
                  <a:lnTo>
                    <a:pt x="5834" y="2068"/>
                  </a:lnTo>
                  <a:cubicBezTo>
                    <a:pt x="5772" y="1836"/>
                    <a:pt x="5955" y="1688"/>
                    <a:pt x="6134" y="1688"/>
                  </a:cubicBezTo>
                  <a:cubicBezTo>
                    <a:pt x="6255" y="1688"/>
                    <a:pt x="6375" y="1755"/>
                    <a:pt x="6416" y="1908"/>
                  </a:cubicBezTo>
                  <a:lnTo>
                    <a:pt x="7408" y="5467"/>
                  </a:lnTo>
                  <a:cubicBezTo>
                    <a:pt x="7477" y="5701"/>
                    <a:pt x="7692" y="5856"/>
                    <a:pt x="7925" y="5856"/>
                  </a:cubicBezTo>
                  <a:cubicBezTo>
                    <a:pt x="7974" y="5856"/>
                    <a:pt x="8024" y="5849"/>
                    <a:pt x="8074" y="5834"/>
                  </a:cubicBezTo>
                  <a:cubicBezTo>
                    <a:pt x="8359" y="5758"/>
                    <a:pt x="8532" y="5460"/>
                    <a:pt x="8456" y="5175"/>
                  </a:cubicBezTo>
                  <a:lnTo>
                    <a:pt x="8470" y="5175"/>
                  </a:lnTo>
                  <a:lnTo>
                    <a:pt x="7367" y="1208"/>
                  </a:lnTo>
                  <a:cubicBezTo>
                    <a:pt x="7152" y="493"/>
                    <a:pt x="6493" y="1"/>
                    <a:pt x="5744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43"/>
            <p:cNvSpPr/>
            <p:nvPr/>
          </p:nvSpPr>
          <p:spPr>
            <a:xfrm>
              <a:off x="6981581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39" y="1"/>
                    <a:pt x="1" y="1555"/>
                    <a:pt x="909" y="2456"/>
                  </a:cubicBezTo>
                  <a:cubicBezTo>
                    <a:pt x="1201" y="2750"/>
                    <a:pt x="1561" y="2882"/>
                    <a:pt x="1915" y="2882"/>
                  </a:cubicBezTo>
                  <a:cubicBezTo>
                    <a:pt x="2654" y="2882"/>
                    <a:pt x="3365" y="2307"/>
                    <a:pt x="3365" y="1444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702403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8" y="764"/>
                    <a:pt x="1138" y="1444"/>
                  </a:cubicBezTo>
                  <a:cubicBezTo>
                    <a:pt x="1138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9" y="2878"/>
                    <a:pt x="1663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928563" y="4289113"/>
              <a:ext cx="54515" cy="109556"/>
            </a:xfrm>
            <a:custGeom>
              <a:avLst/>
              <a:gdLst/>
              <a:ahLst/>
              <a:cxnLst/>
              <a:rect l="l" t="t" r="r" b="b"/>
              <a:pathLst>
                <a:path w="2075" h="4170" extrusionOk="0">
                  <a:moveTo>
                    <a:pt x="1533" y="0"/>
                  </a:moveTo>
                  <a:cubicBezTo>
                    <a:pt x="1401" y="0"/>
                    <a:pt x="1284" y="91"/>
                    <a:pt x="1249" y="215"/>
                  </a:cubicBezTo>
                  <a:lnTo>
                    <a:pt x="257" y="3774"/>
                  </a:lnTo>
                  <a:cubicBezTo>
                    <a:pt x="215" y="3912"/>
                    <a:pt x="125" y="4030"/>
                    <a:pt x="0" y="4100"/>
                  </a:cubicBezTo>
                  <a:cubicBezTo>
                    <a:pt x="42" y="4121"/>
                    <a:pt x="84" y="4141"/>
                    <a:pt x="125" y="4148"/>
                  </a:cubicBezTo>
                  <a:cubicBezTo>
                    <a:pt x="176" y="4163"/>
                    <a:pt x="227" y="4170"/>
                    <a:pt x="277" y="4170"/>
                  </a:cubicBezTo>
                  <a:cubicBezTo>
                    <a:pt x="514" y="4170"/>
                    <a:pt x="729" y="4014"/>
                    <a:pt x="798" y="3774"/>
                  </a:cubicBezTo>
                  <a:lnTo>
                    <a:pt x="1790" y="215"/>
                  </a:lnTo>
                  <a:cubicBezTo>
                    <a:pt x="1825" y="91"/>
                    <a:pt x="1943" y="0"/>
                    <a:pt x="20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7056484" y="4244634"/>
              <a:ext cx="88591" cy="154167"/>
            </a:xfrm>
            <a:custGeom>
              <a:avLst/>
              <a:gdLst/>
              <a:ahLst/>
              <a:cxnLst/>
              <a:rect l="l" t="t" r="r" b="b"/>
              <a:pathLst>
                <a:path w="3372" h="5868" extrusionOk="0">
                  <a:moveTo>
                    <a:pt x="1" y="1"/>
                  </a:moveTo>
                  <a:cubicBezTo>
                    <a:pt x="750" y="1"/>
                    <a:pt x="1409" y="493"/>
                    <a:pt x="1624" y="1208"/>
                  </a:cubicBezTo>
                  <a:lnTo>
                    <a:pt x="2727" y="5175"/>
                  </a:lnTo>
                  <a:cubicBezTo>
                    <a:pt x="2796" y="5418"/>
                    <a:pt x="2692" y="5668"/>
                    <a:pt x="2477" y="5793"/>
                  </a:cubicBezTo>
                  <a:cubicBezTo>
                    <a:pt x="2565" y="5844"/>
                    <a:pt x="2657" y="5867"/>
                    <a:pt x="2746" y="5867"/>
                  </a:cubicBezTo>
                  <a:cubicBezTo>
                    <a:pt x="3079" y="5867"/>
                    <a:pt x="3371" y="5547"/>
                    <a:pt x="3268" y="5175"/>
                  </a:cubicBezTo>
                  <a:lnTo>
                    <a:pt x="2165" y="1208"/>
                  </a:lnTo>
                  <a:cubicBezTo>
                    <a:pt x="1950" y="493"/>
                    <a:pt x="1291" y="1"/>
                    <a:pt x="542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7000550" y="4429251"/>
              <a:ext cx="21333" cy="121037"/>
            </a:xfrm>
            <a:custGeom>
              <a:avLst/>
              <a:gdLst/>
              <a:ahLst/>
              <a:cxnLst/>
              <a:rect l="l" t="t" r="r" b="b"/>
              <a:pathLst>
                <a:path w="812" h="4607" extrusionOk="0">
                  <a:moveTo>
                    <a:pt x="416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1" y="4058"/>
                  </a:lnTo>
                  <a:cubicBezTo>
                    <a:pt x="271" y="4252"/>
                    <a:pt x="167" y="4433"/>
                    <a:pt x="0" y="4530"/>
                  </a:cubicBezTo>
                  <a:cubicBezTo>
                    <a:pt x="76" y="4571"/>
                    <a:pt x="160" y="4599"/>
                    <a:pt x="243" y="4606"/>
                  </a:cubicBezTo>
                  <a:cubicBezTo>
                    <a:pt x="247" y="4606"/>
                    <a:pt x="252" y="4606"/>
                    <a:pt x="256" y="4606"/>
                  </a:cubicBezTo>
                  <a:cubicBezTo>
                    <a:pt x="562" y="4606"/>
                    <a:pt x="812" y="4366"/>
                    <a:pt x="812" y="4058"/>
                  </a:cubicBezTo>
                  <a:lnTo>
                    <a:pt x="812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7049574" y="4429251"/>
              <a:ext cx="21517" cy="120932"/>
            </a:xfrm>
            <a:custGeom>
              <a:avLst/>
              <a:gdLst/>
              <a:ahLst/>
              <a:cxnLst/>
              <a:rect l="l" t="t" r="r" b="b"/>
              <a:pathLst>
                <a:path w="819" h="4603" extrusionOk="0">
                  <a:moveTo>
                    <a:pt x="423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7" y="4058"/>
                  </a:lnTo>
                  <a:cubicBezTo>
                    <a:pt x="277" y="4252"/>
                    <a:pt x="173" y="4433"/>
                    <a:pt x="0" y="4530"/>
                  </a:cubicBezTo>
                  <a:cubicBezTo>
                    <a:pt x="87" y="4580"/>
                    <a:pt x="179" y="4602"/>
                    <a:pt x="269" y="4602"/>
                  </a:cubicBezTo>
                  <a:cubicBezTo>
                    <a:pt x="554" y="4602"/>
                    <a:pt x="818" y="4374"/>
                    <a:pt x="818" y="4058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7058139" y="4289113"/>
              <a:ext cx="48315" cy="140164"/>
            </a:xfrm>
            <a:custGeom>
              <a:avLst/>
              <a:gdLst/>
              <a:ahLst/>
              <a:cxnLst/>
              <a:rect l="l" t="t" r="r" b="b"/>
              <a:pathLst>
                <a:path w="1839" h="5335" extrusionOk="0">
                  <a:moveTo>
                    <a:pt x="340" y="0"/>
                  </a:moveTo>
                  <a:cubicBezTo>
                    <a:pt x="139" y="0"/>
                    <a:pt x="0" y="181"/>
                    <a:pt x="49" y="375"/>
                  </a:cubicBezTo>
                  <a:lnTo>
                    <a:pt x="1325" y="5334"/>
                  </a:lnTo>
                  <a:lnTo>
                    <a:pt x="1679" y="5334"/>
                  </a:lnTo>
                  <a:cubicBezTo>
                    <a:pt x="1769" y="5334"/>
                    <a:pt x="1838" y="5244"/>
                    <a:pt x="1817" y="5154"/>
                  </a:cubicBezTo>
                  <a:lnTo>
                    <a:pt x="590" y="375"/>
                  </a:lnTo>
                  <a:cubicBezTo>
                    <a:pt x="534" y="181"/>
                    <a:pt x="680" y="0"/>
                    <a:pt x="8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0" name="Google Shape;1840;p43"/>
          <p:cNvGrpSpPr/>
          <p:nvPr/>
        </p:nvGrpSpPr>
        <p:grpSpPr>
          <a:xfrm>
            <a:off x="10333512" y="4511077"/>
            <a:ext cx="540293" cy="498117"/>
            <a:chOff x="7385600" y="4177035"/>
            <a:chExt cx="388728" cy="358383"/>
          </a:xfrm>
        </p:grpSpPr>
        <p:sp>
          <p:nvSpPr>
            <p:cNvPr id="1841" name="Google Shape;1841;p43"/>
            <p:cNvSpPr/>
            <p:nvPr/>
          </p:nvSpPr>
          <p:spPr>
            <a:xfrm>
              <a:off x="7385600" y="4314808"/>
              <a:ext cx="230541" cy="220610"/>
            </a:xfrm>
            <a:custGeom>
              <a:avLst/>
              <a:gdLst/>
              <a:ahLst/>
              <a:cxnLst/>
              <a:rect l="l" t="t" r="r" b="b"/>
              <a:pathLst>
                <a:path w="8775" h="8397" extrusionOk="0">
                  <a:moveTo>
                    <a:pt x="6790" y="0"/>
                  </a:moveTo>
                  <a:cubicBezTo>
                    <a:pt x="6786" y="0"/>
                    <a:pt x="6781" y="0"/>
                    <a:pt x="6777" y="0"/>
                  </a:cubicBezTo>
                  <a:lnTo>
                    <a:pt x="1942" y="35"/>
                  </a:lnTo>
                  <a:cubicBezTo>
                    <a:pt x="867" y="49"/>
                    <a:pt x="0" y="923"/>
                    <a:pt x="7" y="1998"/>
                  </a:cubicBezTo>
                  <a:lnTo>
                    <a:pt x="35" y="4939"/>
                  </a:lnTo>
                  <a:cubicBezTo>
                    <a:pt x="42" y="6017"/>
                    <a:pt x="916" y="6874"/>
                    <a:pt x="1985" y="6874"/>
                  </a:cubicBezTo>
                  <a:cubicBezTo>
                    <a:pt x="1989" y="6874"/>
                    <a:pt x="1994" y="6874"/>
                    <a:pt x="1998" y="6874"/>
                  </a:cubicBezTo>
                  <a:lnTo>
                    <a:pt x="4474" y="6860"/>
                  </a:lnTo>
                  <a:cubicBezTo>
                    <a:pt x="4478" y="6860"/>
                    <a:pt x="4481" y="6859"/>
                    <a:pt x="4485" y="6859"/>
                  </a:cubicBezTo>
                  <a:cubicBezTo>
                    <a:pt x="4522" y="6859"/>
                    <a:pt x="4551" y="6892"/>
                    <a:pt x="4557" y="6930"/>
                  </a:cubicBezTo>
                  <a:cubicBezTo>
                    <a:pt x="4613" y="7172"/>
                    <a:pt x="4738" y="8005"/>
                    <a:pt x="3982" y="8248"/>
                  </a:cubicBezTo>
                  <a:cubicBezTo>
                    <a:pt x="3919" y="8261"/>
                    <a:pt x="3919" y="8352"/>
                    <a:pt x="3989" y="8359"/>
                  </a:cubicBezTo>
                  <a:cubicBezTo>
                    <a:pt x="4102" y="8379"/>
                    <a:pt x="4244" y="8397"/>
                    <a:pt x="4399" y="8397"/>
                  </a:cubicBezTo>
                  <a:cubicBezTo>
                    <a:pt x="4974" y="8397"/>
                    <a:pt x="5715" y="8155"/>
                    <a:pt x="5737" y="6937"/>
                  </a:cubicBezTo>
                  <a:cubicBezTo>
                    <a:pt x="5737" y="6888"/>
                    <a:pt x="5771" y="6846"/>
                    <a:pt x="5820" y="6846"/>
                  </a:cubicBezTo>
                  <a:lnTo>
                    <a:pt x="6832" y="6839"/>
                  </a:lnTo>
                  <a:cubicBezTo>
                    <a:pt x="7908" y="6826"/>
                    <a:pt x="8775" y="5952"/>
                    <a:pt x="8768" y="4877"/>
                  </a:cubicBezTo>
                  <a:lnTo>
                    <a:pt x="8747" y="1936"/>
                  </a:lnTo>
                  <a:cubicBezTo>
                    <a:pt x="8733" y="858"/>
                    <a:pt x="7859" y="0"/>
                    <a:pt x="6790" y="0"/>
                  </a:cubicBez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7541212" y="4315176"/>
              <a:ext cx="74561" cy="179704"/>
            </a:xfrm>
            <a:custGeom>
              <a:avLst/>
              <a:gdLst/>
              <a:ahLst/>
              <a:cxnLst/>
              <a:rect l="l" t="t" r="r" b="b"/>
              <a:pathLst>
                <a:path w="2838" h="6840" extrusionOk="0">
                  <a:moveTo>
                    <a:pt x="1" y="0"/>
                  </a:moveTo>
                  <a:cubicBezTo>
                    <a:pt x="1076" y="7"/>
                    <a:pt x="1943" y="881"/>
                    <a:pt x="1950" y="1956"/>
                  </a:cubicBezTo>
                  <a:lnTo>
                    <a:pt x="1950" y="4890"/>
                  </a:lnTo>
                  <a:cubicBezTo>
                    <a:pt x="1943" y="5965"/>
                    <a:pt x="1076" y="6839"/>
                    <a:pt x="1" y="6839"/>
                  </a:cubicBezTo>
                  <a:lnTo>
                    <a:pt x="889" y="6839"/>
                  </a:lnTo>
                  <a:cubicBezTo>
                    <a:pt x="1964" y="6839"/>
                    <a:pt x="2838" y="5965"/>
                    <a:pt x="2838" y="4890"/>
                  </a:cubicBezTo>
                  <a:lnTo>
                    <a:pt x="2838" y="1956"/>
                  </a:lnTo>
                  <a:cubicBezTo>
                    <a:pt x="2838" y="881"/>
                    <a:pt x="1964" y="7"/>
                    <a:pt x="889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7435334" y="4177035"/>
              <a:ext cx="338994" cy="281011"/>
            </a:xfrm>
            <a:custGeom>
              <a:avLst/>
              <a:gdLst/>
              <a:ahLst/>
              <a:cxnLst/>
              <a:rect l="l" t="t" r="r" b="b"/>
              <a:pathLst>
                <a:path w="12903" h="10696" extrusionOk="0">
                  <a:moveTo>
                    <a:pt x="1908" y="1"/>
                  </a:moveTo>
                  <a:cubicBezTo>
                    <a:pt x="854" y="1"/>
                    <a:pt x="1" y="854"/>
                    <a:pt x="1" y="1908"/>
                  </a:cubicBezTo>
                  <a:lnTo>
                    <a:pt x="1" y="6285"/>
                  </a:lnTo>
                  <a:cubicBezTo>
                    <a:pt x="1" y="7339"/>
                    <a:pt x="854" y="8192"/>
                    <a:pt x="1908" y="8192"/>
                  </a:cubicBezTo>
                  <a:lnTo>
                    <a:pt x="7797" y="8192"/>
                  </a:lnTo>
                  <a:cubicBezTo>
                    <a:pt x="7922" y="8192"/>
                    <a:pt x="8019" y="8303"/>
                    <a:pt x="8005" y="8428"/>
                  </a:cubicBezTo>
                  <a:cubicBezTo>
                    <a:pt x="7926" y="9062"/>
                    <a:pt x="7891" y="10695"/>
                    <a:pt x="9647" y="10695"/>
                  </a:cubicBezTo>
                  <a:cubicBezTo>
                    <a:pt x="9735" y="10695"/>
                    <a:pt x="9829" y="10691"/>
                    <a:pt x="9927" y="10682"/>
                  </a:cubicBezTo>
                  <a:cubicBezTo>
                    <a:pt x="9996" y="10675"/>
                    <a:pt x="10017" y="10585"/>
                    <a:pt x="9961" y="10551"/>
                  </a:cubicBezTo>
                  <a:cubicBezTo>
                    <a:pt x="9559" y="10322"/>
                    <a:pt x="8796" y="9684"/>
                    <a:pt x="9344" y="8331"/>
                  </a:cubicBezTo>
                  <a:cubicBezTo>
                    <a:pt x="9379" y="8255"/>
                    <a:pt x="9455" y="8206"/>
                    <a:pt x="9538" y="8206"/>
                  </a:cubicBezTo>
                  <a:lnTo>
                    <a:pt x="10995" y="8206"/>
                  </a:lnTo>
                  <a:cubicBezTo>
                    <a:pt x="12049" y="8206"/>
                    <a:pt x="12902" y="7353"/>
                    <a:pt x="12902" y="6299"/>
                  </a:cubicBezTo>
                  <a:lnTo>
                    <a:pt x="12902" y="1908"/>
                  </a:lnTo>
                  <a:cubicBezTo>
                    <a:pt x="12902" y="854"/>
                    <a:pt x="12049" y="1"/>
                    <a:pt x="1099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7700843" y="4177035"/>
              <a:ext cx="73484" cy="215618"/>
            </a:xfrm>
            <a:custGeom>
              <a:avLst/>
              <a:gdLst/>
              <a:ahLst/>
              <a:cxnLst/>
              <a:rect l="l" t="t" r="r" b="b"/>
              <a:pathLst>
                <a:path w="2797" h="8207" extrusionOk="0">
                  <a:moveTo>
                    <a:pt x="889" y="1"/>
                  </a:moveTo>
                  <a:lnTo>
                    <a:pt x="889" y="8"/>
                  </a:lnTo>
                  <a:lnTo>
                    <a:pt x="1" y="8"/>
                  </a:lnTo>
                  <a:cubicBezTo>
                    <a:pt x="1048" y="8"/>
                    <a:pt x="1908" y="861"/>
                    <a:pt x="1908" y="1915"/>
                  </a:cubicBezTo>
                  <a:lnTo>
                    <a:pt x="1908" y="6299"/>
                  </a:lnTo>
                  <a:cubicBezTo>
                    <a:pt x="1908" y="7353"/>
                    <a:pt x="1048" y="8206"/>
                    <a:pt x="1" y="8206"/>
                  </a:cubicBezTo>
                  <a:lnTo>
                    <a:pt x="889" y="8206"/>
                  </a:lnTo>
                  <a:cubicBezTo>
                    <a:pt x="1943" y="8206"/>
                    <a:pt x="2796" y="7353"/>
                    <a:pt x="2796" y="6299"/>
                  </a:cubicBezTo>
                  <a:lnTo>
                    <a:pt x="2796" y="1908"/>
                  </a:lnTo>
                  <a:cubicBezTo>
                    <a:pt x="2796" y="854"/>
                    <a:pt x="1943" y="1"/>
                    <a:pt x="889" y="1"/>
                  </a:cubicBezTo>
                  <a:close/>
                </a:path>
              </a:pathLst>
            </a:custGeom>
            <a:solidFill>
              <a:srgbClr val="C0C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751606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5" y="1"/>
                  </a:moveTo>
                  <a:cubicBezTo>
                    <a:pt x="236" y="1"/>
                    <a:pt x="1" y="244"/>
                    <a:pt x="1" y="535"/>
                  </a:cubicBezTo>
                  <a:cubicBezTo>
                    <a:pt x="1" y="833"/>
                    <a:pt x="236" y="1069"/>
                    <a:pt x="535" y="1069"/>
                  </a:cubicBezTo>
                  <a:cubicBezTo>
                    <a:pt x="826" y="1069"/>
                    <a:pt x="1069" y="833"/>
                    <a:pt x="1069" y="535"/>
                  </a:cubicBezTo>
                  <a:cubicBezTo>
                    <a:pt x="1069" y="244"/>
                    <a:pt x="826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758605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6" y="1"/>
                    <a:pt x="0" y="244"/>
                    <a:pt x="0" y="535"/>
                  </a:cubicBezTo>
                  <a:cubicBezTo>
                    <a:pt x="0" y="833"/>
                    <a:pt x="236" y="1069"/>
                    <a:pt x="534" y="1069"/>
                  </a:cubicBezTo>
                  <a:cubicBezTo>
                    <a:pt x="826" y="1069"/>
                    <a:pt x="1068" y="833"/>
                    <a:pt x="1068" y="535"/>
                  </a:cubicBezTo>
                  <a:cubicBezTo>
                    <a:pt x="1068" y="244"/>
                    <a:pt x="826" y="1"/>
                    <a:pt x="534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7655839" y="4261764"/>
              <a:ext cx="28269" cy="28112"/>
            </a:xfrm>
            <a:custGeom>
              <a:avLst/>
              <a:gdLst/>
              <a:ahLst/>
              <a:cxnLst/>
              <a:rect l="l" t="t" r="r" b="b"/>
              <a:pathLst>
                <a:path w="1076" h="1070" extrusionOk="0">
                  <a:moveTo>
                    <a:pt x="535" y="1"/>
                  </a:moveTo>
                  <a:cubicBezTo>
                    <a:pt x="243" y="1"/>
                    <a:pt x="1" y="244"/>
                    <a:pt x="1" y="535"/>
                  </a:cubicBezTo>
                  <a:cubicBezTo>
                    <a:pt x="1" y="833"/>
                    <a:pt x="243" y="1069"/>
                    <a:pt x="535" y="1069"/>
                  </a:cubicBezTo>
                  <a:cubicBezTo>
                    <a:pt x="833" y="1069"/>
                    <a:pt x="1076" y="833"/>
                    <a:pt x="1076" y="535"/>
                  </a:cubicBezTo>
                  <a:cubicBezTo>
                    <a:pt x="1076" y="244"/>
                    <a:pt x="833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43"/>
          <p:cNvGrpSpPr/>
          <p:nvPr/>
        </p:nvGrpSpPr>
        <p:grpSpPr>
          <a:xfrm>
            <a:off x="4736116" y="3236296"/>
            <a:ext cx="513161" cy="358954"/>
            <a:chOff x="3625085" y="3259862"/>
            <a:chExt cx="369207" cy="258259"/>
          </a:xfrm>
        </p:grpSpPr>
        <p:sp>
          <p:nvSpPr>
            <p:cNvPr id="1849" name="Google Shape;1849;p43"/>
            <p:cNvSpPr/>
            <p:nvPr/>
          </p:nvSpPr>
          <p:spPr>
            <a:xfrm>
              <a:off x="3779069" y="3268978"/>
              <a:ext cx="109372" cy="40670"/>
            </a:xfrm>
            <a:custGeom>
              <a:avLst/>
              <a:gdLst/>
              <a:ahLst/>
              <a:cxnLst/>
              <a:rect l="l" t="t" r="r" b="b"/>
              <a:pathLst>
                <a:path w="4163" h="1548" extrusionOk="0">
                  <a:moveTo>
                    <a:pt x="1207" y="1"/>
                  </a:moveTo>
                  <a:cubicBezTo>
                    <a:pt x="909" y="1"/>
                    <a:pt x="638" y="174"/>
                    <a:pt x="514" y="445"/>
                  </a:cubicBezTo>
                  <a:lnTo>
                    <a:pt x="0" y="1547"/>
                  </a:lnTo>
                  <a:lnTo>
                    <a:pt x="4162" y="1547"/>
                  </a:lnTo>
                  <a:lnTo>
                    <a:pt x="3649" y="445"/>
                  </a:lnTo>
                  <a:cubicBezTo>
                    <a:pt x="3524" y="174"/>
                    <a:pt x="3253" y="1"/>
                    <a:pt x="295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3913374" y="3283192"/>
              <a:ext cx="57432" cy="31369"/>
            </a:xfrm>
            <a:custGeom>
              <a:avLst/>
              <a:gdLst/>
              <a:ahLst/>
              <a:cxnLst/>
              <a:rect l="l" t="t" r="r" b="b"/>
              <a:pathLst>
                <a:path w="2186" h="1194" extrusionOk="0">
                  <a:moveTo>
                    <a:pt x="347" y="1"/>
                  </a:moveTo>
                  <a:cubicBezTo>
                    <a:pt x="153" y="1"/>
                    <a:pt x="0" y="160"/>
                    <a:pt x="0" y="348"/>
                  </a:cubicBezTo>
                  <a:lnTo>
                    <a:pt x="0" y="1194"/>
                  </a:lnTo>
                  <a:lnTo>
                    <a:pt x="2185" y="1194"/>
                  </a:lnTo>
                  <a:lnTo>
                    <a:pt x="2185" y="348"/>
                  </a:lnTo>
                  <a:cubicBezTo>
                    <a:pt x="2185" y="160"/>
                    <a:pt x="2026" y="1"/>
                    <a:pt x="183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3625085" y="3309070"/>
              <a:ext cx="369207" cy="209050"/>
            </a:xfrm>
            <a:custGeom>
              <a:avLst/>
              <a:gdLst/>
              <a:ahLst/>
              <a:cxnLst/>
              <a:rect l="l" t="t" r="r" b="b"/>
              <a:pathLst>
                <a:path w="14053" h="7957" extrusionOk="0">
                  <a:moveTo>
                    <a:pt x="860" y="1"/>
                  </a:moveTo>
                  <a:cubicBezTo>
                    <a:pt x="389" y="1"/>
                    <a:pt x="0" y="382"/>
                    <a:pt x="0" y="854"/>
                  </a:cubicBezTo>
                  <a:lnTo>
                    <a:pt x="0" y="7096"/>
                  </a:lnTo>
                  <a:cubicBezTo>
                    <a:pt x="0" y="7575"/>
                    <a:pt x="389" y="7956"/>
                    <a:pt x="860" y="7956"/>
                  </a:cubicBezTo>
                  <a:lnTo>
                    <a:pt x="13193" y="7956"/>
                  </a:lnTo>
                  <a:cubicBezTo>
                    <a:pt x="13665" y="7956"/>
                    <a:pt x="14053" y="7575"/>
                    <a:pt x="14053" y="7096"/>
                  </a:cubicBezTo>
                  <a:lnTo>
                    <a:pt x="14053" y="861"/>
                  </a:lnTo>
                  <a:cubicBezTo>
                    <a:pt x="14053" y="382"/>
                    <a:pt x="13665" y="1"/>
                    <a:pt x="13193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3941616" y="3344065"/>
              <a:ext cx="52676" cy="145996"/>
            </a:xfrm>
            <a:custGeom>
              <a:avLst/>
              <a:gdLst/>
              <a:ahLst/>
              <a:cxnLst/>
              <a:rect l="l" t="t" r="r" b="b"/>
              <a:pathLst>
                <a:path w="2005" h="5557" extrusionOk="0">
                  <a:moveTo>
                    <a:pt x="2005" y="0"/>
                  </a:moveTo>
                  <a:lnTo>
                    <a:pt x="798" y="7"/>
                  </a:lnTo>
                  <a:lnTo>
                    <a:pt x="749" y="7"/>
                  </a:lnTo>
                  <a:cubicBezTo>
                    <a:pt x="326" y="28"/>
                    <a:pt x="0" y="382"/>
                    <a:pt x="0" y="805"/>
                  </a:cubicBezTo>
                  <a:lnTo>
                    <a:pt x="0" y="4759"/>
                  </a:lnTo>
                  <a:cubicBezTo>
                    <a:pt x="0" y="5196"/>
                    <a:pt x="354" y="5556"/>
                    <a:pt x="798" y="5556"/>
                  </a:cubicBezTo>
                  <a:lnTo>
                    <a:pt x="2005" y="5556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3739161" y="3324203"/>
              <a:ext cx="187349" cy="179783"/>
            </a:xfrm>
            <a:custGeom>
              <a:avLst/>
              <a:gdLst/>
              <a:ahLst/>
              <a:cxnLst/>
              <a:rect l="l" t="t" r="r" b="b"/>
              <a:pathLst>
                <a:path w="7131" h="6843" extrusionOk="0">
                  <a:moveTo>
                    <a:pt x="3723" y="0"/>
                  </a:moveTo>
                  <a:cubicBezTo>
                    <a:pt x="3714" y="0"/>
                    <a:pt x="3706" y="0"/>
                    <a:pt x="3697" y="0"/>
                  </a:cubicBezTo>
                  <a:cubicBezTo>
                    <a:pt x="2310" y="0"/>
                    <a:pt x="1062" y="833"/>
                    <a:pt x="534" y="2109"/>
                  </a:cubicBezTo>
                  <a:cubicBezTo>
                    <a:pt x="0" y="3392"/>
                    <a:pt x="299" y="4863"/>
                    <a:pt x="1277" y="5841"/>
                  </a:cubicBezTo>
                  <a:cubicBezTo>
                    <a:pt x="1931" y="6495"/>
                    <a:pt x="2806" y="6842"/>
                    <a:pt x="3698" y="6842"/>
                  </a:cubicBezTo>
                  <a:cubicBezTo>
                    <a:pt x="4139" y="6842"/>
                    <a:pt x="4584" y="6757"/>
                    <a:pt x="5008" y="6583"/>
                  </a:cubicBezTo>
                  <a:cubicBezTo>
                    <a:pt x="6284" y="6056"/>
                    <a:pt x="7117" y="4807"/>
                    <a:pt x="7117" y="3420"/>
                  </a:cubicBezTo>
                  <a:cubicBezTo>
                    <a:pt x="7131" y="1535"/>
                    <a:pt x="5605" y="0"/>
                    <a:pt x="372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3755739" y="3339494"/>
              <a:ext cx="155297" cy="149096"/>
            </a:xfrm>
            <a:custGeom>
              <a:avLst/>
              <a:gdLst/>
              <a:ahLst/>
              <a:cxnLst/>
              <a:rect l="l" t="t" r="r" b="b"/>
              <a:pathLst>
                <a:path w="5911" h="5675" extrusionOk="0">
                  <a:moveTo>
                    <a:pt x="3079" y="1"/>
                  </a:moveTo>
                  <a:cubicBezTo>
                    <a:pt x="3075" y="1"/>
                    <a:pt x="3071" y="1"/>
                    <a:pt x="3066" y="1"/>
                  </a:cubicBezTo>
                  <a:cubicBezTo>
                    <a:pt x="1915" y="1"/>
                    <a:pt x="881" y="695"/>
                    <a:pt x="444" y="1749"/>
                  </a:cubicBezTo>
                  <a:cubicBezTo>
                    <a:pt x="0" y="2810"/>
                    <a:pt x="243" y="4031"/>
                    <a:pt x="1055" y="4842"/>
                  </a:cubicBezTo>
                  <a:cubicBezTo>
                    <a:pt x="1598" y="5386"/>
                    <a:pt x="2325" y="5674"/>
                    <a:pt x="3065" y="5674"/>
                  </a:cubicBezTo>
                  <a:cubicBezTo>
                    <a:pt x="3430" y="5674"/>
                    <a:pt x="3798" y="5604"/>
                    <a:pt x="4148" y="5460"/>
                  </a:cubicBezTo>
                  <a:cubicBezTo>
                    <a:pt x="5210" y="5023"/>
                    <a:pt x="5903" y="3982"/>
                    <a:pt x="5903" y="2838"/>
                  </a:cubicBezTo>
                  <a:cubicBezTo>
                    <a:pt x="5910" y="1275"/>
                    <a:pt x="4641" y="1"/>
                    <a:pt x="307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3775049" y="3359172"/>
              <a:ext cx="122298" cy="108479"/>
            </a:xfrm>
            <a:custGeom>
              <a:avLst/>
              <a:gdLst/>
              <a:ahLst/>
              <a:cxnLst/>
              <a:rect l="l" t="t" r="r" b="b"/>
              <a:pathLst>
                <a:path w="4655" h="4129" extrusionOk="0">
                  <a:moveTo>
                    <a:pt x="2326" y="0"/>
                  </a:moveTo>
                  <a:cubicBezTo>
                    <a:pt x="1712" y="0"/>
                    <a:pt x="1103" y="276"/>
                    <a:pt x="694" y="799"/>
                  </a:cubicBezTo>
                  <a:cubicBezTo>
                    <a:pt x="1" y="1680"/>
                    <a:pt x="146" y="2956"/>
                    <a:pt x="1013" y="3663"/>
                  </a:cubicBezTo>
                  <a:cubicBezTo>
                    <a:pt x="1396" y="3976"/>
                    <a:pt x="1858" y="4128"/>
                    <a:pt x="2318" y="4128"/>
                  </a:cubicBezTo>
                  <a:cubicBezTo>
                    <a:pt x="2900" y="4128"/>
                    <a:pt x="3478" y="3883"/>
                    <a:pt x="3885" y="3407"/>
                  </a:cubicBezTo>
                  <a:lnTo>
                    <a:pt x="3892" y="3400"/>
                  </a:lnTo>
                  <a:cubicBezTo>
                    <a:pt x="3934" y="3351"/>
                    <a:pt x="3968" y="3310"/>
                    <a:pt x="4003" y="3261"/>
                  </a:cubicBezTo>
                  <a:cubicBezTo>
                    <a:pt x="4655" y="2346"/>
                    <a:pt x="4454" y="1083"/>
                    <a:pt x="3552" y="410"/>
                  </a:cubicBezTo>
                  <a:cubicBezTo>
                    <a:pt x="3185" y="134"/>
                    <a:pt x="2754" y="0"/>
                    <a:pt x="23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3798563" y="3359093"/>
              <a:ext cx="98075" cy="90982"/>
            </a:xfrm>
            <a:custGeom>
              <a:avLst/>
              <a:gdLst/>
              <a:ahLst/>
              <a:cxnLst/>
              <a:rect l="l" t="t" r="r" b="b"/>
              <a:pathLst>
                <a:path w="3733" h="3463" extrusionOk="0">
                  <a:moveTo>
                    <a:pt x="1423" y="1"/>
                  </a:moveTo>
                  <a:cubicBezTo>
                    <a:pt x="1124" y="1"/>
                    <a:pt x="823" y="65"/>
                    <a:pt x="541" y="198"/>
                  </a:cubicBezTo>
                  <a:cubicBezTo>
                    <a:pt x="0" y="968"/>
                    <a:pt x="42" y="2002"/>
                    <a:pt x="646" y="2723"/>
                  </a:cubicBezTo>
                  <a:cubicBezTo>
                    <a:pt x="1043" y="3204"/>
                    <a:pt x="1629" y="3463"/>
                    <a:pt x="2226" y="3463"/>
                  </a:cubicBezTo>
                  <a:cubicBezTo>
                    <a:pt x="2524" y="3463"/>
                    <a:pt x="2826" y="3398"/>
                    <a:pt x="3108" y="3264"/>
                  </a:cubicBezTo>
                  <a:cubicBezTo>
                    <a:pt x="3732" y="2390"/>
                    <a:pt x="3580" y="1183"/>
                    <a:pt x="2761" y="490"/>
                  </a:cubicBezTo>
                  <a:cubicBezTo>
                    <a:pt x="2380" y="169"/>
                    <a:pt x="1904" y="1"/>
                    <a:pt x="1423" y="1"/>
                  </a:cubicBez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3828461" y="3387441"/>
              <a:ext cx="34286" cy="34286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2"/>
                    <a:pt x="0" y="652"/>
                  </a:cubicBezTo>
                  <a:cubicBezTo>
                    <a:pt x="0" y="1013"/>
                    <a:pt x="291" y="1304"/>
                    <a:pt x="652" y="1304"/>
                  </a:cubicBezTo>
                  <a:cubicBezTo>
                    <a:pt x="1013" y="1304"/>
                    <a:pt x="1304" y="1013"/>
                    <a:pt x="1304" y="652"/>
                  </a:cubicBezTo>
                  <a:cubicBezTo>
                    <a:pt x="1304" y="292"/>
                    <a:pt x="1013" y="0"/>
                    <a:pt x="652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3658057" y="3259862"/>
              <a:ext cx="35573" cy="31028"/>
            </a:xfrm>
            <a:custGeom>
              <a:avLst/>
              <a:gdLst/>
              <a:ahLst/>
              <a:cxnLst/>
              <a:rect l="l" t="t" r="r" b="b"/>
              <a:pathLst>
                <a:path w="1354" h="1181" extrusionOk="0">
                  <a:moveTo>
                    <a:pt x="347" y="1"/>
                  </a:moveTo>
                  <a:cubicBezTo>
                    <a:pt x="153" y="1"/>
                    <a:pt x="1" y="153"/>
                    <a:pt x="1" y="348"/>
                  </a:cubicBezTo>
                  <a:lnTo>
                    <a:pt x="1" y="833"/>
                  </a:lnTo>
                  <a:cubicBezTo>
                    <a:pt x="1" y="1021"/>
                    <a:pt x="153" y="1180"/>
                    <a:pt x="347" y="1180"/>
                  </a:cubicBezTo>
                  <a:lnTo>
                    <a:pt x="1006" y="1180"/>
                  </a:lnTo>
                  <a:cubicBezTo>
                    <a:pt x="1194" y="1180"/>
                    <a:pt x="1353" y="1021"/>
                    <a:pt x="1353" y="833"/>
                  </a:cubicBezTo>
                  <a:lnTo>
                    <a:pt x="1353" y="348"/>
                  </a:lnTo>
                  <a:cubicBezTo>
                    <a:pt x="1353" y="153"/>
                    <a:pt x="1194" y="1"/>
                    <a:pt x="100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3625085" y="3281931"/>
              <a:ext cx="101517" cy="236190"/>
            </a:xfrm>
            <a:custGeom>
              <a:avLst/>
              <a:gdLst/>
              <a:ahLst/>
              <a:cxnLst/>
              <a:rect l="l" t="t" r="r" b="b"/>
              <a:pathLst>
                <a:path w="3864" h="8990" extrusionOk="0">
                  <a:moveTo>
                    <a:pt x="860" y="0"/>
                  </a:moveTo>
                  <a:cubicBezTo>
                    <a:pt x="389" y="7"/>
                    <a:pt x="7" y="389"/>
                    <a:pt x="0" y="860"/>
                  </a:cubicBezTo>
                  <a:lnTo>
                    <a:pt x="0" y="8129"/>
                  </a:lnTo>
                  <a:cubicBezTo>
                    <a:pt x="7" y="8601"/>
                    <a:pt x="389" y="8989"/>
                    <a:pt x="860" y="8989"/>
                  </a:cubicBezTo>
                  <a:lnTo>
                    <a:pt x="3004" y="8989"/>
                  </a:lnTo>
                  <a:cubicBezTo>
                    <a:pt x="3475" y="8989"/>
                    <a:pt x="3857" y="8601"/>
                    <a:pt x="3864" y="8129"/>
                  </a:cubicBezTo>
                  <a:lnTo>
                    <a:pt x="3864" y="860"/>
                  </a:lnTo>
                  <a:cubicBezTo>
                    <a:pt x="3864" y="396"/>
                    <a:pt x="3496" y="14"/>
                    <a:pt x="303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3625269" y="3281931"/>
              <a:ext cx="79474" cy="209944"/>
            </a:xfrm>
            <a:custGeom>
              <a:avLst/>
              <a:gdLst/>
              <a:ahLst/>
              <a:cxnLst/>
              <a:rect l="l" t="t" r="r" b="b"/>
              <a:pathLst>
                <a:path w="3025" h="7991" extrusionOk="0">
                  <a:moveTo>
                    <a:pt x="860" y="0"/>
                  </a:moveTo>
                  <a:cubicBezTo>
                    <a:pt x="382" y="7"/>
                    <a:pt x="0" y="389"/>
                    <a:pt x="0" y="860"/>
                  </a:cubicBezTo>
                  <a:lnTo>
                    <a:pt x="0" y="7991"/>
                  </a:lnTo>
                  <a:lnTo>
                    <a:pt x="2164" y="7991"/>
                  </a:lnTo>
                  <a:cubicBezTo>
                    <a:pt x="2636" y="7984"/>
                    <a:pt x="3017" y="7602"/>
                    <a:pt x="3024" y="7131"/>
                  </a:cubicBezTo>
                  <a:lnTo>
                    <a:pt x="3024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3912822" y="3327671"/>
              <a:ext cx="22621" cy="22621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431" y="0"/>
                  </a:moveTo>
                  <a:cubicBezTo>
                    <a:pt x="195" y="0"/>
                    <a:pt x="0" y="194"/>
                    <a:pt x="0" y="430"/>
                  </a:cubicBezTo>
                  <a:cubicBezTo>
                    <a:pt x="0" y="666"/>
                    <a:pt x="195" y="860"/>
                    <a:pt x="431" y="860"/>
                  </a:cubicBezTo>
                  <a:cubicBezTo>
                    <a:pt x="673" y="860"/>
                    <a:pt x="861" y="666"/>
                    <a:pt x="861" y="430"/>
                  </a:cubicBezTo>
                  <a:cubicBezTo>
                    <a:pt x="861" y="194"/>
                    <a:pt x="673" y="0"/>
                    <a:pt x="431" y="0"/>
                  </a:cubicBezTo>
                  <a:close/>
                </a:path>
              </a:pathLst>
            </a:custGeom>
            <a:solidFill>
              <a:srgbClr val="B8C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2" name="Google Shape;1862;p43"/>
          <p:cNvGrpSpPr/>
          <p:nvPr/>
        </p:nvGrpSpPr>
        <p:grpSpPr>
          <a:xfrm>
            <a:off x="8478110" y="3259845"/>
            <a:ext cx="504835" cy="345515"/>
            <a:chOff x="6317360" y="3276808"/>
            <a:chExt cx="363217" cy="248590"/>
          </a:xfrm>
        </p:grpSpPr>
        <p:sp>
          <p:nvSpPr>
            <p:cNvPr id="1863" name="Google Shape;1863;p43"/>
            <p:cNvSpPr/>
            <p:nvPr/>
          </p:nvSpPr>
          <p:spPr>
            <a:xfrm>
              <a:off x="6568840" y="3420045"/>
              <a:ext cx="77110" cy="49051"/>
            </a:xfrm>
            <a:custGeom>
              <a:avLst/>
              <a:gdLst/>
              <a:ahLst/>
              <a:cxnLst/>
              <a:rect l="l" t="t" r="r" b="b"/>
              <a:pathLst>
                <a:path w="2935" h="1867" extrusionOk="0">
                  <a:moveTo>
                    <a:pt x="0" y="1"/>
                  </a:moveTo>
                  <a:lnTo>
                    <a:pt x="0" y="1867"/>
                  </a:lnTo>
                  <a:lnTo>
                    <a:pt x="2934" y="1867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568840" y="3444663"/>
              <a:ext cx="77110" cy="24433"/>
            </a:xfrm>
            <a:custGeom>
              <a:avLst/>
              <a:gdLst/>
              <a:ahLst/>
              <a:cxnLst/>
              <a:rect l="l" t="t" r="r" b="b"/>
              <a:pathLst>
                <a:path w="2935" h="930" extrusionOk="0">
                  <a:moveTo>
                    <a:pt x="0" y="0"/>
                  </a:moveTo>
                  <a:lnTo>
                    <a:pt x="0" y="930"/>
                  </a:lnTo>
                  <a:lnTo>
                    <a:pt x="2934" y="930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26797" y="3387178"/>
              <a:ext cx="53780" cy="114890"/>
            </a:xfrm>
            <a:custGeom>
              <a:avLst/>
              <a:gdLst/>
              <a:ahLst/>
              <a:cxnLst/>
              <a:rect l="l" t="t" r="r" b="b"/>
              <a:pathLst>
                <a:path w="2047" h="4373" extrusionOk="0">
                  <a:moveTo>
                    <a:pt x="1827" y="1"/>
                  </a:moveTo>
                  <a:cubicBezTo>
                    <a:pt x="1806" y="1"/>
                    <a:pt x="1784" y="4"/>
                    <a:pt x="1762" y="10"/>
                  </a:cubicBezTo>
                  <a:lnTo>
                    <a:pt x="167" y="447"/>
                  </a:lnTo>
                  <a:cubicBezTo>
                    <a:pt x="69" y="475"/>
                    <a:pt x="0" y="558"/>
                    <a:pt x="0" y="662"/>
                  </a:cubicBezTo>
                  <a:lnTo>
                    <a:pt x="0" y="3707"/>
                  </a:lnTo>
                  <a:cubicBezTo>
                    <a:pt x="0" y="3811"/>
                    <a:pt x="69" y="3901"/>
                    <a:pt x="167" y="3922"/>
                  </a:cubicBezTo>
                  <a:lnTo>
                    <a:pt x="1762" y="4366"/>
                  </a:lnTo>
                  <a:cubicBezTo>
                    <a:pt x="1781" y="4371"/>
                    <a:pt x="1800" y="4373"/>
                    <a:pt x="1818" y="4373"/>
                  </a:cubicBezTo>
                  <a:cubicBezTo>
                    <a:pt x="1941" y="4373"/>
                    <a:pt x="2046" y="4277"/>
                    <a:pt x="2046" y="4144"/>
                  </a:cubicBezTo>
                  <a:lnTo>
                    <a:pt x="2046" y="225"/>
                  </a:lnTo>
                  <a:cubicBezTo>
                    <a:pt x="2046" y="96"/>
                    <a:pt x="1946" y="1"/>
                    <a:pt x="182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345051" y="3363743"/>
              <a:ext cx="247855" cy="161655"/>
            </a:xfrm>
            <a:custGeom>
              <a:avLst/>
              <a:gdLst/>
              <a:ahLst/>
              <a:cxnLst/>
              <a:rect l="l" t="t" r="r" b="b"/>
              <a:pathLst>
                <a:path w="9434" h="6153" extrusionOk="0">
                  <a:moveTo>
                    <a:pt x="320" y="1"/>
                  </a:moveTo>
                  <a:cubicBezTo>
                    <a:pt x="146" y="1"/>
                    <a:pt x="1" y="146"/>
                    <a:pt x="1" y="320"/>
                  </a:cubicBezTo>
                  <a:lnTo>
                    <a:pt x="1" y="5834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34" y="6014"/>
                    <a:pt x="9434" y="5834"/>
                  </a:cubicBezTo>
                  <a:lnTo>
                    <a:pt x="9434" y="320"/>
                  </a:lnTo>
                  <a:cubicBezTo>
                    <a:pt x="9434" y="146"/>
                    <a:pt x="9288" y="1"/>
                    <a:pt x="9115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345051" y="3363743"/>
              <a:ext cx="247671" cy="161655"/>
            </a:xfrm>
            <a:custGeom>
              <a:avLst/>
              <a:gdLst/>
              <a:ahLst/>
              <a:cxnLst/>
              <a:rect l="l" t="t" r="r" b="b"/>
              <a:pathLst>
                <a:path w="9427" h="6153" extrusionOk="0">
                  <a:moveTo>
                    <a:pt x="7658" y="1"/>
                  </a:moveTo>
                  <a:cubicBezTo>
                    <a:pt x="7832" y="1"/>
                    <a:pt x="7970" y="146"/>
                    <a:pt x="7970" y="320"/>
                  </a:cubicBezTo>
                  <a:lnTo>
                    <a:pt x="7970" y="5314"/>
                  </a:lnTo>
                  <a:cubicBezTo>
                    <a:pt x="7970" y="5549"/>
                    <a:pt x="7783" y="5744"/>
                    <a:pt x="7547" y="5744"/>
                  </a:cubicBezTo>
                  <a:lnTo>
                    <a:pt x="313" y="5744"/>
                  </a:lnTo>
                  <a:cubicBezTo>
                    <a:pt x="160" y="5744"/>
                    <a:pt x="28" y="5633"/>
                    <a:pt x="1" y="5480"/>
                  </a:cubicBezTo>
                  <a:lnTo>
                    <a:pt x="1" y="5841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27" y="6014"/>
                    <a:pt x="9427" y="5841"/>
                  </a:cubicBezTo>
                  <a:lnTo>
                    <a:pt x="9427" y="320"/>
                  </a:lnTo>
                  <a:cubicBezTo>
                    <a:pt x="9427" y="313"/>
                    <a:pt x="9427" y="299"/>
                    <a:pt x="9427" y="292"/>
                  </a:cubicBezTo>
                  <a:cubicBezTo>
                    <a:pt x="9413" y="125"/>
                    <a:pt x="9274" y="1"/>
                    <a:pt x="9115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317360" y="3276808"/>
              <a:ext cx="147993" cy="147835"/>
            </a:xfrm>
            <a:custGeom>
              <a:avLst/>
              <a:gdLst/>
              <a:ahLst/>
              <a:cxnLst/>
              <a:rect l="l" t="t" r="r" b="b"/>
              <a:pathLst>
                <a:path w="5633" h="5627" extrusionOk="0">
                  <a:moveTo>
                    <a:pt x="2817" y="1"/>
                  </a:moveTo>
                  <a:cubicBezTo>
                    <a:pt x="1263" y="1"/>
                    <a:pt x="0" y="1256"/>
                    <a:pt x="0" y="2810"/>
                  </a:cubicBezTo>
                  <a:cubicBezTo>
                    <a:pt x="0" y="4371"/>
                    <a:pt x="1263" y="5626"/>
                    <a:pt x="2817" y="5626"/>
                  </a:cubicBezTo>
                  <a:cubicBezTo>
                    <a:pt x="4370" y="5626"/>
                    <a:pt x="5633" y="4371"/>
                    <a:pt x="5633" y="2810"/>
                  </a:cubicBezTo>
                  <a:cubicBezTo>
                    <a:pt x="5633" y="1256"/>
                    <a:pt x="4370" y="1"/>
                    <a:pt x="28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339035" y="3298325"/>
              <a:ext cx="133622" cy="126344"/>
            </a:xfrm>
            <a:custGeom>
              <a:avLst/>
              <a:gdLst/>
              <a:ahLst/>
              <a:cxnLst/>
              <a:rect l="l" t="t" r="r" b="b"/>
              <a:pathLst>
                <a:path w="5086" h="4809" extrusionOk="0">
                  <a:moveTo>
                    <a:pt x="3982" y="0"/>
                  </a:moveTo>
                  <a:lnTo>
                    <a:pt x="1" y="3982"/>
                  </a:lnTo>
                  <a:cubicBezTo>
                    <a:pt x="552" y="4533"/>
                    <a:pt x="1274" y="4809"/>
                    <a:pt x="1994" y="4809"/>
                  </a:cubicBezTo>
                  <a:cubicBezTo>
                    <a:pt x="2715" y="4809"/>
                    <a:pt x="3434" y="4533"/>
                    <a:pt x="3982" y="3982"/>
                  </a:cubicBezTo>
                  <a:cubicBezTo>
                    <a:pt x="5085" y="2886"/>
                    <a:pt x="5085" y="1103"/>
                    <a:pt x="3982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505051" y="3446659"/>
              <a:ext cx="54148" cy="54148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98" y="0"/>
                  </a:moveTo>
                  <a:cubicBezTo>
                    <a:pt x="42" y="0"/>
                    <a:pt x="1" y="42"/>
                    <a:pt x="1" y="98"/>
                  </a:cubicBezTo>
                  <a:lnTo>
                    <a:pt x="1" y="1970"/>
                  </a:lnTo>
                  <a:cubicBezTo>
                    <a:pt x="1" y="2019"/>
                    <a:pt x="42" y="2061"/>
                    <a:pt x="98" y="2061"/>
                  </a:cubicBezTo>
                  <a:lnTo>
                    <a:pt x="1971" y="2061"/>
                  </a:lnTo>
                  <a:cubicBezTo>
                    <a:pt x="2019" y="2061"/>
                    <a:pt x="2061" y="2019"/>
                    <a:pt x="2061" y="1970"/>
                  </a:cubicBezTo>
                  <a:lnTo>
                    <a:pt x="2061" y="98"/>
                  </a:lnTo>
                  <a:cubicBezTo>
                    <a:pt x="2061" y="42"/>
                    <a:pt x="2019" y="0"/>
                    <a:pt x="1971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358371" y="3325885"/>
              <a:ext cx="57773" cy="49550"/>
            </a:xfrm>
            <a:custGeom>
              <a:avLst/>
              <a:gdLst/>
              <a:ahLst/>
              <a:cxnLst/>
              <a:rect l="l" t="t" r="r" b="b"/>
              <a:pathLst>
                <a:path w="2199" h="1886" extrusionOk="0">
                  <a:moveTo>
                    <a:pt x="1251" y="0"/>
                  </a:moveTo>
                  <a:cubicBezTo>
                    <a:pt x="1019" y="0"/>
                    <a:pt x="783" y="86"/>
                    <a:pt x="590" y="276"/>
                  </a:cubicBezTo>
                  <a:cubicBezTo>
                    <a:pt x="0" y="873"/>
                    <a:pt x="416" y="1885"/>
                    <a:pt x="1256" y="1885"/>
                  </a:cubicBezTo>
                  <a:cubicBezTo>
                    <a:pt x="1776" y="1885"/>
                    <a:pt x="2199" y="1462"/>
                    <a:pt x="2199" y="942"/>
                  </a:cubicBezTo>
                  <a:cubicBezTo>
                    <a:pt x="2199" y="374"/>
                    <a:pt x="1735" y="0"/>
                    <a:pt x="1251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484821" y="3293937"/>
              <a:ext cx="113734" cy="113576"/>
            </a:xfrm>
            <a:custGeom>
              <a:avLst/>
              <a:gdLst/>
              <a:ahLst/>
              <a:cxnLst/>
              <a:rect l="l" t="t" r="r" b="b"/>
              <a:pathLst>
                <a:path w="4329" h="4323" extrusionOk="0">
                  <a:moveTo>
                    <a:pt x="2165" y="1"/>
                  </a:moveTo>
                  <a:cubicBezTo>
                    <a:pt x="972" y="1"/>
                    <a:pt x="1" y="965"/>
                    <a:pt x="1" y="2158"/>
                  </a:cubicBezTo>
                  <a:cubicBezTo>
                    <a:pt x="1" y="3351"/>
                    <a:pt x="972" y="4322"/>
                    <a:pt x="2165" y="4322"/>
                  </a:cubicBezTo>
                  <a:cubicBezTo>
                    <a:pt x="3358" y="4322"/>
                    <a:pt x="4329" y="3351"/>
                    <a:pt x="4329" y="2158"/>
                  </a:cubicBezTo>
                  <a:cubicBezTo>
                    <a:pt x="4329" y="965"/>
                    <a:pt x="3358" y="1"/>
                    <a:pt x="216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501583" y="3310541"/>
              <a:ext cx="102463" cy="96919"/>
            </a:xfrm>
            <a:custGeom>
              <a:avLst/>
              <a:gdLst/>
              <a:ahLst/>
              <a:cxnLst/>
              <a:rect l="l" t="t" r="r" b="b"/>
              <a:pathLst>
                <a:path w="3900" h="3689" extrusionOk="0">
                  <a:moveTo>
                    <a:pt x="3053" y="0"/>
                  </a:moveTo>
                  <a:lnTo>
                    <a:pt x="1" y="3059"/>
                  </a:lnTo>
                  <a:cubicBezTo>
                    <a:pt x="421" y="3479"/>
                    <a:pt x="974" y="3688"/>
                    <a:pt x="1527" y="3688"/>
                  </a:cubicBezTo>
                  <a:cubicBezTo>
                    <a:pt x="2080" y="3688"/>
                    <a:pt x="2633" y="3479"/>
                    <a:pt x="3053" y="3059"/>
                  </a:cubicBezTo>
                  <a:cubicBezTo>
                    <a:pt x="3899" y="2213"/>
                    <a:pt x="3899" y="846"/>
                    <a:pt x="305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521445" y="3335448"/>
              <a:ext cx="35389" cy="30502"/>
            </a:xfrm>
            <a:custGeom>
              <a:avLst/>
              <a:gdLst/>
              <a:ahLst/>
              <a:cxnLst/>
              <a:rect l="l" t="t" r="r" b="b"/>
              <a:pathLst>
                <a:path w="1347" h="1161" extrusionOk="0">
                  <a:moveTo>
                    <a:pt x="766" y="0"/>
                  </a:moveTo>
                  <a:cubicBezTo>
                    <a:pt x="625" y="0"/>
                    <a:pt x="480" y="53"/>
                    <a:pt x="362" y="169"/>
                  </a:cubicBezTo>
                  <a:cubicBezTo>
                    <a:pt x="1" y="536"/>
                    <a:pt x="258" y="1161"/>
                    <a:pt x="771" y="1161"/>
                  </a:cubicBezTo>
                  <a:cubicBezTo>
                    <a:pt x="1090" y="1161"/>
                    <a:pt x="1347" y="897"/>
                    <a:pt x="1347" y="578"/>
                  </a:cubicBezTo>
                  <a:cubicBezTo>
                    <a:pt x="1347" y="230"/>
                    <a:pt x="1063" y="0"/>
                    <a:pt x="766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413071" y="3305234"/>
              <a:ext cx="25800" cy="21806"/>
            </a:xfrm>
            <a:custGeom>
              <a:avLst/>
              <a:gdLst/>
              <a:ahLst/>
              <a:cxnLst/>
              <a:rect l="l" t="t" r="r" b="b"/>
              <a:pathLst>
                <a:path w="982" h="830" extrusionOk="0">
                  <a:moveTo>
                    <a:pt x="693" y="1"/>
                  </a:moveTo>
                  <a:cubicBezTo>
                    <a:pt x="647" y="1"/>
                    <a:pt x="599" y="17"/>
                    <a:pt x="554" y="56"/>
                  </a:cubicBezTo>
                  <a:lnTo>
                    <a:pt x="131" y="480"/>
                  </a:lnTo>
                  <a:cubicBezTo>
                    <a:pt x="1" y="631"/>
                    <a:pt x="133" y="830"/>
                    <a:pt x="293" y="830"/>
                  </a:cubicBezTo>
                  <a:cubicBezTo>
                    <a:pt x="338" y="830"/>
                    <a:pt x="385" y="814"/>
                    <a:pt x="429" y="778"/>
                  </a:cubicBezTo>
                  <a:lnTo>
                    <a:pt x="852" y="348"/>
                  </a:lnTo>
                  <a:cubicBezTo>
                    <a:pt x="981" y="197"/>
                    <a:pt x="852" y="1"/>
                    <a:pt x="693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343869" y="3373779"/>
              <a:ext cx="26956" cy="22358"/>
            </a:xfrm>
            <a:custGeom>
              <a:avLst/>
              <a:gdLst/>
              <a:ahLst/>
              <a:cxnLst/>
              <a:rect l="l" t="t" r="r" b="b"/>
              <a:pathLst>
                <a:path w="1026" h="851" extrusionOk="0">
                  <a:moveTo>
                    <a:pt x="712" y="1"/>
                  </a:moveTo>
                  <a:cubicBezTo>
                    <a:pt x="660" y="1"/>
                    <a:pt x="606" y="23"/>
                    <a:pt x="559" y="76"/>
                  </a:cubicBezTo>
                  <a:lnTo>
                    <a:pt x="136" y="499"/>
                  </a:lnTo>
                  <a:cubicBezTo>
                    <a:pt x="1" y="656"/>
                    <a:pt x="135" y="850"/>
                    <a:pt x="292" y="850"/>
                  </a:cubicBezTo>
                  <a:cubicBezTo>
                    <a:pt x="337" y="850"/>
                    <a:pt x="384" y="835"/>
                    <a:pt x="427" y="798"/>
                  </a:cubicBezTo>
                  <a:lnTo>
                    <a:pt x="857" y="375"/>
                  </a:lnTo>
                  <a:cubicBezTo>
                    <a:pt x="1026" y="222"/>
                    <a:pt x="878" y="1"/>
                    <a:pt x="71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412072" y="3373779"/>
              <a:ext cx="27823" cy="22962"/>
            </a:xfrm>
            <a:custGeom>
              <a:avLst/>
              <a:gdLst/>
              <a:ahLst/>
              <a:cxnLst/>
              <a:rect l="l" t="t" r="r" b="b"/>
              <a:pathLst>
                <a:path w="1059" h="874" extrusionOk="0">
                  <a:moveTo>
                    <a:pt x="311" y="1"/>
                  </a:moveTo>
                  <a:cubicBezTo>
                    <a:pt x="144" y="1"/>
                    <a:pt x="0" y="222"/>
                    <a:pt x="169" y="375"/>
                  </a:cubicBezTo>
                  <a:lnTo>
                    <a:pt x="592" y="798"/>
                  </a:lnTo>
                  <a:cubicBezTo>
                    <a:pt x="640" y="851"/>
                    <a:pt x="695" y="873"/>
                    <a:pt x="748" y="873"/>
                  </a:cubicBezTo>
                  <a:cubicBezTo>
                    <a:pt x="915" y="873"/>
                    <a:pt x="1059" y="652"/>
                    <a:pt x="890" y="499"/>
                  </a:cubicBezTo>
                  <a:lnTo>
                    <a:pt x="467" y="76"/>
                  </a:lnTo>
                  <a:cubicBezTo>
                    <a:pt x="419" y="23"/>
                    <a:pt x="363" y="1"/>
                    <a:pt x="311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342870" y="3304656"/>
              <a:ext cx="27980" cy="22988"/>
            </a:xfrm>
            <a:custGeom>
              <a:avLst/>
              <a:gdLst/>
              <a:ahLst/>
              <a:cxnLst/>
              <a:rect l="l" t="t" r="r" b="b"/>
              <a:pathLst>
                <a:path w="1065" h="875" extrusionOk="0">
                  <a:moveTo>
                    <a:pt x="310" y="0"/>
                  </a:moveTo>
                  <a:cubicBezTo>
                    <a:pt x="145" y="0"/>
                    <a:pt x="1" y="223"/>
                    <a:pt x="174" y="370"/>
                  </a:cubicBezTo>
                  <a:lnTo>
                    <a:pt x="597" y="800"/>
                  </a:lnTo>
                  <a:cubicBezTo>
                    <a:pt x="643" y="853"/>
                    <a:pt x="697" y="874"/>
                    <a:pt x="749" y="874"/>
                  </a:cubicBezTo>
                  <a:cubicBezTo>
                    <a:pt x="915" y="874"/>
                    <a:pt x="1064" y="650"/>
                    <a:pt x="895" y="502"/>
                  </a:cubicBezTo>
                  <a:lnTo>
                    <a:pt x="465" y="78"/>
                  </a:lnTo>
                  <a:cubicBezTo>
                    <a:pt x="418" y="23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557727" y="3315402"/>
              <a:ext cx="21754" cy="17392"/>
            </a:xfrm>
            <a:custGeom>
              <a:avLst/>
              <a:gdLst/>
              <a:ahLst/>
              <a:cxnLst/>
              <a:rect l="l" t="t" r="r" b="b"/>
              <a:pathLst>
                <a:path w="828" h="662" extrusionOk="0">
                  <a:moveTo>
                    <a:pt x="516" y="0"/>
                  </a:moveTo>
                  <a:cubicBezTo>
                    <a:pt x="463" y="0"/>
                    <a:pt x="408" y="23"/>
                    <a:pt x="361" y="79"/>
                  </a:cubicBezTo>
                  <a:lnTo>
                    <a:pt x="132" y="308"/>
                  </a:lnTo>
                  <a:cubicBezTo>
                    <a:pt x="0" y="439"/>
                    <a:pt x="90" y="661"/>
                    <a:pt x="278" y="661"/>
                  </a:cubicBezTo>
                  <a:cubicBezTo>
                    <a:pt x="333" y="661"/>
                    <a:pt x="389" y="641"/>
                    <a:pt x="430" y="599"/>
                  </a:cubicBezTo>
                  <a:lnTo>
                    <a:pt x="659" y="370"/>
                  </a:lnTo>
                  <a:cubicBezTo>
                    <a:pt x="827" y="223"/>
                    <a:pt x="681" y="0"/>
                    <a:pt x="51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504945" y="3368761"/>
              <a:ext cx="20676" cy="16683"/>
            </a:xfrm>
            <a:custGeom>
              <a:avLst/>
              <a:gdLst/>
              <a:ahLst/>
              <a:cxnLst/>
              <a:rect l="l" t="t" r="r" b="b"/>
              <a:pathLst>
                <a:path w="787" h="635" extrusionOk="0">
                  <a:moveTo>
                    <a:pt x="494" y="0"/>
                  </a:moveTo>
                  <a:cubicBezTo>
                    <a:pt x="449" y="0"/>
                    <a:pt x="402" y="16"/>
                    <a:pt x="358" y="52"/>
                  </a:cubicBezTo>
                  <a:lnTo>
                    <a:pt x="130" y="288"/>
                  </a:lnTo>
                  <a:cubicBezTo>
                    <a:pt x="1" y="439"/>
                    <a:pt x="130" y="635"/>
                    <a:pt x="288" y="635"/>
                  </a:cubicBezTo>
                  <a:cubicBezTo>
                    <a:pt x="334" y="635"/>
                    <a:pt x="383" y="618"/>
                    <a:pt x="428" y="579"/>
                  </a:cubicBezTo>
                  <a:lnTo>
                    <a:pt x="657" y="351"/>
                  </a:lnTo>
                  <a:cubicBezTo>
                    <a:pt x="787" y="199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557753" y="3368761"/>
              <a:ext cx="20703" cy="16683"/>
            </a:xfrm>
            <a:custGeom>
              <a:avLst/>
              <a:gdLst/>
              <a:ahLst/>
              <a:cxnLst/>
              <a:rect l="l" t="t" r="r" b="b"/>
              <a:pathLst>
                <a:path w="788" h="635" extrusionOk="0">
                  <a:moveTo>
                    <a:pt x="294" y="0"/>
                  </a:moveTo>
                  <a:cubicBezTo>
                    <a:pt x="133" y="0"/>
                    <a:pt x="1" y="199"/>
                    <a:pt x="131" y="351"/>
                  </a:cubicBezTo>
                  <a:lnTo>
                    <a:pt x="360" y="579"/>
                  </a:lnTo>
                  <a:cubicBezTo>
                    <a:pt x="405" y="618"/>
                    <a:pt x="454" y="635"/>
                    <a:pt x="500" y="635"/>
                  </a:cubicBezTo>
                  <a:cubicBezTo>
                    <a:pt x="658" y="635"/>
                    <a:pt x="787" y="439"/>
                    <a:pt x="658" y="288"/>
                  </a:cubicBezTo>
                  <a:lnTo>
                    <a:pt x="429" y="52"/>
                  </a:lnTo>
                  <a:cubicBezTo>
                    <a:pt x="385" y="16"/>
                    <a:pt x="338" y="0"/>
                    <a:pt x="2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504945" y="3316006"/>
              <a:ext cx="20808" cy="16604"/>
            </a:xfrm>
            <a:custGeom>
              <a:avLst/>
              <a:gdLst/>
              <a:ahLst/>
              <a:cxnLst/>
              <a:rect l="l" t="t" r="r" b="b"/>
              <a:pathLst>
                <a:path w="792" h="632" extrusionOk="0">
                  <a:moveTo>
                    <a:pt x="291" y="0"/>
                  </a:moveTo>
                  <a:cubicBezTo>
                    <a:pt x="134" y="0"/>
                    <a:pt x="1" y="197"/>
                    <a:pt x="130" y="347"/>
                  </a:cubicBezTo>
                  <a:lnTo>
                    <a:pt x="358" y="576"/>
                  </a:lnTo>
                  <a:cubicBezTo>
                    <a:pt x="404" y="615"/>
                    <a:pt x="452" y="631"/>
                    <a:pt x="499" y="631"/>
                  </a:cubicBezTo>
                  <a:cubicBezTo>
                    <a:pt x="659" y="631"/>
                    <a:pt x="791" y="435"/>
                    <a:pt x="657" y="285"/>
                  </a:cubicBezTo>
                  <a:lnTo>
                    <a:pt x="428" y="56"/>
                  </a:lnTo>
                  <a:cubicBezTo>
                    <a:pt x="384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367094" y="3441168"/>
              <a:ext cx="105931" cy="11008"/>
            </a:xfrm>
            <a:custGeom>
              <a:avLst/>
              <a:gdLst/>
              <a:ahLst/>
              <a:cxnLst/>
              <a:rect l="l" t="t" r="r" b="b"/>
              <a:pathLst>
                <a:path w="4032" h="419" extrusionOk="0">
                  <a:moveTo>
                    <a:pt x="273" y="1"/>
                  </a:moveTo>
                  <a:cubicBezTo>
                    <a:pt x="1" y="1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8"/>
                  </a:cubicBezTo>
                  <a:lnTo>
                    <a:pt x="3740" y="418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1"/>
                    <a:pt x="3759" y="1"/>
                  </a:cubicBezTo>
                  <a:cubicBezTo>
                    <a:pt x="3753" y="1"/>
                    <a:pt x="3746" y="1"/>
                    <a:pt x="3740" y="1"/>
                  </a:cubicBezTo>
                  <a:lnTo>
                    <a:pt x="292" y="1"/>
                  </a:lnTo>
                  <a:cubicBezTo>
                    <a:pt x="286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368013" y="3495290"/>
              <a:ext cx="105011" cy="11008"/>
            </a:xfrm>
            <a:custGeom>
              <a:avLst/>
              <a:gdLst/>
              <a:ahLst/>
              <a:cxnLst/>
              <a:rect l="l" t="t" r="r" b="b"/>
              <a:pathLst>
                <a:path w="3997" h="419" extrusionOk="0">
                  <a:moveTo>
                    <a:pt x="3724" y="1"/>
                  </a:moveTo>
                  <a:cubicBezTo>
                    <a:pt x="3718" y="1"/>
                    <a:pt x="3711" y="1"/>
                    <a:pt x="3705" y="1"/>
                  </a:cubicBezTo>
                  <a:lnTo>
                    <a:pt x="257" y="1"/>
                  </a:lnTo>
                  <a:cubicBezTo>
                    <a:pt x="1" y="22"/>
                    <a:pt x="1" y="404"/>
                    <a:pt x="257" y="418"/>
                  </a:cubicBezTo>
                  <a:lnTo>
                    <a:pt x="3705" y="418"/>
                  </a:lnTo>
                  <a:cubicBezTo>
                    <a:pt x="3711" y="418"/>
                    <a:pt x="3718" y="418"/>
                    <a:pt x="3724" y="418"/>
                  </a:cubicBezTo>
                  <a:cubicBezTo>
                    <a:pt x="3996" y="418"/>
                    <a:pt x="3996" y="1"/>
                    <a:pt x="3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367094" y="3468334"/>
              <a:ext cx="105931" cy="10982"/>
            </a:xfrm>
            <a:custGeom>
              <a:avLst/>
              <a:gdLst/>
              <a:ahLst/>
              <a:cxnLst/>
              <a:rect l="l" t="t" r="r" b="b"/>
              <a:pathLst>
                <a:path w="4032" h="418" extrusionOk="0">
                  <a:moveTo>
                    <a:pt x="273" y="0"/>
                  </a:moveTo>
                  <a:cubicBezTo>
                    <a:pt x="1" y="0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7"/>
                  </a:cubicBezTo>
                  <a:lnTo>
                    <a:pt x="3740" y="417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0"/>
                    <a:pt x="3759" y="0"/>
                  </a:cubicBezTo>
                  <a:cubicBezTo>
                    <a:pt x="3753" y="0"/>
                    <a:pt x="3746" y="0"/>
                    <a:pt x="3740" y="1"/>
                  </a:cubicBezTo>
                  <a:lnTo>
                    <a:pt x="292" y="1"/>
                  </a:lnTo>
                  <a:cubicBezTo>
                    <a:pt x="286" y="0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532216" y="3446659"/>
              <a:ext cx="27166" cy="54148"/>
            </a:xfrm>
            <a:custGeom>
              <a:avLst/>
              <a:gdLst/>
              <a:ahLst/>
              <a:cxnLst/>
              <a:rect l="l" t="t" r="r" b="b"/>
              <a:pathLst>
                <a:path w="1034" h="2061" extrusionOk="0">
                  <a:moveTo>
                    <a:pt x="0" y="0"/>
                  </a:moveTo>
                  <a:lnTo>
                    <a:pt x="0" y="2061"/>
                  </a:lnTo>
                  <a:lnTo>
                    <a:pt x="937" y="2061"/>
                  </a:lnTo>
                  <a:cubicBezTo>
                    <a:pt x="985" y="2061"/>
                    <a:pt x="1034" y="2019"/>
                    <a:pt x="1034" y="1970"/>
                  </a:cubicBezTo>
                  <a:lnTo>
                    <a:pt x="1034" y="98"/>
                  </a:lnTo>
                  <a:cubicBezTo>
                    <a:pt x="1034" y="42"/>
                    <a:pt x="985" y="0"/>
                    <a:pt x="937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626797" y="3444663"/>
              <a:ext cx="53780" cy="57458"/>
            </a:xfrm>
            <a:custGeom>
              <a:avLst/>
              <a:gdLst/>
              <a:ahLst/>
              <a:cxnLst/>
              <a:rect l="l" t="t" r="r" b="b"/>
              <a:pathLst>
                <a:path w="2047" h="2187" extrusionOk="0">
                  <a:moveTo>
                    <a:pt x="0" y="0"/>
                  </a:moveTo>
                  <a:lnTo>
                    <a:pt x="0" y="1526"/>
                  </a:lnTo>
                  <a:cubicBezTo>
                    <a:pt x="0" y="1623"/>
                    <a:pt x="69" y="1713"/>
                    <a:pt x="167" y="1741"/>
                  </a:cubicBezTo>
                  <a:lnTo>
                    <a:pt x="1762" y="2178"/>
                  </a:lnTo>
                  <a:cubicBezTo>
                    <a:pt x="1783" y="2184"/>
                    <a:pt x="1804" y="2187"/>
                    <a:pt x="1824" y="2187"/>
                  </a:cubicBezTo>
                  <a:cubicBezTo>
                    <a:pt x="1945" y="2187"/>
                    <a:pt x="2046" y="2088"/>
                    <a:pt x="2046" y="1963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6391343" y="3325832"/>
              <a:ext cx="24801" cy="49602"/>
            </a:xfrm>
            <a:custGeom>
              <a:avLst/>
              <a:gdLst/>
              <a:ahLst/>
              <a:cxnLst/>
              <a:rect l="l" t="t" r="r" b="b"/>
              <a:pathLst>
                <a:path w="944" h="1888" extrusionOk="0">
                  <a:moveTo>
                    <a:pt x="1" y="1"/>
                  </a:moveTo>
                  <a:lnTo>
                    <a:pt x="1" y="1887"/>
                  </a:lnTo>
                  <a:cubicBezTo>
                    <a:pt x="521" y="1887"/>
                    <a:pt x="944" y="1464"/>
                    <a:pt x="944" y="944"/>
                  </a:cubicBezTo>
                  <a:cubicBezTo>
                    <a:pt x="944" y="424"/>
                    <a:pt x="521" y="1"/>
                    <a:pt x="1" y="1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541674" y="3335500"/>
              <a:ext cx="14608" cy="30450"/>
            </a:xfrm>
            <a:custGeom>
              <a:avLst/>
              <a:gdLst/>
              <a:ahLst/>
              <a:cxnLst/>
              <a:rect l="l" t="t" r="r" b="b"/>
              <a:pathLst>
                <a:path w="556" h="1159" extrusionOk="0">
                  <a:moveTo>
                    <a:pt x="1" y="0"/>
                  </a:moveTo>
                  <a:lnTo>
                    <a:pt x="1" y="1159"/>
                  </a:lnTo>
                  <a:cubicBezTo>
                    <a:pt x="313" y="1145"/>
                    <a:pt x="556" y="888"/>
                    <a:pt x="556" y="576"/>
                  </a:cubicBezTo>
                  <a:cubicBezTo>
                    <a:pt x="556" y="271"/>
                    <a:pt x="313" y="14"/>
                    <a:pt x="1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0" name="Google Shape;1890;p43"/>
          <p:cNvGrpSpPr/>
          <p:nvPr/>
        </p:nvGrpSpPr>
        <p:grpSpPr>
          <a:xfrm>
            <a:off x="7135064" y="4520312"/>
            <a:ext cx="700599" cy="452545"/>
            <a:chOff x="5084391" y="4183682"/>
            <a:chExt cx="504064" cy="325595"/>
          </a:xfrm>
        </p:grpSpPr>
        <p:sp>
          <p:nvSpPr>
            <p:cNvPr id="1891" name="Google Shape;1891;p43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43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43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5479819" y="4315176"/>
              <a:ext cx="27376" cy="6410"/>
            </a:xfrm>
            <a:custGeom>
              <a:avLst/>
              <a:gdLst/>
              <a:ahLst/>
              <a:cxnLst/>
              <a:rect l="l" t="t" r="r" b="b"/>
              <a:pathLst>
                <a:path w="1042" h="244" extrusionOk="0">
                  <a:moveTo>
                    <a:pt x="1" y="0"/>
                  </a:moveTo>
                  <a:cubicBezTo>
                    <a:pt x="361" y="0"/>
                    <a:pt x="715" y="84"/>
                    <a:pt x="1041" y="243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7" name="Google Shape;1907;p43"/>
          <p:cNvGrpSpPr/>
          <p:nvPr/>
        </p:nvGrpSpPr>
        <p:grpSpPr>
          <a:xfrm>
            <a:off x="10743983" y="1968892"/>
            <a:ext cx="527878" cy="371332"/>
            <a:chOff x="7947595" y="2347996"/>
            <a:chExt cx="379795" cy="267164"/>
          </a:xfrm>
        </p:grpSpPr>
        <p:sp>
          <p:nvSpPr>
            <p:cNvPr id="1908" name="Google Shape;1908;p43"/>
            <p:cNvSpPr/>
            <p:nvPr/>
          </p:nvSpPr>
          <p:spPr>
            <a:xfrm>
              <a:off x="7947779" y="2386432"/>
              <a:ext cx="379611" cy="228728"/>
            </a:xfrm>
            <a:custGeom>
              <a:avLst/>
              <a:gdLst/>
              <a:ahLst/>
              <a:cxnLst/>
              <a:rect l="l" t="t" r="r" b="b"/>
              <a:pathLst>
                <a:path w="14449" h="8706" extrusionOk="0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7947595" y="2386432"/>
              <a:ext cx="208866" cy="228728"/>
            </a:xfrm>
            <a:custGeom>
              <a:avLst/>
              <a:gdLst/>
              <a:ahLst/>
              <a:cxnLst/>
              <a:rect l="l" t="t" r="r" b="b"/>
              <a:pathLst>
                <a:path w="7950" h="8706" extrusionOk="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8049269" y="2419063"/>
              <a:ext cx="170062" cy="163678"/>
            </a:xfrm>
            <a:custGeom>
              <a:avLst/>
              <a:gdLst/>
              <a:ahLst/>
              <a:cxnLst/>
              <a:rect l="l" t="t" r="r" b="b"/>
              <a:pathLst>
                <a:path w="6473" h="6230" extrusionOk="0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8055837" y="2418984"/>
              <a:ext cx="97340" cy="163599"/>
            </a:xfrm>
            <a:custGeom>
              <a:avLst/>
              <a:gdLst/>
              <a:ahLst/>
              <a:cxnLst/>
              <a:rect l="l" t="t" r="r" b="b"/>
              <a:pathLst>
                <a:path w="3705" h="6227" extrusionOk="0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8082451" y="2459444"/>
              <a:ext cx="96420" cy="82653"/>
            </a:xfrm>
            <a:custGeom>
              <a:avLst/>
              <a:gdLst/>
              <a:ahLst/>
              <a:cxnLst/>
              <a:rect l="l" t="t" r="r" b="b"/>
              <a:pathLst>
                <a:path w="3670" h="3146" extrusionOk="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8096113" y="2459496"/>
              <a:ext cx="57432" cy="82601"/>
            </a:xfrm>
            <a:custGeom>
              <a:avLst/>
              <a:gdLst/>
              <a:ahLst/>
              <a:cxnLst/>
              <a:rect l="l" t="t" r="r" b="b"/>
              <a:pathLst>
                <a:path w="2186" h="3144" extrusionOk="0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254563" y="2401513"/>
              <a:ext cx="38174" cy="26325"/>
            </a:xfrm>
            <a:custGeom>
              <a:avLst/>
              <a:gdLst/>
              <a:ahLst/>
              <a:cxnLst/>
              <a:rect l="l" t="t" r="r" b="b"/>
              <a:pathLst>
                <a:path w="1453" h="1002" extrusionOk="0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013933" y="2347996"/>
              <a:ext cx="230331" cy="58693"/>
            </a:xfrm>
            <a:custGeom>
              <a:avLst/>
              <a:gdLst/>
              <a:ahLst/>
              <a:cxnLst/>
              <a:rect l="l" t="t" r="r" b="b"/>
              <a:pathLst>
                <a:path w="8767" h="2234" extrusionOk="0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147686" y="2462097"/>
              <a:ext cx="33366" cy="28427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7" name="Google Shape;1917;p43"/>
          <p:cNvGrpSpPr/>
          <p:nvPr/>
        </p:nvGrpSpPr>
        <p:grpSpPr>
          <a:xfrm>
            <a:off x="8593867" y="1916456"/>
            <a:ext cx="382726" cy="470876"/>
            <a:chOff x="6400644" y="2310269"/>
            <a:chExt cx="275362" cy="338784"/>
          </a:xfrm>
        </p:grpSpPr>
        <p:sp>
          <p:nvSpPr>
            <p:cNvPr id="1918" name="Google Shape;1918;p43"/>
            <p:cNvSpPr/>
            <p:nvPr/>
          </p:nvSpPr>
          <p:spPr>
            <a:xfrm>
              <a:off x="6503789" y="2310269"/>
              <a:ext cx="69070" cy="45399"/>
            </a:xfrm>
            <a:custGeom>
              <a:avLst/>
              <a:gdLst/>
              <a:ahLst/>
              <a:cxnLst/>
              <a:rect l="l" t="t" r="r" b="b"/>
              <a:pathLst>
                <a:path w="2629" h="1728" extrusionOk="0">
                  <a:moveTo>
                    <a:pt x="1242" y="0"/>
                  </a:moveTo>
                  <a:cubicBezTo>
                    <a:pt x="555" y="0"/>
                    <a:pt x="0" y="555"/>
                    <a:pt x="0" y="1242"/>
                  </a:cubicBezTo>
                  <a:lnTo>
                    <a:pt x="0" y="1728"/>
                  </a:lnTo>
                  <a:lnTo>
                    <a:pt x="382" y="1728"/>
                  </a:lnTo>
                  <a:lnTo>
                    <a:pt x="382" y="1242"/>
                  </a:lnTo>
                  <a:cubicBezTo>
                    <a:pt x="382" y="763"/>
                    <a:pt x="770" y="382"/>
                    <a:pt x="1242" y="382"/>
                  </a:cubicBezTo>
                  <a:lnTo>
                    <a:pt x="1380" y="382"/>
                  </a:lnTo>
                  <a:cubicBezTo>
                    <a:pt x="1859" y="382"/>
                    <a:pt x="2241" y="763"/>
                    <a:pt x="2241" y="1242"/>
                  </a:cubicBezTo>
                  <a:lnTo>
                    <a:pt x="2241" y="1728"/>
                  </a:lnTo>
                  <a:lnTo>
                    <a:pt x="2629" y="1728"/>
                  </a:lnTo>
                  <a:lnTo>
                    <a:pt x="2629" y="1242"/>
                  </a:lnTo>
                  <a:cubicBezTo>
                    <a:pt x="2622" y="555"/>
                    <a:pt x="2067" y="0"/>
                    <a:pt x="13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43"/>
            <p:cNvSpPr/>
            <p:nvPr/>
          </p:nvSpPr>
          <p:spPr>
            <a:xfrm>
              <a:off x="6434351" y="2389533"/>
              <a:ext cx="207763" cy="259520"/>
            </a:xfrm>
            <a:custGeom>
              <a:avLst/>
              <a:gdLst/>
              <a:ahLst/>
              <a:cxnLst/>
              <a:rect l="l" t="t" r="r" b="b"/>
              <a:pathLst>
                <a:path w="7908" h="9878" extrusionOk="0">
                  <a:moveTo>
                    <a:pt x="0" y="1"/>
                  </a:moveTo>
                  <a:lnTo>
                    <a:pt x="500" y="9226"/>
                  </a:lnTo>
                  <a:cubicBezTo>
                    <a:pt x="521" y="9593"/>
                    <a:pt x="826" y="9878"/>
                    <a:pt x="1193" y="9878"/>
                  </a:cubicBezTo>
                  <a:lnTo>
                    <a:pt x="6694" y="9878"/>
                  </a:lnTo>
                  <a:cubicBezTo>
                    <a:pt x="7055" y="9871"/>
                    <a:pt x="7360" y="9587"/>
                    <a:pt x="7381" y="9226"/>
                  </a:cubicBezTo>
                  <a:lnTo>
                    <a:pt x="7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47645" y="2389533"/>
              <a:ext cx="194653" cy="259520"/>
            </a:xfrm>
            <a:custGeom>
              <a:avLst/>
              <a:gdLst/>
              <a:ahLst/>
              <a:cxnLst/>
              <a:rect l="l" t="t" r="r" b="b"/>
              <a:pathLst>
                <a:path w="7409" h="9878" extrusionOk="0">
                  <a:moveTo>
                    <a:pt x="5113" y="1"/>
                  </a:moveTo>
                  <a:lnTo>
                    <a:pt x="4877" y="8595"/>
                  </a:lnTo>
                  <a:cubicBezTo>
                    <a:pt x="4863" y="8969"/>
                    <a:pt x="4558" y="9261"/>
                    <a:pt x="4190" y="9267"/>
                  </a:cubicBezTo>
                  <a:lnTo>
                    <a:pt x="1" y="9267"/>
                  </a:lnTo>
                  <a:cubicBezTo>
                    <a:pt x="42" y="9614"/>
                    <a:pt x="341" y="9878"/>
                    <a:pt x="687" y="9878"/>
                  </a:cubicBezTo>
                  <a:lnTo>
                    <a:pt x="6188" y="9878"/>
                  </a:lnTo>
                  <a:cubicBezTo>
                    <a:pt x="6555" y="9878"/>
                    <a:pt x="6861" y="9593"/>
                    <a:pt x="6881" y="9226"/>
                  </a:cubicBezTo>
                  <a:lnTo>
                    <a:pt x="7409" y="8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434351" y="2343424"/>
              <a:ext cx="207211" cy="42850"/>
            </a:xfrm>
            <a:custGeom>
              <a:avLst/>
              <a:gdLst/>
              <a:ahLst/>
              <a:cxnLst/>
              <a:rect l="l" t="t" r="r" b="b"/>
              <a:pathLst>
                <a:path w="7887" h="1631" extrusionOk="0">
                  <a:moveTo>
                    <a:pt x="1589" y="1"/>
                  </a:moveTo>
                  <a:cubicBezTo>
                    <a:pt x="708" y="1"/>
                    <a:pt x="0" y="708"/>
                    <a:pt x="0" y="1589"/>
                  </a:cubicBezTo>
                  <a:lnTo>
                    <a:pt x="0" y="1631"/>
                  </a:lnTo>
                  <a:lnTo>
                    <a:pt x="7887" y="1631"/>
                  </a:lnTo>
                  <a:lnTo>
                    <a:pt x="7887" y="1589"/>
                  </a:lnTo>
                  <a:cubicBezTo>
                    <a:pt x="7887" y="715"/>
                    <a:pt x="7179" y="8"/>
                    <a:pt x="630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555178" y="2343424"/>
              <a:ext cx="86568" cy="42850"/>
            </a:xfrm>
            <a:custGeom>
              <a:avLst/>
              <a:gdLst/>
              <a:ahLst/>
              <a:cxnLst/>
              <a:rect l="l" t="t" r="r" b="b"/>
              <a:pathLst>
                <a:path w="3295" h="1631" extrusionOk="0">
                  <a:moveTo>
                    <a:pt x="0" y="1"/>
                  </a:moveTo>
                  <a:cubicBezTo>
                    <a:pt x="888" y="1"/>
                    <a:pt x="1609" y="722"/>
                    <a:pt x="1609" y="1610"/>
                  </a:cubicBezTo>
                  <a:lnTo>
                    <a:pt x="1609" y="1631"/>
                  </a:lnTo>
                  <a:lnTo>
                    <a:pt x="3295" y="1631"/>
                  </a:lnTo>
                  <a:lnTo>
                    <a:pt x="3295" y="1610"/>
                  </a:lnTo>
                  <a:cubicBezTo>
                    <a:pt x="3295" y="722"/>
                    <a:pt x="2573" y="1"/>
                    <a:pt x="16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400644" y="2368751"/>
              <a:ext cx="275362" cy="30844"/>
            </a:xfrm>
            <a:custGeom>
              <a:avLst/>
              <a:gdLst/>
              <a:ahLst/>
              <a:cxnLst/>
              <a:rect l="l" t="t" r="r" b="b"/>
              <a:pathLst>
                <a:path w="10481" h="1174" extrusionOk="0">
                  <a:moveTo>
                    <a:pt x="583" y="1"/>
                  </a:moveTo>
                  <a:cubicBezTo>
                    <a:pt x="257" y="1"/>
                    <a:pt x="0" y="265"/>
                    <a:pt x="0" y="584"/>
                  </a:cubicBezTo>
                  <a:lnTo>
                    <a:pt x="0" y="597"/>
                  </a:lnTo>
                  <a:cubicBezTo>
                    <a:pt x="0" y="917"/>
                    <a:pt x="257" y="1173"/>
                    <a:pt x="583" y="1173"/>
                  </a:cubicBezTo>
                  <a:lnTo>
                    <a:pt x="9898" y="1173"/>
                  </a:lnTo>
                  <a:cubicBezTo>
                    <a:pt x="10217" y="1173"/>
                    <a:pt x="10481" y="917"/>
                    <a:pt x="10481" y="597"/>
                  </a:cubicBezTo>
                  <a:lnTo>
                    <a:pt x="10481" y="584"/>
                  </a:lnTo>
                  <a:cubicBezTo>
                    <a:pt x="10474" y="265"/>
                    <a:pt x="10217" y="1"/>
                    <a:pt x="98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400644" y="2368751"/>
              <a:ext cx="275362" cy="31028"/>
            </a:xfrm>
            <a:custGeom>
              <a:avLst/>
              <a:gdLst/>
              <a:ahLst/>
              <a:cxnLst/>
              <a:rect l="l" t="t" r="r" b="b"/>
              <a:pathLst>
                <a:path w="10481" h="1181" extrusionOk="0">
                  <a:moveTo>
                    <a:pt x="8677" y="1"/>
                  </a:moveTo>
                  <a:cubicBezTo>
                    <a:pt x="8677" y="327"/>
                    <a:pt x="8414" y="591"/>
                    <a:pt x="8088" y="591"/>
                  </a:cubicBezTo>
                  <a:lnTo>
                    <a:pt x="0" y="591"/>
                  </a:lnTo>
                  <a:cubicBezTo>
                    <a:pt x="0" y="917"/>
                    <a:pt x="264" y="1180"/>
                    <a:pt x="590" y="1180"/>
                  </a:cubicBezTo>
                  <a:lnTo>
                    <a:pt x="9891" y="1180"/>
                  </a:lnTo>
                  <a:cubicBezTo>
                    <a:pt x="10217" y="1180"/>
                    <a:pt x="10481" y="917"/>
                    <a:pt x="10481" y="591"/>
                  </a:cubicBezTo>
                  <a:cubicBezTo>
                    <a:pt x="10481" y="265"/>
                    <a:pt x="10217" y="1"/>
                    <a:pt x="989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6528748" y="2430912"/>
              <a:ext cx="19153" cy="165858"/>
            </a:xfrm>
            <a:custGeom>
              <a:avLst/>
              <a:gdLst/>
              <a:ahLst/>
              <a:cxnLst/>
              <a:rect l="l" t="t" r="r" b="b"/>
              <a:pathLst>
                <a:path w="729" h="6313" extrusionOk="0">
                  <a:moveTo>
                    <a:pt x="349" y="0"/>
                  </a:moveTo>
                  <a:cubicBezTo>
                    <a:pt x="154" y="0"/>
                    <a:pt x="0" y="164"/>
                    <a:pt x="0" y="354"/>
                  </a:cubicBezTo>
                  <a:lnTo>
                    <a:pt x="0" y="5951"/>
                  </a:lnTo>
                  <a:cubicBezTo>
                    <a:pt x="0" y="6153"/>
                    <a:pt x="160" y="6312"/>
                    <a:pt x="361" y="6312"/>
                  </a:cubicBezTo>
                  <a:lnTo>
                    <a:pt x="368" y="6312"/>
                  </a:lnTo>
                  <a:cubicBezTo>
                    <a:pt x="562" y="6312"/>
                    <a:pt x="729" y="6153"/>
                    <a:pt x="729" y="5951"/>
                  </a:cubicBezTo>
                  <a:lnTo>
                    <a:pt x="729" y="354"/>
                  </a:lnTo>
                  <a:cubicBezTo>
                    <a:pt x="729" y="160"/>
                    <a:pt x="562" y="0"/>
                    <a:pt x="368" y="0"/>
                  </a:cubicBezTo>
                  <a:lnTo>
                    <a:pt x="361" y="0"/>
                  </a:lnTo>
                  <a:cubicBezTo>
                    <a:pt x="357" y="0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6582870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08" y="0"/>
                  </a:moveTo>
                  <a:cubicBezTo>
                    <a:pt x="320" y="0"/>
                    <a:pt x="167" y="157"/>
                    <a:pt x="160" y="347"/>
                  </a:cubicBezTo>
                  <a:lnTo>
                    <a:pt x="0" y="5938"/>
                  </a:lnTo>
                  <a:cubicBezTo>
                    <a:pt x="4" y="6175"/>
                    <a:pt x="185" y="6297"/>
                    <a:pt x="365" y="6297"/>
                  </a:cubicBezTo>
                  <a:cubicBezTo>
                    <a:pt x="537" y="6297"/>
                    <a:pt x="708" y="6186"/>
                    <a:pt x="722" y="5958"/>
                  </a:cubicBezTo>
                  <a:lnTo>
                    <a:pt x="881" y="368"/>
                  </a:lnTo>
                  <a:cubicBezTo>
                    <a:pt x="888" y="167"/>
                    <a:pt x="722" y="0"/>
                    <a:pt x="521" y="0"/>
                  </a:cubicBezTo>
                  <a:cubicBezTo>
                    <a:pt x="517" y="0"/>
                    <a:pt x="513" y="0"/>
                    <a:pt x="50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6470423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81" y="0"/>
                  </a:moveTo>
                  <a:cubicBezTo>
                    <a:pt x="377" y="0"/>
                    <a:pt x="373" y="0"/>
                    <a:pt x="368" y="0"/>
                  </a:cubicBezTo>
                  <a:cubicBezTo>
                    <a:pt x="160" y="0"/>
                    <a:pt x="1" y="167"/>
                    <a:pt x="8" y="368"/>
                  </a:cubicBezTo>
                  <a:lnTo>
                    <a:pt x="160" y="5958"/>
                  </a:lnTo>
                  <a:cubicBezTo>
                    <a:pt x="177" y="6186"/>
                    <a:pt x="350" y="6297"/>
                    <a:pt x="523" y="6297"/>
                  </a:cubicBezTo>
                  <a:cubicBezTo>
                    <a:pt x="704" y="6297"/>
                    <a:pt x="885" y="6175"/>
                    <a:pt x="889" y="5938"/>
                  </a:cubicBezTo>
                  <a:lnTo>
                    <a:pt x="729" y="347"/>
                  </a:lnTo>
                  <a:cubicBezTo>
                    <a:pt x="722" y="157"/>
                    <a:pt x="569" y="0"/>
                    <a:pt x="3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6529668" y="2430912"/>
              <a:ext cx="18233" cy="165858"/>
            </a:xfrm>
            <a:custGeom>
              <a:avLst/>
              <a:gdLst/>
              <a:ahLst/>
              <a:cxnLst/>
              <a:rect l="l" t="t" r="r" b="b"/>
              <a:pathLst>
                <a:path w="694" h="6313" extrusionOk="0">
                  <a:moveTo>
                    <a:pt x="338" y="0"/>
                  </a:moveTo>
                  <a:cubicBezTo>
                    <a:pt x="334" y="0"/>
                    <a:pt x="330" y="0"/>
                    <a:pt x="326" y="0"/>
                  </a:cubicBezTo>
                  <a:lnTo>
                    <a:pt x="319" y="0"/>
                  </a:lnTo>
                  <a:cubicBezTo>
                    <a:pt x="333" y="42"/>
                    <a:pt x="347" y="90"/>
                    <a:pt x="347" y="139"/>
                  </a:cubicBezTo>
                  <a:lnTo>
                    <a:pt x="347" y="5730"/>
                  </a:lnTo>
                  <a:cubicBezTo>
                    <a:pt x="347" y="5924"/>
                    <a:pt x="194" y="6083"/>
                    <a:pt x="0" y="6090"/>
                  </a:cubicBezTo>
                  <a:cubicBezTo>
                    <a:pt x="56" y="6222"/>
                    <a:pt x="187" y="6312"/>
                    <a:pt x="333" y="6312"/>
                  </a:cubicBezTo>
                  <a:cubicBezTo>
                    <a:pt x="527" y="6312"/>
                    <a:pt x="694" y="6146"/>
                    <a:pt x="694" y="5951"/>
                  </a:cubicBezTo>
                  <a:lnTo>
                    <a:pt x="694" y="361"/>
                  </a:lnTo>
                  <a:cubicBezTo>
                    <a:pt x="694" y="164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6583789" y="2430912"/>
              <a:ext cx="22437" cy="165858"/>
            </a:xfrm>
            <a:custGeom>
              <a:avLst/>
              <a:gdLst/>
              <a:ahLst/>
              <a:cxnLst/>
              <a:rect l="l" t="t" r="r" b="b"/>
              <a:pathLst>
                <a:path w="854" h="6313" extrusionOk="0">
                  <a:moveTo>
                    <a:pt x="498" y="0"/>
                  </a:moveTo>
                  <a:cubicBezTo>
                    <a:pt x="494" y="0"/>
                    <a:pt x="490" y="0"/>
                    <a:pt x="486" y="0"/>
                  </a:cubicBezTo>
                  <a:lnTo>
                    <a:pt x="472" y="0"/>
                  </a:lnTo>
                  <a:cubicBezTo>
                    <a:pt x="493" y="42"/>
                    <a:pt x="506" y="97"/>
                    <a:pt x="500" y="153"/>
                  </a:cubicBezTo>
                  <a:lnTo>
                    <a:pt x="347" y="5743"/>
                  </a:lnTo>
                  <a:cubicBezTo>
                    <a:pt x="340" y="5931"/>
                    <a:pt x="187" y="6083"/>
                    <a:pt x="0" y="6090"/>
                  </a:cubicBezTo>
                  <a:cubicBezTo>
                    <a:pt x="62" y="6243"/>
                    <a:pt x="194" y="6312"/>
                    <a:pt x="327" y="6312"/>
                  </a:cubicBezTo>
                  <a:cubicBezTo>
                    <a:pt x="508" y="6312"/>
                    <a:pt x="690" y="6183"/>
                    <a:pt x="694" y="5958"/>
                  </a:cubicBezTo>
                  <a:lnTo>
                    <a:pt x="846" y="368"/>
                  </a:lnTo>
                  <a:cubicBezTo>
                    <a:pt x="853" y="164"/>
                    <a:pt x="693" y="0"/>
                    <a:pt x="4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6475547" y="2430912"/>
              <a:ext cx="18338" cy="165963"/>
            </a:xfrm>
            <a:custGeom>
              <a:avLst/>
              <a:gdLst/>
              <a:ahLst/>
              <a:cxnLst/>
              <a:rect l="l" t="t" r="r" b="b"/>
              <a:pathLst>
                <a:path w="698" h="6317" extrusionOk="0">
                  <a:moveTo>
                    <a:pt x="160" y="0"/>
                  </a:moveTo>
                  <a:cubicBezTo>
                    <a:pt x="173" y="42"/>
                    <a:pt x="187" y="90"/>
                    <a:pt x="187" y="132"/>
                  </a:cubicBezTo>
                  <a:lnTo>
                    <a:pt x="347" y="5723"/>
                  </a:lnTo>
                  <a:cubicBezTo>
                    <a:pt x="347" y="5924"/>
                    <a:pt x="194" y="6090"/>
                    <a:pt x="0" y="6097"/>
                  </a:cubicBezTo>
                  <a:cubicBezTo>
                    <a:pt x="63" y="6248"/>
                    <a:pt x="192" y="6316"/>
                    <a:pt x="323" y="6316"/>
                  </a:cubicBezTo>
                  <a:cubicBezTo>
                    <a:pt x="510" y="6316"/>
                    <a:pt x="698" y="6177"/>
                    <a:pt x="694" y="5945"/>
                  </a:cubicBezTo>
                  <a:lnTo>
                    <a:pt x="534" y="347"/>
                  </a:lnTo>
                  <a:cubicBezTo>
                    <a:pt x="520" y="153"/>
                    <a:pt x="368" y="0"/>
                    <a:pt x="1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1" name="Google Shape;1931;p43"/>
          <p:cNvGrpSpPr/>
          <p:nvPr/>
        </p:nvGrpSpPr>
        <p:grpSpPr>
          <a:xfrm>
            <a:off x="1933889" y="4488806"/>
            <a:ext cx="499759" cy="497714"/>
            <a:chOff x="1342268" y="4161009"/>
            <a:chExt cx="359565" cy="358094"/>
          </a:xfrm>
        </p:grpSpPr>
        <p:sp>
          <p:nvSpPr>
            <p:cNvPr id="1932" name="Google Shape;1932;p43"/>
            <p:cNvSpPr/>
            <p:nvPr/>
          </p:nvSpPr>
          <p:spPr>
            <a:xfrm>
              <a:off x="1342268" y="4371845"/>
              <a:ext cx="65077" cy="147257"/>
            </a:xfrm>
            <a:custGeom>
              <a:avLst/>
              <a:gdLst/>
              <a:ahLst/>
              <a:cxnLst/>
              <a:rect l="l" t="t" r="r" b="b"/>
              <a:pathLst>
                <a:path w="2477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1342268" y="4371845"/>
              <a:ext cx="31002" cy="147257"/>
            </a:xfrm>
            <a:custGeom>
              <a:avLst/>
              <a:gdLst/>
              <a:ahLst/>
              <a:cxnLst/>
              <a:rect l="l" t="t" r="r" b="b"/>
              <a:pathLst>
                <a:path w="1180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1440501" y="4335589"/>
              <a:ext cx="65077" cy="183513"/>
            </a:xfrm>
            <a:custGeom>
              <a:avLst/>
              <a:gdLst/>
              <a:ahLst/>
              <a:cxnLst/>
              <a:rect l="l" t="t" r="r" b="b"/>
              <a:pathLst>
                <a:path w="2477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1440501" y="4335589"/>
              <a:ext cx="31002" cy="183513"/>
            </a:xfrm>
            <a:custGeom>
              <a:avLst/>
              <a:gdLst/>
              <a:ahLst/>
              <a:cxnLst/>
              <a:rect l="l" t="t" r="r" b="b"/>
              <a:pathLst>
                <a:path w="1180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1538707" y="4299123"/>
              <a:ext cx="64919" cy="219980"/>
            </a:xfrm>
            <a:custGeom>
              <a:avLst/>
              <a:gdLst/>
              <a:ahLst/>
              <a:cxnLst/>
              <a:rect l="l" t="t" r="r" b="b"/>
              <a:pathLst>
                <a:path w="2471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1538707" y="4299123"/>
              <a:ext cx="31002" cy="219980"/>
            </a:xfrm>
            <a:custGeom>
              <a:avLst/>
              <a:gdLst/>
              <a:ahLst/>
              <a:cxnLst/>
              <a:rect l="l" t="t" r="r" b="b"/>
              <a:pathLst>
                <a:path w="1180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1636940" y="4262683"/>
              <a:ext cx="64893" cy="256420"/>
            </a:xfrm>
            <a:custGeom>
              <a:avLst/>
              <a:gdLst/>
              <a:ahLst/>
              <a:cxnLst/>
              <a:rect l="l" t="t" r="r" b="b"/>
              <a:pathLst>
                <a:path w="247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1636940" y="4262683"/>
              <a:ext cx="31002" cy="256420"/>
            </a:xfrm>
            <a:custGeom>
              <a:avLst/>
              <a:gdLst/>
              <a:ahLst/>
              <a:cxnLst/>
              <a:rect l="l" t="t" r="r" b="b"/>
              <a:pathLst>
                <a:path w="118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43"/>
            <p:cNvSpPr/>
            <p:nvPr/>
          </p:nvSpPr>
          <p:spPr>
            <a:xfrm>
              <a:off x="1357953" y="4161009"/>
              <a:ext cx="333687" cy="134699"/>
            </a:xfrm>
            <a:custGeom>
              <a:avLst/>
              <a:gdLst/>
              <a:ahLst/>
              <a:cxnLst/>
              <a:rect l="l" t="t" r="r" b="b"/>
              <a:pathLst>
                <a:path w="12701" h="5127" extrusionOk="0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1" name="Google Shape;1941;p43"/>
          <p:cNvGrpSpPr/>
          <p:nvPr/>
        </p:nvGrpSpPr>
        <p:grpSpPr>
          <a:xfrm>
            <a:off x="2356507" y="2548405"/>
            <a:ext cx="580314" cy="520173"/>
            <a:chOff x="1913012" y="2764940"/>
            <a:chExt cx="417522" cy="374252"/>
          </a:xfrm>
        </p:grpSpPr>
        <p:sp>
          <p:nvSpPr>
            <p:cNvPr id="1942" name="Google Shape;1942;p43"/>
            <p:cNvSpPr/>
            <p:nvPr/>
          </p:nvSpPr>
          <p:spPr>
            <a:xfrm>
              <a:off x="2010693" y="2813676"/>
              <a:ext cx="285214" cy="163494"/>
            </a:xfrm>
            <a:custGeom>
              <a:avLst/>
              <a:gdLst/>
              <a:ahLst/>
              <a:cxnLst/>
              <a:rect l="l" t="t" r="r" b="b"/>
              <a:pathLst>
                <a:path w="10856" h="6223" extrusionOk="0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43"/>
            <p:cNvSpPr/>
            <p:nvPr/>
          </p:nvSpPr>
          <p:spPr>
            <a:xfrm>
              <a:off x="2022174" y="3062529"/>
              <a:ext cx="89694" cy="76663"/>
            </a:xfrm>
            <a:custGeom>
              <a:avLst/>
              <a:gdLst/>
              <a:ahLst/>
              <a:cxnLst/>
              <a:rect l="l" t="t" r="r" b="b"/>
              <a:pathLst>
                <a:path w="3414" h="2918" extrusionOk="0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43"/>
            <p:cNvSpPr/>
            <p:nvPr/>
          </p:nvSpPr>
          <p:spPr>
            <a:xfrm>
              <a:off x="2050233" y="3083284"/>
              <a:ext cx="40670" cy="34969"/>
            </a:xfrm>
            <a:custGeom>
              <a:avLst/>
              <a:gdLst/>
              <a:ahLst/>
              <a:cxnLst/>
              <a:rect l="l" t="t" r="r" b="b"/>
              <a:pathLst>
                <a:path w="1548" h="1331" extrusionOk="0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43"/>
            <p:cNvSpPr/>
            <p:nvPr/>
          </p:nvSpPr>
          <p:spPr>
            <a:xfrm>
              <a:off x="2174344" y="3062529"/>
              <a:ext cx="89668" cy="76663"/>
            </a:xfrm>
            <a:custGeom>
              <a:avLst/>
              <a:gdLst/>
              <a:ahLst/>
              <a:cxnLst/>
              <a:rect l="l" t="t" r="r" b="b"/>
              <a:pathLst>
                <a:path w="3413" h="2918" extrusionOk="0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43"/>
            <p:cNvSpPr/>
            <p:nvPr/>
          </p:nvSpPr>
          <p:spPr>
            <a:xfrm>
              <a:off x="2202219" y="3083284"/>
              <a:ext cx="40854" cy="34969"/>
            </a:xfrm>
            <a:custGeom>
              <a:avLst/>
              <a:gdLst/>
              <a:ahLst/>
              <a:cxnLst/>
              <a:rect l="l" t="t" r="r" b="b"/>
              <a:pathLst>
                <a:path w="1555" h="1331" extrusionOk="0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43"/>
            <p:cNvSpPr/>
            <p:nvPr/>
          </p:nvSpPr>
          <p:spPr>
            <a:xfrm>
              <a:off x="1995376" y="2792632"/>
              <a:ext cx="335158" cy="174975"/>
            </a:xfrm>
            <a:custGeom>
              <a:avLst/>
              <a:gdLst/>
              <a:ahLst/>
              <a:cxnLst/>
              <a:rect l="l" t="t" r="r" b="b"/>
              <a:pathLst>
                <a:path w="12757" h="6660" extrusionOk="0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43"/>
            <p:cNvSpPr/>
            <p:nvPr/>
          </p:nvSpPr>
          <p:spPr>
            <a:xfrm>
              <a:off x="2273654" y="2792632"/>
              <a:ext cx="56696" cy="174975"/>
            </a:xfrm>
            <a:custGeom>
              <a:avLst/>
              <a:gdLst/>
              <a:ahLst/>
              <a:cxnLst/>
              <a:rect l="l" t="t" r="r" b="b"/>
              <a:pathLst>
                <a:path w="2158" h="6660" extrusionOk="0">
                  <a:moveTo>
                    <a:pt x="0" y="1"/>
                  </a:moveTo>
                  <a:cubicBezTo>
                    <a:pt x="791" y="1"/>
                    <a:pt x="1374" y="736"/>
                    <a:pt x="1200" y="1506"/>
                  </a:cubicBezTo>
                  <a:lnTo>
                    <a:pt x="14" y="6659"/>
                  </a:lnTo>
                  <a:lnTo>
                    <a:pt x="791" y="6659"/>
                  </a:lnTo>
                  <a:lnTo>
                    <a:pt x="1977" y="1506"/>
                  </a:lnTo>
                  <a:cubicBezTo>
                    <a:pt x="2158" y="736"/>
                    <a:pt x="1575" y="1"/>
                    <a:pt x="78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43"/>
            <p:cNvSpPr/>
            <p:nvPr/>
          </p:nvSpPr>
          <p:spPr>
            <a:xfrm>
              <a:off x="1913012" y="2764940"/>
              <a:ext cx="412610" cy="236006"/>
            </a:xfrm>
            <a:custGeom>
              <a:avLst/>
              <a:gdLst/>
              <a:ahLst/>
              <a:cxnLst/>
              <a:rect l="l" t="t" r="r" b="b"/>
              <a:pathLst>
                <a:path w="15705" h="8983" extrusionOk="0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43"/>
            <p:cNvSpPr/>
            <p:nvPr/>
          </p:nvSpPr>
          <p:spPr>
            <a:xfrm>
              <a:off x="2026903" y="2967580"/>
              <a:ext cx="299270" cy="33182"/>
            </a:xfrm>
            <a:custGeom>
              <a:avLst/>
              <a:gdLst/>
              <a:ahLst/>
              <a:cxnLst/>
              <a:rect l="l" t="t" r="r" b="b"/>
              <a:pathLst>
                <a:path w="11391" h="1263" extrusionOk="0">
                  <a:moveTo>
                    <a:pt x="10801" y="0"/>
                  </a:moveTo>
                  <a:cubicBezTo>
                    <a:pt x="10807" y="21"/>
                    <a:pt x="10807" y="42"/>
                    <a:pt x="10801" y="63"/>
                  </a:cubicBezTo>
                  <a:cubicBezTo>
                    <a:pt x="10801" y="409"/>
                    <a:pt x="10523" y="694"/>
                    <a:pt x="10169" y="694"/>
                  </a:cubicBezTo>
                  <a:lnTo>
                    <a:pt x="1513" y="694"/>
                  </a:lnTo>
                  <a:cubicBezTo>
                    <a:pt x="972" y="694"/>
                    <a:pt x="438" y="520"/>
                    <a:pt x="1" y="201"/>
                  </a:cubicBezTo>
                  <a:lnTo>
                    <a:pt x="1" y="201"/>
                  </a:lnTo>
                  <a:cubicBezTo>
                    <a:pt x="479" y="867"/>
                    <a:pt x="1256" y="1263"/>
                    <a:pt x="2082" y="1263"/>
                  </a:cubicBezTo>
                  <a:lnTo>
                    <a:pt x="10738" y="1263"/>
                  </a:lnTo>
                  <a:cubicBezTo>
                    <a:pt x="11078" y="1263"/>
                    <a:pt x="11355" y="999"/>
                    <a:pt x="11376" y="659"/>
                  </a:cubicBezTo>
                  <a:cubicBezTo>
                    <a:pt x="11390" y="319"/>
                    <a:pt x="11140" y="28"/>
                    <a:pt x="10801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43"/>
            <p:cNvSpPr/>
            <p:nvPr/>
          </p:nvSpPr>
          <p:spPr>
            <a:xfrm>
              <a:off x="1994483" y="2978326"/>
              <a:ext cx="287027" cy="92427"/>
            </a:xfrm>
            <a:custGeom>
              <a:avLst/>
              <a:gdLst/>
              <a:ahLst/>
              <a:cxnLst/>
              <a:rect l="l" t="t" r="r" b="b"/>
              <a:pathLst>
                <a:path w="10925" h="3518" extrusionOk="0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43"/>
            <p:cNvSpPr/>
            <p:nvPr/>
          </p:nvSpPr>
          <p:spPr>
            <a:xfrm>
              <a:off x="2003757" y="3021518"/>
              <a:ext cx="277569" cy="49235"/>
            </a:xfrm>
            <a:custGeom>
              <a:avLst/>
              <a:gdLst/>
              <a:ahLst/>
              <a:cxnLst/>
              <a:rect l="l" t="t" r="r" b="b"/>
              <a:pathLst>
                <a:path w="10565" h="1874" extrusionOk="0">
                  <a:moveTo>
                    <a:pt x="126" y="0"/>
                  </a:moveTo>
                  <a:cubicBezTo>
                    <a:pt x="1" y="951"/>
                    <a:pt x="708" y="1811"/>
                    <a:pt x="1666" y="1873"/>
                  </a:cubicBezTo>
                  <a:lnTo>
                    <a:pt x="9455" y="1873"/>
                  </a:lnTo>
                  <a:cubicBezTo>
                    <a:pt x="9892" y="1873"/>
                    <a:pt x="10058" y="1859"/>
                    <a:pt x="10142" y="1838"/>
                  </a:cubicBezTo>
                  <a:cubicBezTo>
                    <a:pt x="10169" y="1825"/>
                    <a:pt x="10204" y="1811"/>
                    <a:pt x="10232" y="1797"/>
                  </a:cubicBezTo>
                  <a:lnTo>
                    <a:pt x="10253" y="1783"/>
                  </a:lnTo>
                  <a:cubicBezTo>
                    <a:pt x="10273" y="1776"/>
                    <a:pt x="10294" y="1755"/>
                    <a:pt x="10315" y="1741"/>
                  </a:cubicBezTo>
                  <a:lnTo>
                    <a:pt x="10322" y="1741"/>
                  </a:lnTo>
                  <a:lnTo>
                    <a:pt x="10350" y="1714"/>
                  </a:lnTo>
                  <a:lnTo>
                    <a:pt x="10357" y="1707"/>
                  </a:lnTo>
                  <a:cubicBezTo>
                    <a:pt x="10371" y="1693"/>
                    <a:pt x="10384" y="1679"/>
                    <a:pt x="10398" y="1665"/>
                  </a:cubicBezTo>
                  <a:lnTo>
                    <a:pt x="10412" y="1651"/>
                  </a:lnTo>
                  <a:lnTo>
                    <a:pt x="10433" y="1630"/>
                  </a:lnTo>
                  <a:lnTo>
                    <a:pt x="10447" y="1610"/>
                  </a:lnTo>
                  <a:lnTo>
                    <a:pt x="10468" y="1575"/>
                  </a:lnTo>
                  <a:lnTo>
                    <a:pt x="10482" y="1547"/>
                  </a:lnTo>
                  <a:lnTo>
                    <a:pt x="10495" y="1526"/>
                  </a:lnTo>
                  <a:lnTo>
                    <a:pt x="10509" y="1499"/>
                  </a:lnTo>
                  <a:lnTo>
                    <a:pt x="10523" y="1471"/>
                  </a:lnTo>
                  <a:cubicBezTo>
                    <a:pt x="10523" y="1464"/>
                    <a:pt x="10530" y="1450"/>
                    <a:pt x="10537" y="1436"/>
                  </a:cubicBezTo>
                  <a:lnTo>
                    <a:pt x="10544" y="1415"/>
                  </a:lnTo>
                  <a:cubicBezTo>
                    <a:pt x="10544" y="1401"/>
                    <a:pt x="10551" y="1388"/>
                    <a:pt x="10551" y="1374"/>
                  </a:cubicBezTo>
                  <a:lnTo>
                    <a:pt x="10551" y="1360"/>
                  </a:lnTo>
                  <a:cubicBezTo>
                    <a:pt x="10551" y="1346"/>
                    <a:pt x="10558" y="1325"/>
                    <a:pt x="10558" y="1311"/>
                  </a:cubicBezTo>
                  <a:lnTo>
                    <a:pt x="10558" y="1297"/>
                  </a:lnTo>
                  <a:lnTo>
                    <a:pt x="10558" y="1235"/>
                  </a:lnTo>
                  <a:cubicBezTo>
                    <a:pt x="10565" y="1221"/>
                    <a:pt x="10565" y="1200"/>
                    <a:pt x="10565" y="1180"/>
                  </a:cubicBezTo>
                  <a:cubicBezTo>
                    <a:pt x="10565" y="1159"/>
                    <a:pt x="10558" y="1145"/>
                    <a:pt x="10558" y="1124"/>
                  </a:cubicBezTo>
                  <a:lnTo>
                    <a:pt x="10558" y="1117"/>
                  </a:lnTo>
                  <a:cubicBezTo>
                    <a:pt x="10551" y="1075"/>
                    <a:pt x="10537" y="1034"/>
                    <a:pt x="10523" y="999"/>
                  </a:cubicBezTo>
                  <a:cubicBezTo>
                    <a:pt x="10384" y="1186"/>
                    <a:pt x="10169" y="1304"/>
                    <a:pt x="9941" y="1325"/>
                  </a:cubicBezTo>
                  <a:lnTo>
                    <a:pt x="1770" y="1325"/>
                  </a:lnTo>
                  <a:cubicBezTo>
                    <a:pt x="979" y="1311"/>
                    <a:pt x="306" y="763"/>
                    <a:pt x="12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43"/>
            <p:cNvSpPr/>
            <p:nvPr/>
          </p:nvSpPr>
          <p:spPr>
            <a:xfrm>
              <a:off x="2020361" y="2978326"/>
              <a:ext cx="38463" cy="32841"/>
            </a:xfrm>
            <a:custGeom>
              <a:avLst/>
              <a:gdLst/>
              <a:ahLst/>
              <a:cxnLst/>
              <a:rect l="l" t="t" r="r" b="b"/>
              <a:pathLst>
                <a:path w="1464" h="1250" extrusionOk="0">
                  <a:moveTo>
                    <a:pt x="416" y="0"/>
                  </a:moveTo>
                  <a:lnTo>
                    <a:pt x="0" y="604"/>
                  </a:lnTo>
                  <a:cubicBezTo>
                    <a:pt x="305" y="902"/>
                    <a:pt x="673" y="1124"/>
                    <a:pt x="1089" y="1249"/>
                  </a:cubicBezTo>
                  <a:lnTo>
                    <a:pt x="1464" y="701"/>
                  </a:lnTo>
                  <a:cubicBezTo>
                    <a:pt x="1061" y="562"/>
                    <a:pt x="701" y="320"/>
                    <a:pt x="41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4" name="Google Shape;1954;p43"/>
          <p:cNvGrpSpPr/>
          <p:nvPr/>
        </p:nvGrpSpPr>
        <p:grpSpPr>
          <a:xfrm>
            <a:off x="852261" y="2546544"/>
            <a:ext cx="534743" cy="530324"/>
            <a:chOff x="830742" y="2763601"/>
            <a:chExt cx="384735" cy="381555"/>
          </a:xfrm>
        </p:grpSpPr>
        <p:sp>
          <p:nvSpPr>
            <p:cNvPr id="1955" name="Google Shape;1955;p43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43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43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43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43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43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43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43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43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43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43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43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43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43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43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43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43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6" name="Google Shape;1976;p43"/>
          <p:cNvGrpSpPr/>
          <p:nvPr/>
        </p:nvGrpSpPr>
        <p:grpSpPr>
          <a:xfrm>
            <a:off x="4248392" y="4519944"/>
            <a:ext cx="521815" cy="458204"/>
            <a:chOff x="3007498" y="4183419"/>
            <a:chExt cx="375433" cy="329667"/>
          </a:xfrm>
        </p:grpSpPr>
        <p:sp>
          <p:nvSpPr>
            <p:cNvPr id="1977" name="Google Shape;1977;p43"/>
            <p:cNvSpPr/>
            <p:nvPr/>
          </p:nvSpPr>
          <p:spPr>
            <a:xfrm>
              <a:off x="3046302" y="4196792"/>
              <a:ext cx="53622" cy="53465"/>
            </a:xfrm>
            <a:custGeom>
              <a:avLst/>
              <a:gdLst/>
              <a:ahLst/>
              <a:cxnLst/>
              <a:rect l="l" t="t" r="r" b="b"/>
              <a:pathLst>
                <a:path w="2041" h="2035" extrusionOk="0">
                  <a:moveTo>
                    <a:pt x="874" y="1"/>
                  </a:moveTo>
                  <a:cubicBezTo>
                    <a:pt x="738" y="1"/>
                    <a:pt x="605" y="36"/>
                    <a:pt x="486" y="109"/>
                  </a:cubicBezTo>
                  <a:cubicBezTo>
                    <a:pt x="105" y="338"/>
                    <a:pt x="1" y="844"/>
                    <a:pt x="299" y="1323"/>
                  </a:cubicBezTo>
                  <a:cubicBezTo>
                    <a:pt x="543" y="1705"/>
                    <a:pt x="1026" y="2034"/>
                    <a:pt x="1402" y="2034"/>
                  </a:cubicBezTo>
                  <a:cubicBezTo>
                    <a:pt x="1496" y="2034"/>
                    <a:pt x="1583" y="2014"/>
                    <a:pt x="1659" y="1968"/>
                  </a:cubicBezTo>
                  <a:cubicBezTo>
                    <a:pt x="2040" y="1739"/>
                    <a:pt x="1978" y="969"/>
                    <a:pt x="1679" y="490"/>
                  </a:cubicBezTo>
                  <a:cubicBezTo>
                    <a:pt x="1475" y="168"/>
                    <a:pt x="1168" y="1"/>
                    <a:pt x="874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43"/>
            <p:cNvSpPr/>
            <p:nvPr/>
          </p:nvSpPr>
          <p:spPr>
            <a:xfrm>
              <a:off x="3007498" y="4244292"/>
              <a:ext cx="50680" cy="42483"/>
            </a:xfrm>
            <a:custGeom>
              <a:avLst/>
              <a:gdLst/>
              <a:ahLst/>
              <a:cxnLst/>
              <a:rect l="l" t="t" r="r" b="b"/>
              <a:pathLst>
                <a:path w="1929" h="1617" extrusionOk="0">
                  <a:moveTo>
                    <a:pt x="730" y="0"/>
                  </a:moveTo>
                  <a:cubicBezTo>
                    <a:pt x="545" y="0"/>
                    <a:pt x="374" y="75"/>
                    <a:pt x="250" y="215"/>
                  </a:cubicBezTo>
                  <a:cubicBezTo>
                    <a:pt x="0" y="500"/>
                    <a:pt x="49" y="943"/>
                    <a:pt x="417" y="1263"/>
                  </a:cubicBezTo>
                  <a:cubicBezTo>
                    <a:pt x="653" y="1472"/>
                    <a:pt x="1008" y="1616"/>
                    <a:pt x="1295" y="1616"/>
                  </a:cubicBezTo>
                  <a:cubicBezTo>
                    <a:pt x="1454" y="1616"/>
                    <a:pt x="1593" y="1572"/>
                    <a:pt x="1679" y="1471"/>
                  </a:cubicBezTo>
                  <a:cubicBezTo>
                    <a:pt x="1929" y="1186"/>
                    <a:pt x="1679" y="562"/>
                    <a:pt x="1311" y="243"/>
                  </a:cubicBezTo>
                  <a:cubicBezTo>
                    <a:pt x="1126" y="78"/>
                    <a:pt x="920" y="0"/>
                    <a:pt x="730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43"/>
            <p:cNvSpPr/>
            <p:nvPr/>
          </p:nvSpPr>
          <p:spPr>
            <a:xfrm>
              <a:off x="3169126" y="4210112"/>
              <a:ext cx="43218" cy="47763"/>
            </a:xfrm>
            <a:custGeom>
              <a:avLst/>
              <a:gdLst/>
              <a:ahLst/>
              <a:cxnLst/>
              <a:rect l="l" t="t" r="r" b="b"/>
              <a:pathLst>
                <a:path w="1645" h="1818" extrusionOk="0">
                  <a:moveTo>
                    <a:pt x="911" y="0"/>
                  </a:moveTo>
                  <a:cubicBezTo>
                    <a:pt x="642" y="0"/>
                    <a:pt x="365" y="176"/>
                    <a:pt x="209" y="503"/>
                  </a:cubicBezTo>
                  <a:cubicBezTo>
                    <a:pt x="1" y="947"/>
                    <a:pt x="15" y="1620"/>
                    <a:pt x="355" y="1780"/>
                  </a:cubicBezTo>
                  <a:cubicBezTo>
                    <a:pt x="407" y="1805"/>
                    <a:pt x="464" y="1817"/>
                    <a:pt x="524" y="1817"/>
                  </a:cubicBezTo>
                  <a:cubicBezTo>
                    <a:pt x="852" y="1817"/>
                    <a:pt x="1261" y="1463"/>
                    <a:pt x="1437" y="1093"/>
                  </a:cubicBezTo>
                  <a:cubicBezTo>
                    <a:pt x="1645" y="649"/>
                    <a:pt x="1513" y="226"/>
                    <a:pt x="1173" y="60"/>
                  </a:cubicBezTo>
                  <a:cubicBezTo>
                    <a:pt x="1090" y="20"/>
                    <a:pt x="1001" y="0"/>
                    <a:pt x="911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43"/>
            <p:cNvSpPr/>
            <p:nvPr/>
          </p:nvSpPr>
          <p:spPr>
            <a:xfrm>
              <a:off x="3056338" y="4262263"/>
              <a:ext cx="135592" cy="89195"/>
            </a:xfrm>
            <a:custGeom>
              <a:avLst/>
              <a:gdLst/>
              <a:ahLst/>
              <a:cxnLst/>
              <a:rect l="l" t="t" r="r" b="b"/>
              <a:pathLst>
                <a:path w="5161" h="3395" extrusionOk="0">
                  <a:moveTo>
                    <a:pt x="2705" y="1"/>
                  </a:moveTo>
                  <a:cubicBezTo>
                    <a:pt x="2531" y="1"/>
                    <a:pt x="2357" y="18"/>
                    <a:pt x="2185" y="51"/>
                  </a:cubicBezTo>
                  <a:cubicBezTo>
                    <a:pt x="867" y="322"/>
                    <a:pt x="0" y="1543"/>
                    <a:pt x="202" y="2535"/>
                  </a:cubicBezTo>
                  <a:cubicBezTo>
                    <a:pt x="336" y="3177"/>
                    <a:pt x="850" y="3395"/>
                    <a:pt x="1553" y="3395"/>
                  </a:cubicBezTo>
                  <a:cubicBezTo>
                    <a:pt x="1935" y="3395"/>
                    <a:pt x="2373" y="3330"/>
                    <a:pt x="2837" y="3235"/>
                  </a:cubicBezTo>
                  <a:cubicBezTo>
                    <a:pt x="4155" y="2965"/>
                    <a:pt x="5161" y="2493"/>
                    <a:pt x="4904" y="1522"/>
                  </a:cubicBezTo>
                  <a:cubicBezTo>
                    <a:pt x="4641" y="516"/>
                    <a:pt x="3815" y="204"/>
                    <a:pt x="3462" y="107"/>
                  </a:cubicBezTo>
                  <a:cubicBezTo>
                    <a:pt x="3214" y="37"/>
                    <a:pt x="2959" y="1"/>
                    <a:pt x="27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43"/>
            <p:cNvSpPr/>
            <p:nvPr/>
          </p:nvSpPr>
          <p:spPr>
            <a:xfrm>
              <a:off x="3111563" y="4183419"/>
              <a:ext cx="46292" cy="57589"/>
            </a:xfrm>
            <a:custGeom>
              <a:avLst/>
              <a:gdLst/>
              <a:ahLst/>
              <a:cxnLst/>
              <a:rect l="l" t="t" r="r" b="b"/>
              <a:pathLst>
                <a:path w="1762" h="2192" extrusionOk="0">
                  <a:moveTo>
                    <a:pt x="892" y="1"/>
                  </a:moveTo>
                  <a:cubicBezTo>
                    <a:pt x="510" y="1"/>
                    <a:pt x="171" y="298"/>
                    <a:pt x="90" y="798"/>
                  </a:cubicBezTo>
                  <a:cubicBezTo>
                    <a:pt x="0" y="1353"/>
                    <a:pt x="243" y="2102"/>
                    <a:pt x="680" y="2185"/>
                  </a:cubicBezTo>
                  <a:cubicBezTo>
                    <a:pt x="705" y="2190"/>
                    <a:pt x="729" y="2192"/>
                    <a:pt x="754" y="2192"/>
                  </a:cubicBezTo>
                  <a:cubicBezTo>
                    <a:pt x="1168" y="2192"/>
                    <a:pt x="1587" y="1613"/>
                    <a:pt x="1672" y="1089"/>
                  </a:cubicBezTo>
                  <a:cubicBezTo>
                    <a:pt x="1762" y="535"/>
                    <a:pt x="1471" y="104"/>
                    <a:pt x="1034" y="14"/>
                  </a:cubicBezTo>
                  <a:cubicBezTo>
                    <a:pt x="986" y="5"/>
                    <a:pt x="938" y="1"/>
                    <a:pt x="892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43"/>
            <p:cNvSpPr/>
            <p:nvPr/>
          </p:nvSpPr>
          <p:spPr>
            <a:xfrm>
              <a:off x="3056706" y="4265415"/>
              <a:ext cx="50496" cy="86069"/>
            </a:xfrm>
            <a:custGeom>
              <a:avLst/>
              <a:gdLst/>
              <a:ahLst/>
              <a:cxnLst/>
              <a:rect l="l" t="t" r="r" b="b"/>
              <a:pathLst>
                <a:path w="1922" h="3276" extrusionOk="0">
                  <a:moveTo>
                    <a:pt x="1922" y="1"/>
                  </a:moveTo>
                  <a:cubicBezTo>
                    <a:pt x="742" y="361"/>
                    <a:pt x="0" y="1485"/>
                    <a:pt x="188" y="2415"/>
                  </a:cubicBezTo>
                  <a:cubicBezTo>
                    <a:pt x="320" y="3057"/>
                    <a:pt x="833" y="3276"/>
                    <a:pt x="1538" y="3276"/>
                  </a:cubicBezTo>
                  <a:cubicBezTo>
                    <a:pt x="1570" y="3276"/>
                    <a:pt x="1604" y="3276"/>
                    <a:pt x="1637" y="3275"/>
                  </a:cubicBezTo>
                  <a:cubicBezTo>
                    <a:pt x="1464" y="3101"/>
                    <a:pt x="1339" y="2879"/>
                    <a:pt x="1283" y="2643"/>
                  </a:cubicBezTo>
                  <a:cubicBezTo>
                    <a:pt x="1034" y="1783"/>
                    <a:pt x="1297" y="722"/>
                    <a:pt x="1922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43"/>
            <p:cNvSpPr/>
            <p:nvPr/>
          </p:nvSpPr>
          <p:spPr>
            <a:xfrm>
              <a:off x="3007498" y="4248286"/>
              <a:ext cx="46502" cy="38489"/>
            </a:xfrm>
            <a:custGeom>
              <a:avLst/>
              <a:gdLst/>
              <a:ahLst/>
              <a:cxnLst/>
              <a:rect l="l" t="t" r="r" b="b"/>
              <a:pathLst>
                <a:path w="1770" h="1465" extrusionOk="0">
                  <a:moveTo>
                    <a:pt x="320" y="1"/>
                  </a:moveTo>
                  <a:cubicBezTo>
                    <a:pt x="292" y="15"/>
                    <a:pt x="271" y="42"/>
                    <a:pt x="250" y="63"/>
                  </a:cubicBezTo>
                  <a:cubicBezTo>
                    <a:pt x="0" y="348"/>
                    <a:pt x="49" y="791"/>
                    <a:pt x="417" y="1111"/>
                  </a:cubicBezTo>
                  <a:cubicBezTo>
                    <a:pt x="649" y="1320"/>
                    <a:pt x="1004" y="1464"/>
                    <a:pt x="1293" y="1464"/>
                  </a:cubicBezTo>
                  <a:cubicBezTo>
                    <a:pt x="1453" y="1464"/>
                    <a:pt x="1593" y="1420"/>
                    <a:pt x="1679" y="1319"/>
                  </a:cubicBezTo>
                  <a:cubicBezTo>
                    <a:pt x="1735" y="1249"/>
                    <a:pt x="1762" y="1173"/>
                    <a:pt x="1769" y="1090"/>
                  </a:cubicBezTo>
                  <a:lnTo>
                    <a:pt x="1769" y="1090"/>
                  </a:lnTo>
                  <a:cubicBezTo>
                    <a:pt x="1764" y="1090"/>
                    <a:pt x="1758" y="1090"/>
                    <a:pt x="1753" y="1090"/>
                  </a:cubicBezTo>
                  <a:cubicBezTo>
                    <a:pt x="1435" y="1090"/>
                    <a:pt x="1001" y="898"/>
                    <a:pt x="708" y="639"/>
                  </a:cubicBezTo>
                  <a:cubicBezTo>
                    <a:pt x="507" y="479"/>
                    <a:pt x="368" y="250"/>
                    <a:pt x="32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43"/>
            <p:cNvSpPr/>
            <p:nvPr/>
          </p:nvSpPr>
          <p:spPr>
            <a:xfrm>
              <a:off x="3046302" y="4197448"/>
              <a:ext cx="44506" cy="52887"/>
            </a:xfrm>
            <a:custGeom>
              <a:avLst/>
              <a:gdLst/>
              <a:ahLst/>
              <a:cxnLst/>
              <a:rect l="l" t="t" r="r" b="b"/>
              <a:pathLst>
                <a:path w="1694" h="2013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32" y="14"/>
                    <a:pt x="556" y="49"/>
                    <a:pt x="486" y="91"/>
                  </a:cubicBezTo>
                  <a:cubicBezTo>
                    <a:pt x="105" y="320"/>
                    <a:pt x="1" y="826"/>
                    <a:pt x="299" y="1305"/>
                  </a:cubicBezTo>
                  <a:cubicBezTo>
                    <a:pt x="542" y="1685"/>
                    <a:pt x="1021" y="2013"/>
                    <a:pt x="1396" y="2013"/>
                  </a:cubicBezTo>
                  <a:cubicBezTo>
                    <a:pt x="1492" y="2013"/>
                    <a:pt x="1582" y="1991"/>
                    <a:pt x="1659" y="1943"/>
                  </a:cubicBezTo>
                  <a:cubicBezTo>
                    <a:pt x="1673" y="1936"/>
                    <a:pt x="1686" y="1929"/>
                    <a:pt x="1693" y="1915"/>
                  </a:cubicBezTo>
                  <a:cubicBezTo>
                    <a:pt x="1319" y="1714"/>
                    <a:pt x="1007" y="1409"/>
                    <a:pt x="806" y="1034"/>
                  </a:cubicBezTo>
                  <a:cubicBezTo>
                    <a:pt x="597" y="639"/>
                    <a:pt x="584" y="264"/>
                    <a:pt x="71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43"/>
            <p:cNvSpPr/>
            <p:nvPr/>
          </p:nvSpPr>
          <p:spPr>
            <a:xfrm>
              <a:off x="3111905" y="4183419"/>
              <a:ext cx="34837" cy="55593"/>
            </a:xfrm>
            <a:custGeom>
              <a:avLst/>
              <a:gdLst/>
              <a:ahLst/>
              <a:cxnLst/>
              <a:rect l="l" t="t" r="r" b="b"/>
              <a:pathLst>
                <a:path w="1326" h="2116" extrusionOk="0">
                  <a:moveTo>
                    <a:pt x="883" y="1"/>
                  </a:moveTo>
                  <a:cubicBezTo>
                    <a:pt x="503" y="1"/>
                    <a:pt x="158" y="303"/>
                    <a:pt x="77" y="798"/>
                  </a:cubicBezTo>
                  <a:cubicBezTo>
                    <a:pt x="1" y="1277"/>
                    <a:pt x="174" y="1908"/>
                    <a:pt x="514" y="2116"/>
                  </a:cubicBezTo>
                  <a:cubicBezTo>
                    <a:pt x="424" y="1728"/>
                    <a:pt x="438" y="1318"/>
                    <a:pt x="570" y="937"/>
                  </a:cubicBezTo>
                  <a:cubicBezTo>
                    <a:pt x="715" y="514"/>
                    <a:pt x="1000" y="243"/>
                    <a:pt x="1326" y="146"/>
                  </a:cubicBezTo>
                  <a:cubicBezTo>
                    <a:pt x="1236" y="77"/>
                    <a:pt x="1132" y="35"/>
                    <a:pt x="1021" y="14"/>
                  </a:cubicBezTo>
                  <a:cubicBezTo>
                    <a:pt x="974" y="5"/>
                    <a:pt x="928" y="1"/>
                    <a:pt x="883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43"/>
            <p:cNvSpPr/>
            <p:nvPr/>
          </p:nvSpPr>
          <p:spPr>
            <a:xfrm>
              <a:off x="3169678" y="4210086"/>
              <a:ext cx="37937" cy="42982"/>
            </a:xfrm>
            <a:custGeom>
              <a:avLst/>
              <a:gdLst/>
              <a:ahLst/>
              <a:cxnLst/>
              <a:rect l="l" t="t" r="r" b="b"/>
              <a:pathLst>
                <a:path w="1444" h="1636" extrusionOk="0">
                  <a:moveTo>
                    <a:pt x="884" y="0"/>
                  </a:moveTo>
                  <a:cubicBezTo>
                    <a:pt x="615" y="0"/>
                    <a:pt x="343" y="173"/>
                    <a:pt x="188" y="504"/>
                  </a:cubicBezTo>
                  <a:cubicBezTo>
                    <a:pt x="15" y="865"/>
                    <a:pt x="1" y="1365"/>
                    <a:pt x="174" y="1635"/>
                  </a:cubicBezTo>
                  <a:cubicBezTo>
                    <a:pt x="237" y="1295"/>
                    <a:pt x="396" y="976"/>
                    <a:pt x="625" y="719"/>
                  </a:cubicBezTo>
                  <a:cubicBezTo>
                    <a:pt x="828" y="490"/>
                    <a:pt x="1116" y="359"/>
                    <a:pt x="1420" y="359"/>
                  </a:cubicBezTo>
                  <a:cubicBezTo>
                    <a:pt x="1428" y="359"/>
                    <a:pt x="1436" y="359"/>
                    <a:pt x="1443" y="359"/>
                  </a:cubicBezTo>
                  <a:cubicBezTo>
                    <a:pt x="1388" y="227"/>
                    <a:pt x="1284" y="123"/>
                    <a:pt x="1152" y="61"/>
                  </a:cubicBezTo>
                  <a:cubicBezTo>
                    <a:pt x="1066" y="20"/>
                    <a:pt x="975" y="0"/>
                    <a:pt x="88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43"/>
            <p:cNvSpPr/>
            <p:nvPr/>
          </p:nvSpPr>
          <p:spPr>
            <a:xfrm>
              <a:off x="3245316" y="4339740"/>
              <a:ext cx="43034" cy="57826"/>
            </a:xfrm>
            <a:custGeom>
              <a:avLst/>
              <a:gdLst/>
              <a:ahLst/>
              <a:cxnLst/>
              <a:rect l="l" t="t" r="r" b="b"/>
              <a:pathLst>
                <a:path w="1638" h="2201" extrusionOk="0">
                  <a:moveTo>
                    <a:pt x="810" y="1"/>
                  </a:moveTo>
                  <a:cubicBezTo>
                    <a:pt x="383" y="1"/>
                    <a:pt x="34" y="357"/>
                    <a:pt x="14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798" y="2201"/>
                    <a:pt x="804" y="2201"/>
                    <a:pt x="811" y="2201"/>
                  </a:cubicBezTo>
                  <a:cubicBezTo>
                    <a:pt x="1246" y="2201"/>
                    <a:pt x="1610" y="1533"/>
                    <a:pt x="1623" y="980"/>
                  </a:cubicBezTo>
                  <a:cubicBezTo>
                    <a:pt x="1637" y="418"/>
                    <a:pt x="1290" y="22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43"/>
            <p:cNvSpPr/>
            <p:nvPr/>
          </p:nvSpPr>
          <p:spPr>
            <a:xfrm>
              <a:off x="3187175" y="4355793"/>
              <a:ext cx="41038" cy="49366"/>
            </a:xfrm>
            <a:custGeom>
              <a:avLst/>
              <a:gdLst/>
              <a:ahLst/>
              <a:cxnLst/>
              <a:rect l="l" t="t" r="r" b="b"/>
              <a:pathLst>
                <a:path w="1562" h="1879" extrusionOk="0">
                  <a:moveTo>
                    <a:pt x="728" y="1"/>
                  </a:moveTo>
                  <a:cubicBezTo>
                    <a:pt x="675" y="1"/>
                    <a:pt x="622" y="8"/>
                    <a:pt x="569" y="22"/>
                  </a:cubicBezTo>
                  <a:cubicBezTo>
                    <a:pt x="209" y="119"/>
                    <a:pt x="1" y="514"/>
                    <a:pt x="125" y="986"/>
                  </a:cubicBezTo>
                  <a:cubicBezTo>
                    <a:pt x="240" y="1418"/>
                    <a:pt x="628" y="1879"/>
                    <a:pt x="969" y="1879"/>
                  </a:cubicBezTo>
                  <a:cubicBezTo>
                    <a:pt x="1000" y="1879"/>
                    <a:pt x="1031" y="1875"/>
                    <a:pt x="1062" y="1867"/>
                  </a:cubicBezTo>
                  <a:cubicBezTo>
                    <a:pt x="1422" y="1763"/>
                    <a:pt x="1561" y="1111"/>
                    <a:pt x="1436" y="639"/>
                  </a:cubicBezTo>
                  <a:cubicBezTo>
                    <a:pt x="1330" y="237"/>
                    <a:pt x="1036" y="1"/>
                    <a:pt x="728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43"/>
            <p:cNvSpPr/>
            <p:nvPr/>
          </p:nvSpPr>
          <p:spPr>
            <a:xfrm>
              <a:off x="3329861" y="4419977"/>
              <a:ext cx="53070" cy="39671"/>
            </a:xfrm>
            <a:custGeom>
              <a:avLst/>
              <a:gdLst/>
              <a:ahLst/>
              <a:cxnLst/>
              <a:rect l="l" t="t" r="r" b="b"/>
              <a:pathLst>
                <a:path w="2020" h="1510" extrusionOk="0">
                  <a:moveTo>
                    <a:pt x="1259" y="0"/>
                  </a:moveTo>
                  <a:cubicBezTo>
                    <a:pt x="1106" y="0"/>
                    <a:pt x="941" y="45"/>
                    <a:pt x="777" y="138"/>
                  </a:cubicBezTo>
                  <a:cubicBezTo>
                    <a:pt x="361" y="388"/>
                    <a:pt x="1" y="957"/>
                    <a:pt x="188" y="1283"/>
                  </a:cubicBezTo>
                  <a:cubicBezTo>
                    <a:pt x="284" y="1440"/>
                    <a:pt x="496" y="1510"/>
                    <a:pt x="737" y="1510"/>
                  </a:cubicBezTo>
                  <a:cubicBezTo>
                    <a:pt x="984" y="1510"/>
                    <a:pt x="1260" y="1437"/>
                    <a:pt x="1471" y="1311"/>
                  </a:cubicBezTo>
                  <a:cubicBezTo>
                    <a:pt x="1887" y="1061"/>
                    <a:pt x="2019" y="631"/>
                    <a:pt x="1832" y="312"/>
                  </a:cubicBezTo>
                  <a:cubicBezTo>
                    <a:pt x="1713" y="112"/>
                    <a:pt x="1502" y="0"/>
                    <a:pt x="1259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43"/>
            <p:cNvSpPr/>
            <p:nvPr/>
          </p:nvSpPr>
          <p:spPr>
            <a:xfrm>
              <a:off x="3187911" y="4418111"/>
              <a:ext cx="136328" cy="94975"/>
            </a:xfrm>
            <a:custGeom>
              <a:avLst/>
              <a:gdLst/>
              <a:ahLst/>
              <a:cxnLst/>
              <a:rect l="l" t="t" r="r" b="b"/>
              <a:pathLst>
                <a:path w="5189" h="3615" extrusionOk="0">
                  <a:moveTo>
                    <a:pt x="2405" y="0"/>
                  </a:moveTo>
                  <a:cubicBezTo>
                    <a:pt x="1490" y="0"/>
                    <a:pt x="662" y="471"/>
                    <a:pt x="382" y="1160"/>
                  </a:cubicBezTo>
                  <a:cubicBezTo>
                    <a:pt x="0" y="2089"/>
                    <a:pt x="930" y="2699"/>
                    <a:pt x="2178" y="3206"/>
                  </a:cubicBezTo>
                  <a:cubicBezTo>
                    <a:pt x="2779" y="3449"/>
                    <a:pt x="3343" y="3614"/>
                    <a:pt x="3805" y="3614"/>
                  </a:cubicBezTo>
                  <a:cubicBezTo>
                    <a:pt x="4303" y="3614"/>
                    <a:pt x="4679" y="3422"/>
                    <a:pt x="4849" y="2928"/>
                  </a:cubicBezTo>
                  <a:cubicBezTo>
                    <a:pt x="5189" y="1950"/>
                    <a:pt x="4675" y="1236"/>
                    <a:pt x="4439" y="951"/>
                  </a:cubicBezTo>
                  <a:cubicBezTo>
                    <a:pt x="4162" y="619"/>
                    <a:pt x="3808" y="362"/>
                    <a:pt x="3406" y="195"/>
                  </a:cubicBezTo>
                  <a:cubicBezTo>
                    <a:pt x="3075" y="61"/>
                    <a:pt x="2734" y="0"/>
                    <a:pt x="2405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43"/>
            <p:cNvSpPr/>
            <p:nvPr/>
          </p:nvSpPr>
          <p:spPr>
            <a:xfrm>
              <a:off x="3294682" y="4365277"/>
              <a:ext cx="56171" cy="51336"/>
            </a:xfrm>
            <a:custGeom>
              <a:avLst/>
              <a:gdLst/>
              <a:ahLst/>
              <a:cxnLst/>
              <a:rect l="l" t="t" r="r" b="b"/>
              <a:pathLst>
                <a:path w="2138" h="1954" extrusionOk="0">
                  <a:moveTo>
                    <a:pt x="1305" y="1"/>
                  </a:moveTo>
                  <a:cubicBezTo>
                    <a:pt x="1067" y="1"/>
                    <a:pt x="815" y="108"/>
                    <a:pt x="604" y="334"/>
                  </a:cubicBezTo>
                  <a:cubicBezTo>
                    <a:pt x="216" y="750"/>
                    <a:pt x="1" y="1506"/>
                    <a:pt x="320" y="1818"/>
                  </a:cubicBezTo>
                  <a:cubicBezTo>
                    <a:pt x="418" y="1912"/>
                    <a:pt x="556" y="1953"/>
                    <a:pt x="710" y="1953"/>
                  </a:cubicBezTo>
                  <a:cubicBezTo>
                    <a:pt x="1056" y="1953"/>
                    <a:pt x="1487" y="1745"/>
                    <a:pt x="1756" y="1457"/>
                  </a:cubicBezTo>
                  <a:cubicBezTo>
                    <a:pt x="2137" y="1048"/>
                    <a:pt x="2137" y="514"/>
                    <a:pt x="1825" y="209"/>
                  </a:cubicBezTo>
                  <a:cubicBezTo>
                    <a:pt x="1682" y="72"/>
                    <a:pt x="1498" y="1"/>
                    <a:pt x="13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43"/>
            <p:cNvSpPr/>
            <p:nvPr/>
          </p:nvSpPr>
          <p:spPr>
            <a:xfrm>
              <a:off x="3191011" y="4418111"/>
              <a:ext cx="80026" cy="70384"/>
            </a:xfrm>
            <a:custGeom>
              <a:avLst/>
              <a:gdLst/>
              <a:ahLst/>
              <a:cxnLst/>
              <a:rect l="l" t="t" r="r" b="b"/>
              <a:pathLst>
                <a:path w="3046" h="2679" extrusionOk="0">
                  <a:moveTo>
                    <a:pt x="2285" y="1"/>
                  </a:moveTo>
                  <a:cubicBezTo>
                    <a:pt x="1371" y="1"/>
                    <a:pt x="542" y="472"/>
                    <a:pt x="264" y="1153"/>
                  </a:cubicBezTo>
                  <a:cubicBezTo>
                    <a:pt x="0" y="1791"/>
                    <a:pt x="347" y="2276"/>
                    <a:pt x="992" y="2679"/>
                  </a:cubicBezTo>
                  <a:cubicBezTo>
                    <a:pt x="944" y="2436"/>
                    <a:pt x="957" y="2186"/>
                    <a:pt x="1041" y="1950"/>
                  </a:cubicBezTo>
                  <a:cubicBezTo>
                    <a:pt x="1311" y="1104"/>
                    <a:pt x="2123" y="369"/>
                    <a:pt x="3045" y="112"/>
                  </a:cubicBezTo>
                  <a:cubicBezTo>
                    <a:pt x="2792" y="36"/>
                    <a:pt x="2535" y="1"/>
                    <a:pt x="228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43"/>
            <p:cNvSpPr/>
            <p:nvPr/>
          </p:nvSpPr>
          <p:spPr>
            <a:xfrm>
              <a:off x="3187175" y="4355977"/>
              <a:ext cx="33182" cy="49182"/>
            </a:xfrm>
            <a:custGeom>
              <a:avLst/>
              <a:gdLst/>
              <a:ahLst/>
              <a:cxnLst/>
              <a:rect l="l" t="t" r="r" b="b"/>
              <a:pathLst>
                <a:path w="1263" h="1872" extrusionOk="0">
                  <a:moveTo>
                    <a:pt x="666" y="1"/>
                  </a:moveTo>
                  <a:cubicBezTo>
                    <a:pt x="632" y="1"/>
                    <a:pt x="604" y="8"/>
                    <a:pt x="569" y="15"/>
                  </a:cubicBezTo>
                  <a:cubicBezTo>
                    <a:pt x="209" y="112"/>
                    <a:pt x="1" y="507"/>
                    <a:pt x="125" y="979"/>
                  </a:cubicBezTo>
                  <a:cubicBezTo>
                    <a:pt x="240" y="1411"/>
                    <a:pt x="628" y="1872"/>
                    <a:pt x="969" y="1872"/>
                  </a:cubicBezTo>
                  <a:cubicBezTo>
                    <a:pt x="1000" y="1872"/>
                    <a:pt x="1031" y="1868"/>
                    <a:pt x="1062" y="1860"/>
                  </a:cubicBezTo>
                  <a:cubicBezTo>
                    <a:pt x="1145" y="1832"/>
                    <a:pt x="1214" y="1784"/>
                    <a:pt x="1263" y="1721"/>
                  </a:cubicBezTo>
                  <a:cubicBezTo>
                    <a:pt x="992" y="1541"/>
                    <a:pt x="729" y="1139"/>
                    <a:pt x="632" y="750"/>
                  </a:cubicBezTo>
                  <a:cubicBezTo>
                    <a:pt x="555" y="507"/>
                    <a:pt x="569" y="237"/>
                    <a:pt x="666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43"/>
            <p:cNvSpPr/>
            <p:nvPr/>
          </p:nvSpPr>
          <p:spPr>
            <a:xfrm>
              <a:off x="3245316" y="4339740"/>
              <a:ext cx="28453" cy="57826"/>
            </a:xfrm>
            <a:custGeom>
              <a:avLst/>
              <a:gdLst/>
              <a:ahLst/>
              <a:cxnLst/>
              <a:rect l="l" t="t" r="r" b="b"/>
              <a:pathLst>
                <a:path w="1083" h="2201" extrusionOk="0">
                  <a:moveTo>
                    <a:pt x="810" y="1"/>
                  </a:moveTo>
                  <a:cubicBezTo>
                    <a:pt x="383" y="1"/>
                    <a:pt x="35" y="357"/>
                    <a:pt x="21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805" y="2200"/>
                    <a:pt x="819" y="2194"/>
                    <a:pt x="833" y="2194"/>
                  </a:cubicBezTo>
                  <a:cubicBezTo>
                    <a:pt x="631" y="1819"/>
                    <a:pt x="541" y="1389"/>
                    <a:pt x="583" y="959"/>
                  </a:cubicBezTo>
                  <a:cubicBezTo>
                    <a:pt x="624" y="522"/>
                    <a:pt x="826" y="203"/>
                    <a:pt x="1082" y="57"/>
                  </a:cubicBezTo>
                  <a:cubicBezTo>
                    <a:pt x="1006" y="22"/>
                    <a:pt x="930" y="9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43"/>
            <p:cNvSpPr/>
            <p:nvPr/>
          </p:nvSpPr>
          <p:spPr>
            <a:xfrm>
              <a:off x="3296338" y="4365198"/>
              <a:ext cx="51047" cy="44033"/>
            </a:xfrm>
            <a:custGeom>
              <a:avLst/>
              <a:gdLst/>
              <a:ahLst/>
              <a:cxnLst/>
              <a:rect l="l" t="t" r="r" b="b"/>
              <a:pathLst>
                <a:path w="1943" h="1676" extrusionOk="0">
                  <a:moveTo>
                    <a:pt x="1244" y="1"/>
                  </a:moveTo>
                  <a:cubicBezTo>
                    <a:pt x="1006" y="1"/>
                    <a:pt x="752" y="110"/>
                    <a:pt x="541" y="337"/>
                  </a:cubicBezTo>
                  <a:cubicBezTo>
                    <a:pt x="201" y="697"/>
                    <a:pt x="0" y="1322"/>
                    <a:pt x="160" y="1675"/>
                  </a:cubicBezTo>
                  <a:cubicBezTo>
                    <a:pt x="306" y="1301"/>
                    <a:pt x="548" y="968"/>
                    <a:pt x="867" y="725"/>
                  </a:cubicBezTo>
                  <a:cubicBezTo>
                    <a:pt x="1123" y="533"/>
                    <a:pt x="1392" y="446"/>
                    <a:pt x="1644" y="446"/>
                  </a:cubicBezTo>
                  <a:cubicBezTo>
                    <a:pt x="1747" y="446"/>
                    <a:pt x="1847" y="461"/>
                    <a:pt x="1942" y="489"/>
                  </a:cubicBezTo>
                  <a:cubicBezTo>
                    <a:pt x="1901" y="385"/>
                    <a:pt x="1838" y="288"/>
                    <a:pt x="1762" y="212"/>
                  </a:cubicBezTo>
                  <a:cubicBezTo>
                    <a:pt x="1620" y="72"/>
                    <a:pt x="1437" y="1"/>
                    <a:pt x="1244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43"/>
            <p:cNvSpPr/>
            <p:nvPr/>
          </p:nvSpPr>
          <p:spPr>
            <a:xfrm>
              <a:off x="3333697" y="4419898"/>
              <a:ext cx="46844" cy="28138"/>
            </a:xfrm>
            <a:custGeom>
              <a:avLst/>
              <a:gdLst/>
              <a:ahLst/>
              <a:cxnLst/>
              <a:rect l="l" t="t" r="r" b="b"/>
              <a:pathLst>
                <a:path w="1783" h="1071" extrusionOk="0">
                  <a:moveTo>
                    <a:pt x="1114" y="0"/>
                  </a:moveTo>
                  <a:cubicBezTo>
                    <a:pt x="962" y="0"/>
                    <a:pt x="799" y="45"/>
                    <a:pt x="638" y="141"/>
                  </a:cubicBezTo>
                  <a:cubicBezTo>
                    <a:pt x="299" y="342"/>
                    <a:pt x="0" y="745"/>
                    <a:pt x="0" y="1071"/>
                  </a:cubicBezTo>
                  <a:cubicBezTo>
                    <a:pt x="236" y="821"/>
                    <a:pt x="548" y="648"/>
                    <a:pt x="881" y="564"/>
                  </a:cubicBezTo>
                  <a:cubicBezTo>
                    <a:pt x="974" y="539"/>
                    <a:pt x="1068" y="527"/>
                    <a:pt x="1162" y="527"/>
                  </a:cubicBezTo>
                  <a:cubicBezTo>
                    <a:pt x="1375" y="527"/>
                    <a:pt x="1584" y="592"/>
                    <a:pt x="1762" y="717"/>
                  </a:cubicBezTo>
                  <a:cubicBezTo>
                    <a:pt x="1783" y="578"/>
                    <a:pt x="1755" y="433"/>
                    <a:pt x="1686" y="315"/>
                  </a:cubicBezTo>
                  <a:cubicBezTo>
                    <a:pt x="1566" y="114"/>
                    <a:pt x="1355" y="0"/>
                    <a:pt x="111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7" name="Google Shape;1997;p43"/>
          <p:cNvGrpSpPr/>
          <p:nvPr/>
        </p:nvGrpSpPr>
        <p:grpSpPr>
          <a:xfrm>
            <a:off x="9314698" y="2551267"/>
            <a:ext cx="381597" cy="493037"/>
            <a:chOff x="7606826" y="2419290"/>
            <a:chExt cx="274550" cy="354729"/>
          </a:xfrm>
        </p:grpSpPr>
        <p:sp>
          <p:nvSpPr>
            <p:cNvPr id="1998" name="Google Shape;1998;p43"/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3" name="Google Shape;2013;p43"/>
          <p:cNvGrpSpPr/>
          <p:nvPr/>
        </p:nvGrpSpPr>
        <p:grpSpPr>
          <a:xfrm>
            <a:off x="10191567" y="2565184"/>
            <a:ext cx="365983" cy="493038"/>
            <a:chOff x="8062968" y="2419290"/>
            <a:chExt cx="263316" cy="354729"/>
          </a:xfrm>
        </p:grpSpPr>
        <p:sp>
          <p:nvSpPr>
            <p:cNvPr id="2014" name="Google Shape;2014;p43"/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43"/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43"/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43"/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43"/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43"/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3"/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1" name="Google Shape;2031;p43"/>
          <p:cNvGrpSpPr/>
          <p:nvPr/>
        </p:nvGrpSpPr>
        <p:grpSpPr>
          <a:xfrm>
            <a:off x="1230678" y="4473120"/>
            <a:ext cx="506313" cy="505484"/>
            <a:chOff x="836325" y="4149725"/>
            <a:chExt cx="364280" cy="363684"/>
          </a:xfrm>
        </p:grpSpPr>
        <p:sp>
          <p:nvSpPr>
            <p:cNvPr id="2032" name="Google Shape;2032;p43"/>
            <p:cNvSpPr/>
            <p:nvPr/>
          </p:nvSpPr>
          <p:spPr>
            <a:xfrm>
              <a:off x="836325" y="4428035"/>
              <a:ext cx="86394" cy="85374"/>
            </a:xfrm>
            <a:custGeom>
              <a:avLst/>
              <a:gdLst/>
              <a:ahLst/>
              <a:cxnLst/>
              <a:rect l="l" t="t" r="r" b="b"/>
              <a:pathLst>
                <a:path w="10325" h="10203" extrusionOk="0">
                  <a:moveTo>
                    <a:pt x="9626" y="1"/>
                  </a:moveTo>
                  <a:cubicBezTo>
                    <a:pt x="9463" y="1"/>
                    <a:pt x="9300" y="63"/>
                    <a:pt x="9176" y="187"/>
                  </a:cubicBezTo>
                  <a:lnTo>
                    <a:pt x="248" y="9115"/>
                  </a:lnTo>
                  <a:cubicBezTo>
                    <a:pt x="0" y="9364"/>
                    <a:pt x="0" y="9767"/>
                    <a:pt x="248" y="10015"/>
                  </a:cubicBezTo>
                  <a:cubicBezTo>
                    <a:pt x="374" y="10140"/>
                    <a:pt x="537" y="10202"/>
                    <a:pt x="699" y="10202"/>
                  </a:cubicBezTo>
                  <a:cubicBezTo>
                    <a:pt x="862" y="10202"/>
                    <a:pt x="1025" y="10140"/>
                    <a:pt x="1149" y="10015"/>
                  </a:cubicBezTo>
                  <a:lnTo>
                    <a:pt x="10077" y="1088"/>
                  </a:lnTo>
                  <a:cubicBezTo>
                    <a:pt x="10325" y="839"/>
                    <a:pt x="10325" y="436"/>
                    <a:pt x="10077" y="187"/>
                  </a:cubicBezTo>
                  <a:cubicBezTo>
                    <a:pt x="9952" y="63"/>
                    <a:pt x="9789" y="1"/>
                    <a:pt x="962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43"/>
            <p:cNvSpPr/>
            <p:nvPr/>
          </p:nvSpPr>
          <p:spPr>
            <a:xfrm>
              <a:off x="836325" y="4373908"/>
              <a:ext cx="60045" cy="58999"/>
            </a:xfrm>
            <a:custGeom>
              <a:avLst/>
              <a:gdLst/>
              <a:ahLst/>
              <a:cxnLst/>
              <a:rect l="l" t="t" r="r" b="b"/>
              <a:pathLst>
                <a:path w="7176" h="7051" extrusionOk="0">
                  <a:moveTo>
                    <a:pt x="6476" y="0"/>
                  </a:moveTo>
                  <a:cubicBezTo>
                    <a:pt x="6313" y="0"/>
                    <a:pt x="6150" y="62"/>
                    <a:pt x="6025" y="187"/>
                  </a:cubicBezTo>
                  <a:lnTo>
                    <a:pt x="248" y="5964"/>
                  </a:lnTo>
                  <a:cubicBezTo>
                    <a:pt x="0" y="6213"/>
                    <a:pt x="0" y="6616"/>
                    <a:pt x="248" y="6864"/>
                  </a:cubicBezTo>
                  <a:cubicBezTo>
                    <a:pt x="374" y="6988"/>
                    <a:pt x="535" y="7051"/>
                    <a:pt x="699" y="7051"/>
                  </a:cubicBezTo>
                  <a:cubicBezTo>
                    <a:pt x="862" y="7051"/>
                    <a:pt x="1025" y="6989"/>
                    <a:pt x="1149" y="6864"/>
                  </a:cubicBezTo>
                  <a:lnTo>
                    <a:pt x="6926" y="1087"/>
                  </a:lnTo>
                  <a:cubicBezTo>
                    <a:pt x="7175" y="839"/>
                    <a:pt x="7175" y="436"/>
                    <a:pt x="6926" y="187"/>
                  </a:cubicBezTo>
                  <a:cubicBezTo>
                    <a:pt x="6802" y="62"/>
                    <a:pt x="6639" y="0"/>
                    <a:pt x="647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43"/>
            <p:cNvSpPr/>
            <p:nvPr/>
          </p:nvSpPr>
          <p:spPr>
            <a:xfrm>
              <a:off x="916801" y="4454384"/>
              <a:ext cx="60045" cy="58999"/>
            </a:xfrm>
            <a:custGeom>
              <a:avLst/>
              <a:gdLst/>
              <a:ahLst/>
              <a:cxnLst/>
              <a:rect l="l" t="t" r="r" b="b"/>
              <a:pathLst>
                <a:path w="7176" h="7051" extrusionOk="0">
                  <a:moveTo>
                    <a:pt x="6476" y="1"/>
                  </a:moveTo>
                  <a:cubicBezTo>
                    <a:pt x="6313" y="1"/>
                    <a:pt x="6150" y="63"/>
                    <a:pt x="6025" y="188"/>
                  </a:cubicBezTo>
                  <a:lnTo>
                    <a:pt x="248" y="5965"/>
                  </a:lnTo>
                  <a:cubicBezTo>
                    <a:pt x="0" y="6213"/>
                    <a:pt x="0" y="6616"/>
                    <a:pt x="248" y="6865"/>
                  </a:cubicBezTo>
                  <a:cubicBezTo>
                    <a:pt x="374" y="6989"/>
                    <a:pt x="535" y="7051"/>
                    <a:pt x="699" y="7051"/>
                  </a:cubicBezTo>
                  <a:cubicBezTo>
                    <a:pt x="862" y="7051"/>
                    <a:pt x="1025" y="6989"/>
                    <a:pt x="1149" y="6865"/>
                  </a:cubicBezTo>
                  <a:lnTo>
                    <a:pt x="6926" y="1087"/>
                  </a:lnTo>
                  <a:cubicBezTo>
                    <a:pt x="7175" y="839"/>
                    <a:pt x="7175" y="436"/>
                    <a:pt x="6926" y="188"/>
                  </a:cubicBezTo>
                  <a:cubicBezTo>
                    <a:pt x="6802" y="63"/>
                    <a:pt x="6639" y="1"/>
                    <a:pt x="64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43"/>
            <p:cNvSpPr/>
            <p:nvPr/>
          </p:nvSpPr>
          <p:spPr>
            <a:xfrm>
              <a:off x="901229" y="4149725"/>
              <a:ext cx="298594" cy="157234"/>
            </a:xfrm>
            <a:custGeom>
              <a:avLst/>
              <a:gdLst/>
              <a:ahLst/>
              <a:cxnLst/>
              <a:rect l="l" t="t" r="r" b="b"/>
              <a:pathLst>
                <a:path w="35685" h="18791" extrusionOk="0">
                  <a:moveTo>
                    <a:pt x="35556" y="0"/>
                  </a:moveTo>
                  <a:cubicBezTo>
                    <a:pt x="35528" y="0"/>
                    <a:pt x="23137" y="2917"/>
                    <a:pt x="266" y="8297"/>
                  </a:cubicBezTo>
                  <a:cubicBezTo>
                    <a:pt x="69" y="8344"/>
                    <a:pt x="1" y="8589"/>
                    <a:pt x="146" y="8728"/>
                  </a:cubicBezTo>
                  <a:lnTo>
                    <a:pt x="9027" y="17310"/>
                  </a:lnTo>
                  <a:lnTo>
                    <a:pt x="10198" y="18442"/>
                  </a:lnTo>
                  <a:cubicBezTo>
                    <a:pt x="10207" y="18435"/>
                    <a:pt x="9715" y="18790"/>
                    <a:pt x="35685" y="44"/>
                  </a:cubicBezTo>
                  <a:cubicBezTo>
                    <a:pt x="35669" y="28"/>
                    <a:pt x="35616" y="0"/>
                    <a:pt x="3555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43"/>
            <p:cNvSpPr/>
            <p:nvPr/>
          </p:nvSpPr>
          <p:spPr>
            <a:xfrm>
              <a:off x="951985" y="4150026"/>
              <a:ext cx="248255" cy="248163"/>
            </a:xfrm>
            <a:custGeom>
              <a:avLst/>
              <a:gdLst/>
              <a:ahLst/>
              <a:cxnLst/>
              <a:rect l="l" t="t" r="r" b="b"/>
              <a:pathLst>
                <a:path w="29669" h="29658" extrusionOk="0">
                  <a:moveTo>
                    <a:pt x="29609" y="1"/>
                  </a:moveTo>
                  <a:cubicBezTo>
                    <a:pt x="4482" y="16289"/>
                    <a:pt x="3453" y="16956"/>
                    <a:pt x="2961" y="17274"/>
                  </a:cubicBezTo>
                  <a:lnTo>
                    <a:pt x="14" y="29465"/>
                  </a:lnTo>
                  <a:cubicBezTo>
                    <a:pt x="0" y="29521"/>
                    <a:pt x="19" y="29576"/>
                    <a:pt x="57" y="29611"/>
                  </a:cubicBezTo>
                  <a:cubicBezTo>
                    <a:pt x="84" y="29640"/>
                    <a:pt x="122" y="29658"/>
                    <a:pt x="164" y="29658"/>
                  </a:cubicBezTo>
                  <a:cubicBezTo>
                    <a:pt x="177" y="29658"/>
                    <a:pt x="190" y="29656"/>
                    <a:pt x="203" y="29652"/>
                  </a:cubicBezTo>
                  <a:lnTo>
                    <a:pt x="12393" y="26706"/>
                  </a:lnTo>
                  <a:cubicBezTo>
                    <a:pt x="12971" y="25815"/>
                    <a:pt x="28730" y="1506"/>
                    <a:pt x="29668" y="60"/>
                  </a:cubicBezTo>
                  <a:lnTo>
                    <a:pt x="29668" y="59"/>
                  </a:lnTo>
                  <a:cubicBezTo>
                    <a:pt x="29660" y="50"/>
                    <a:pt x="29648" y="26"/>
                    <a:pt x="29609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43"/>
            <p:cNvSpPr/>
            <p:nvPr/>
          </p:nvSpPr>
          <p:spPr>
            <a:xfrm>
              <a:off x="1046141" y="4150445"/>
              <a:ext cx="154464" cy="298017"/>
            </a:xfrm>
            <a:custGeom>
              <a:avLst/>
              <a:gdLst/>
              <a:ahLst/>
              <a:cxnLst/>
              <a:rect l="l" t="t" r="r" b="b"/>
              <a:pathLst>
                <a:path w="18460" h="35616" extrusionOk="0">
                  <a:moveTo>
                    <a:pt x="18409" y="0"/>
                  </a:moveTo>
                  <a:cubicBezTo>
                    <a:pt x="17361" y="1452"/>
                    <a:pt x="307" y="25055"/>
                    <a:pt x="1" y="25478"/>
                  </a:cubicBezTo>
                  <a:lnTo>
                    <a:pt x="1140" y="26656"/>
                  </a:lnTo>
                  <a:lnTo>
                    <a:pt x="9722" y="35538"/>
                  </a:lnTo>
                  <a:cubicBezTo>
                    <a:pt x="9773" y="35591"/>
                    <a:pt x="9839" y="35615"/>
                    <a:pt x="9904" y="35615"/>
                  </a:cubicBezTo>
                  <a:cubicBezTo>
                    <a:pt x="10015" y="35615"/>
                    <a:pt x="10124" y="35543"/>
                    <a:pt x="10153" y="35418"/>
                  </a:cubicBezTo>
                  <a:lnTo>
                    <a:pt x="18446" y="169"/>
                  </a:lnTo>
                  <a:cubicBezTo>
                    <a:pt x="18459" y="97"/>
                    <a:pt x="18435" y="26"/>
                    <a:pt x="1840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43"/>
            <p:cNvSpPr/>
            <p:nvPr/>
          </p:nvSpPr>
          <p:spPr>
            <a:xfrm>
              <a:off x="952454" y="4150244"/>
              <a:ext cx="247787" cy="247946"/>
            </a:xfrm>
            <a:custGeom>
              <a:avLst/>
              <a:gdLst/>
              <a:ahLst/>
              <a:cxnLst/>
              <a:rect l="l" t="t" r="r" b="b"/>
              <a:pathLst>
                <a:path w="29613" h="29632" extrusionOk="0">
                  <a:moveTo>
                    <a:pt x="29586" y="1"/>
                  </a:moveTo>
                  <a:lnTo>
                    <a:pt x="1" y="29585"/>
                  </a:lnTo>
                  <a:cubicBezTo>
                    <a:pt x="28" y="29614"/>
                    <a:pt x="66" y="29632"/>
                    <a:pt x="108" y="29632"/>
                  </a:cubicBezTo>
                  <a:cubicBezTo>
                    <a:pt x="121" y="29632"/>
                    <a:pt x="134" y="29630"/>
                    <a:pt x="147" y="29626"/>
                  </a:cubicBezTo>
                  <a:lnTo>
                    <a:pt x="12337" y="26680"/>
                  </a:lnTo>
                  <a:cubicBezTo>
                    <a:pt x="12915" y="25789"/>
                    <a:pt x="28674" y="1480"/>
                    <a:pt x="29612" y="34"/>
                  </a:cubicBezTo>
                  <a:lnTo>
                    <a:pt x="29612" y="33"/>
                  </a:lnTo>
                  <a:cubicBezTo>
                    <a:pt x="29608" y="28"/>
                    <a:pt x="29608" y="26"/>
                    <a:pt x="2958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8" name="Rectangle 787">
            <a:extLst>
              <a:ext uri="{FF2B5EF4-FFF2-40B4-BE49-F238E27FC236}">
                <a16:creationId xmlns:a16="http://schemas.microsoft.com/office/drawing/2014/main" xmlns="" id="{23879BD2-FC09-5E4F-835B-D60D9B004585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789" name="Rectangle 788">
            <a:extLst>
              <a:ext uri="{FF2B5EF4-FFF2-40B4-BE49-F238E27FC236}">
                <a16:creationId xmlns:a16="http://schemas.microsoft.com/office/drawing/2014/main" xmlns="" id="{377972AF-B207-5044-AEA5-E5B7146E3A75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790" name="Rectangle 789">
            <a:extLst>
              <a:ext uri="{FF2B5EF4-FFF2-40B4-BE49-F238E27FC236}">
                <a16:creationId xmlns:a16="http://schemas.microsoft.com/office/drawing/2014/main" xmlns="" id="{0BE6B341-284F-5345-86B4-8A756ACB5DF2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791" name="Rectangle 790">
            <a:extLst>
              <a:ext uri="{FF2B5EF4-FFF2-40B4-BE49-F238E27FC236}">
                <a16:creationId xmlns:a16="http://schemas.microsoft.com/office/drawing/2014/main" xmlns="" id="{6B1A8A0E-FE0C-0F42-BFA5-186979D4F0E9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792" name="Rectangle 791">
            <a:extLst>
              <a:ext uri="{FF2B5EF4-FFF2-40B4-BE49-F238E27FC236}">
                <a16:creationId xmlns:a16="http://schemas.microsoft.com/office/drawing/2014/main" xmlns="" id="{5086357D-C5FB-C849-B8E8-12863B13D2EA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793" name="Rectangle 792">
            <a:extLst>
              <a:ext uri="{FF2B5EF4-FFF2-40B4-BE49-F238E27FC236}">
                <a16:creationId xmlns:a16="http://schemas.microsoft.com/office/drawing/2014/main" xmlns="" id="{1157036B-ABA7-5B47-81A7-8D37AA4A6843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794" name="Rectangle 793">
            <a:extLst>
              <a:ext uri="{FF2B5EF4-FFF2-40B4-BE49-F238E27FC236}">
                <a16:creationId xmlns:a16="http://schemas.microsoft.com/office/drawing/2014/main" xmlns="" id="{48E94A25-6C78-AF4B-B812-D6DF6FBDD6FA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795" name="Rectangle 794">
            <a:extLst>
              <a:ext uri="{FF2B5EF4-FFF2-40B4-BE49-F238E27FC236}">
                <a16:creationId xmlns:a16="http://schemas.microsoft.com/office/drawing/2014/main" xmlns="" id="{197CE4CE-7DFA-2A46-81D4-B6353FE37541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6" name="Rectangle 795">
            <a:extLst>
              <a:ext uri="{FF2B5EF4-FFF2-40B4-BE49-F238E27FC236}">
                <a16:creationId xmlns:a16="http://schemas.microsoft.com/office/drawing/2014/main" xmlns="" id="{3A82A9CE-10C2-8949-AE95-69AE9C09FB70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797" name="Rectangle 796">
            <a:extLst>
              <a:ext uri="{FF2B5EF4-FFF2-40B4-BE49-F238E27FC236}">
                <a16:creationId xmlns:a16="http://schemas.microsoft.com/office/drawing/2014/main" xmlns="" id="{B773D6D8-A079-C643-BCED-6EBE246FC12F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798" name="Rectangle 797">
            <a:extLst>
              <a:ext uri="{FF2B5EF4-FFF2-40B4-BE49-F238E27FC236}">
                <a16:creationId xmlns:a16="http://schemas.microsoft.com/office/drawing/2014/main" xmlns="" id="{C252A032-FAFE-5A41-88F8-9055C1015472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799" name="Rectangle 798">
            <a:extLst>
              <a:ext uri="{FF2B5EF4-FFF2-40B4-BE49-F238E27FC236}">
                <a16:creationId xmlns:a16="http://schemas.microsoft.com/office/drawing/2014/main" xmlns="" id="{E11CFFCC-0D41-3A42-A14A-1CC53CFE714C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800" name="Rectangle 799">
            <a:extLst>
              <a:ext uri="{FF2B5EF4-FFF2-40B4-BE49-F238E27FC236}">
                <a16:creationId xmlns:a16="http://schemas.microsoft.com/office/drawing/2014/main" xmlns="" id="{6E8B5ED0-9DB7-0243-95B9-EE99B43336F3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11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4" name="Google Shape;2044;p44"/>
          <p:cNvGrpSpPr/>
          <p:nvPr/>
        </p:nvGrpSpPr>
        <p:grpSpPr>
          <a:xfrm>
            <a:off x="9450206" y="3128812"/>
            <a:ext cx="490803" cy="470388"/>
            <a:chOff x="7075663" y="2444129"/>
            <a:chExt cx="362163" cy="347098"/>
          </a:xfrm>
        </p:grpSpPr>
        <p:sp>
          <p:nvSpPr>
            <p:cNvPr id="2045" name="Google Shape;2045;p44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44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44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44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44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44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44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44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3" name="Google Shape;2053;p44"/>
          <p:cNvGrpSpPr/>
          <p:nvPr/>
        </p:nvGrpSpPr>
        <p:grpSpPr>
          <a:xfrm>
            <a:off x="8857318" y="3118591"/>
            <a:ext cx="504402" cy="490803"/>
            <a:chOff x="6638175" y="2436584"/>
            <a:chExt cx="372198" cy="362163"/>
          </a:xfrm>
        </p:grpSpPr>
        <p:sp>
          <p:nvSpPr>
            <p:cNvPr id="2054" name="Google Shape;2054;p44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44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44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44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44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44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44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44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44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44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44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7" name="Google Shape;2067;p44"/>
          <p:cNvGrpSpPr/>
          <p:nvPr/>
        </p:nvGrpSpPr>
        <p:grpSpPr>
          <a:xfrm>
            <a:off x="8253891" y="3122461"/>
            <a:ext cx="503728" cy="482565"/>
            <a:chOff x="6192906" y="2439440"/>
            <a:chExt cx="371700" cy="356084"/>
          </a:xfrm>
        </p:grpSpPr>
        <p:sp>
          <p:nvSpPr>
            <p:cNvPr id="2068" name="Google Shape;2068;p44"/>
            <p:cNvSpPr/>
            <p:nvPr/>
          </p:nvSpPr>
          <p:spPr>
            <a:xfrm>
              <a:off x="6227805" y="2461710"/>
              <a:ext cx="247904" cy="110381"/>
            </a:xfrm>
            <a:custGeom>
              <a:avLst/>
              <a:gdLst/>
              <a:ahLst/>
              <a:cxnLst/>
              <a:rect l="l" t="t" r="r" b="b"/>
              <a:pathLst>
                <a:path w="9462" h="4213" extrusionOk="0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6483962" y="2670078"/>
              <a:ext cx="14593" cy="54575"/>
            </a:xfrm>
            <a:custGeom>
              <a:avLst/>
              <a:gdLst/>
              <a:ahLst/>
              <a:cxnLst/>
              <a:rect l="l" t="t" r="r" b="b"/>
              <a:pathLst>
                <a:path w="557" h="2083" extrusionOk="0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44"/>
            <p:cNvSpPr/>
            <p:nvPr/>
          </p:nvSpPr>
          <p:spPr>
            <a:xfrm>
              <a:off x="6246905" y="2554117"/>
              <a:ext cx="251651" cy="128118"/>
            </a:xfrm>
            <a:custGeom>
              <a:avLst/>
              <a:gdLst/>
              <a:ahLst/>
              <a:cxnLst/>
              <a:rect l="l" t="t" r="r" b="b"/>
              <a:pathLst>
                <a:path w="9605" h="4890" extrusionOk="0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6246905" y="2584142"/>
              <a:ext cx="167287" cy="97831"/>
            </a:xfrm>
            <a:custGeom>
              <a:avLst/>
              <a:gdLst/>
              <a:ahLst/>
              <a:cxnLst/>
              <a:rect l="l" t="t" r="r" b="b"/>
              <a:pathLst>
                <a:path w="6385" h="3734" extrusionOk="0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6192906" y="2605102"/>
              <a:ext cx="197915" cy="190369"/>
            </a:xfrm>
            <a:custGeom>
              <a:avLst/>
              <a:gdLst/>
              <a:ahLst/>
              <a:cxnLst/>
              <a:rect l="l" t="t" r="r" b="b"/>
              <a:pathLst>
                <a:path w="7554" h="7266" extrusionOk="0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6280807" y="2605102"/>
              <a:ext cx="113787" cy="190291"/>
            </a:xfrm>
            <a:custGeom>
              <a:avLst/>
              <a:gdLst/>
              <a:ahLst/>
              <a:cxnLst/>
              <a:rect l="l" t="t" r="r" b="b"/>
              <a:pathLst>
                <a:path w="4343" h="7263" extrusionOk="0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6499787" y="2747735"/>
              <a:ext cx="64819" cy="14593"/>
            </a:xfrm>
            <a:custGeom>
              <a:avLst/>
              <a:gdLst/>
              <a:ahLst/>
              <a:cxnLst/>
              <a:rect l="l" t="t" r="r" b="b"/>
              <a:pathLst>
                <a:path w="2474" h="557" extrusionOk="0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44"/>
            <p:cNvSpPr/>
            <p:nvPr/>
          </p:nvSpPr>
          <p:spPr>
            <a:xfrm>
              <a:off x="6437274" y="2714592"/>
              <a:ext cx="94189" cy="80932"/>
            </a:xfrm>
            <a:custGeom>
              <a:avLst/>
              <a:gdLst/>
              <a:ahLst/>
              <a:cxnLst/>
              <a:rect l="l" t="t" r="r" b="b"/>
              <a:pathLst>
                <a:path w="3595" h="3089" extrusionOk="0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44"/>
            <p:cNvSpPr/>
            <p:nvPr/>
          </p:nvSpPr>
          <p:spPr>
            <a:xfrm>
              <a:off x="6477438" y="2714854"/>
              <a:ext cx="54024" cy="80644"/>
            </a:xfrm>
            <a:custGeom>
              <a:avLst/>
              <a:gdLst/>
              <a:ahLst/>
              <a:cxnLst/>
              <a:rect l="l" t="t" r="r" b="b"/>
              <a:pathLst>
                <a:path w="2062" h="3078" extrusionOk="0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6193902" y="2439440"/>
              <a:ext cx="47003" cy="37466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6241376" y="2659598"/>
              <a:ext cx="94949" cy="81351"/>
            </a:xfrm>
            <a:custGeom>
              <a:avLst/>
              <a:gdLst/>
              <a:ahLst/>
              <a:cxnLst/>
              <a:rect l="l" t="t" r="r" b="b"/>
              <a:pathLst>
                <a:path w="3624" h="3105" extrusionOk="0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44"/>
            <p:cNvSpPr/>
            <p:nvPr/>
          </p:nvSpPr>
          <p:spPr>
            <a:xfrm>
              <a:off x="6282065" y="2659598"/>
              <a:ext cx="54024" cy="81403"/>
            </a:xfrm>
            <a:custGeom>
              <a:avLst/>
              <a:gdLst/>
              <a:ahLst/>
              <a:cxnLst/>
              <a:rect l="l" t="t" r="r" b="b"/>
              <a:pathLst>
                <a:path w="2062" h="3107" extrusionOk="0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44"/>
            <p:cNvSpPr/>
            <p:nvPr/>
          </p:nvSpPr>
          <p:spPr>
            <a:xfrm>
              <a:off x="6439265" y="2510180"/>
              <a:ext cx="65317" cy="28899"/>
            </a:xfrm>
            <a:custGeom>
              <a:avLst/>
              <a:gdLst/>
              <a:ahLst/>
              <a:cxnLst/>
              <a:rect l="l" t="t" r="r" b="b"/>
              <a:pathLst>
                <a:path w="2493" h="1103" extrusionOk="0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1" name="Google Shape;2081;p44"/>
          <p:cNvGrpSpPr/>
          <p:nvPr/>
        </p:nvGrpSpPr>
        <p:grpSpPr>
          <a:xfrm>
            <a:off x="7670563" y="3118591"/>
            <a:ext cx="490803" cy="490802"/>
            <a:chOff x="5762467" y="2436584"/>
            <a:chExt cx="362163" cy="362162"/>
          </a:xfrm>
        </p:grpSpPr>
        <p:sp>
          <p:nvSpPr>
            <p:cNvPr id="2082" name="Google Shape;2082;p44"/>
            <p:cNvSpPr/>
            <p:nvPr/>
          </p:nvSpPr>
          <p:spPr>
            <a:xfrm>
              <a:off x="5762467" y="2778127"/>
              <a:ext cx="362163" cy="20619"/>
            </a:xfrm>
            <a:custGeom>
              <a:avLst/>
              <a:gdLst/>
              <a:ahLst/>
              <a:cxnLst/>
              <a:rect l="l" t="t" r="r" b="b"/>
              <a:pathLst>
                <a:path w="13823" h="787" extrusionOk="0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44"/>
            <p:cNvSpPr/>
            <p:nvPr/>
          </p:nvSpPr>
          <p:spPr>
            <a:xfrm>
              <a:off x="5762702" y="2777891"/>
              <a:ext cx="361927" cy="9301"/>
            </a:xfrm>
            <a:custGeom>
              <a:avLst/>
              <a:gdLst/>
              <a:ahLst/>
              <a:cxnLst/>
              <a:rect l="l" t="t" r="r" b="b"/>
              <a:pathLst>
                <a:path w="13814" h="355" extrusionOk="0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44"/>
            <p:cNvSpPr/>
            <p:nvPr/>
          </p:nvSpPr>
          <p:spPr>
            <a:xfrm>
              <a:off x="5852359" y="2528493"/>
              <a:ext cx="182352" cy="249660"/>
            </a:xfrm>
            <a:custGeom>
              <a:avLst/>
              <a:gdLst/>
              <a:ahLst/>
              <a:cxnLst/>
              <a:rect l="l" t="t" r="r" b="b"/>
              <a:pathLst>
                <a:path w="6960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44"/>
            <p:cNvSpPr/>
            <p:nvPr/>
          </p:nvSpPr>
          <p:spPr>
            <a:xfrm>
              <a:off x="5838551" y="2508922"/>
              <a:ext cx="209967" cy="19860"/>
            </a:xfrm>
            <a:custGeom>
              <a:avLst/>
              <a:gdLst/>
              <a:ahLst/>
              <a:cxnLst/>
              <a:rect l="l" t="t" r="r" b="b"/>
              <a:pathLst>
                <a:path w="8014" h="75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44"/>
            <p:cNvSpPr/>
            <p:nvPr/>
          </p:nvSpPr>
          <p:spPr>
            <a:xfrm>
              <a:off x="6014589" y="2508922"/>
              <a:ext cx="33929" cy="19598"/>
            </a:xfrm>
            <a:custGeom>
              <a:avLst/>
              <a:gdLst/>
              <a:ahLst/>
              <a:cxnLst/>
              <a:rect l="l" t="t" r="r" b="b"/>
              <a:pathLst>
                <a:path w="1295" h="748" extrusionOk="0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44"/>
            <p:cNvSpPr/>
            <p:nvPr/>
          </p:nvSpPr>
          <p:spPr>
            <a:xfrm>
              <a:off x="5762467" y="2565173"/>
              <a:ext cx="89918" cy="19598"/>
            </a:xfrm>
            <a:custGeom>
              <a:avLst/>
              <a:gdLst/>
              <a:ahLst/>
              <a:cxnLst/>
              <a:rect l="l" t="t" r="r" b="b"/>
              <a:pathLst>
                <a:path w="3432" h="748" extrusionOk="0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44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44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44"/>
            <p:cNvSpPr/>
            <p:nvPr/>
          </p:nvSpPr>
          <p:spPr>
            <a:xfrm>
              <a:off x="5894803" y="2686217"/>
              <a:ext cx="97726" cy="91936"/>
            </a:xfrm>
            <a:custGeom>
              <a:avLst/>
              <a:gdLst/>
              <a:ahLst/>
              <a:cxnLst/>
              <a:rect l="l" t="t" r="r" b="b"/>
              <a:pathLst>
                <a:path w="3730" h="3509" extrusionOk="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44"/>
            <p:cNvSpPr/>
            <p:nvPr/>
          </p:nvSpPr>
          <p:spPr>
            <a:xfrm>
              <a:off x="5930959" y="2686217"/>
              <a:ext cx="25152" cy="91700"/>
            </a:xfrm>
            <a:custGeom>
              <a:avLst/>
              <a:gdLst/>
              <a:ahLst/>
              <a:cxnLst/>
              <a:rect l="l" t="t" r="r" b="b"/>
              <a:pathLst>
                <a:path w="960" h="3500" extrusionOk="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44"/>
            <p:cNvSpPr/>
            <p:nvPr/>
          </p:nvSpPr>
          <p:spPr>
            <a:xfrm>
              <a:off x="5770484" y="2584745"/>
              <a:ext cx="81901" cy="193173"/>
            </a:xfrm>
            <a:custGeom>
              <a:avLst/>
              <a:gdLst/>
              <a:ahLst/>
              <a:cxnLst/>
              <a:rect l="l" t="t" r="r" b="b"/>
              <a:pathLst>
                <a:path w="3126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44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44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44"/>
            <p:cNvSpPr/>
            <p:nvPr/>
          </p:nvSpPr>
          <p:spPr>
            <a:xfrm>
              <a:off x="6034685" y="2584745"/>
              <a:ext cx="81901" cy="193408"/>
            </a:xfrm>
            <a:custGeom>
              <a:avLst/>
              <a:gdLst/>
              <a:ahLst/>
              <a:cxnLst/>
              <a:rect l="l" t="t" r="r" b="b"/>
              <a:pathLst>
                <a:path w="3126" h="7382" extrusionOk="0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44"/>
            <p:cNvSpPr/>
            <p:nvPr/>
          </p:nvSpPr>
          <p:spPr>
            <a:xfrm>
              <a:off x="6034685" y="2584745"/>
              <a:ext cx="17371" cy="193173"/>
            </a:xfrm>
            <a:custGeom>
              <a:avLst/>
              <a:gdLst/>
              <a:ahLst/>
              <a:cxnLst/>
              <a:rect l="l" t="t" r="r" b="b"/>
              <a:pathLst>
                <a:path w="663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44"/>
            <p:cNvSpPr/>
            <p:nvPr/>
          </p:nvSpPr>
          <p:spPr>
            <a:xfrm>
              <a:off x="5872192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44"/>
            <p:cNvSpPr/>
            <p:nvPr/>
          </p:nvSpPr>
          <p:spPr>
            <a:xfrm>
              <a:off x="5928706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44"/>
            <p:cNvSpPr/>
            <p:nvPr/>
          </p:nvSpPr>
          <p:spPr>
            <a:xfrm>
              <a:off x="5984957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44"/>
            <p:cNvSpPr/>
            <p:nvPr/>
          </p:nvSpPr>
          <p:spPr>
            <a:xfrm>
              <a:off x="5796369" y="2651817"/>
              <a:ext cx="29894" cy="59029"/>
            </a:xfrm>
            <a:custGeom>
              <a:avLst/>
              <a:gdLst/>
              <a:ahLst/>
              <a:cxnLst/>
              <a:rect l="l" t="t" r="r" b="b"/>
              <a:pathLst>
                <a:path w="1141" h="2253" extrusionOk="0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44"/>
            <p:cNvSpPr/>
            <p:nvPr/>
          </p:nvSpPr>
          <p:spPr>
            <a:xfrm>
              <a:off x="6060806" y="2651817"/>
              <a:ext cx="29658" cy="59029"/>
            </a:xfrm>
            <a:custGeom>
              <a:avLst/>
              <a:gdLst/>
              <a:ahLst/>
              <a:cxnLst/>
              <a:rect l="l" t="t" r="r" b="b"/>
              <a:pathLst>
                <a:path w="1132" h="2253" extrusionOk="0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44"/>
            <p:cNvSpPr/>
            <p:nvPr/>
          </p:nvSpPr>
          <p:spPr>
            <a:xfrm>
              <a:off x="6034685" y="2565173"/>
              <a:ext cx="89945" cy="19860"/>
            </a:xfrm>
            <a:custGeom>
              <a:avLst/>
              <a:gdLst/>
              <a:ahLst/>
              <a:cxnLst/>
              <a:rect l="l" t="t" r="r" b="b"/>
              <a:pathLst>
                <a:path w="343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44"/>
            <p:cNvSpPr/>
            <p:nvPr/>
          </p:nvSpPr>
          <p:spPr>
            <a:xfrm>
              <a:off x="6034685" y="2565173"/>
              <a:ext cx="17371" cy="19598"/>
            </a:xfrm>
            <a:custGeom>
              <a:avLst/>
              <a:gdLst/>
              <a:ahLst/>
              <a:cxnLst/>
              <a:rect l="l" t="t" r="r" b="b"/>
              <a:pathLst>
                <a:path w="663" h="748" extrusionOk="0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44"/>
            <p:cNvSpPr/>
            <p:nvPr/>
          </p:nvSpPr>
          <p:spPr>
            <a:xfrm>
              <a:off x="5892550" y="2436584"/>
              <a:ext cx="101735" cy="72364"/>
            </a:xfrm>
            <a:custGeom>
              <a:avLst/>
              <a:gdLst/>
              <a:ahLst/>
              <a:cxnLst/>
              <a:rect l="l" t="t" r="r" b="b"/>
              <a:pathLst>
                <a:path w="3883" h="2762" extrusionOk="0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44"/>
            <p:cNvSpPr/>
            <p:nvPr/>
          </p:nvSpPr>
          <p:spPr>
            <a:xfrm>
              <a:off x="5976416" y="2436584"/>
              <a:ext cx="18130" cy="72364"/>
            </a:xfrm>
            <a:custGeom>
              <a:avLst/>
              <a:gdLst/>
              <a:ahLst/>
              <a:cxnLst/>
              <a:rect l="l" t="t" r="r" b="b"/>
              <a:pathLst>
                <a:path w="692" h="2762" extrusionOk="0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44"/>
            <p:cNvSpPr/>
            <p:nvPr/>
          </p:nvSpPr>
          <p:spPr>
            <a:xfrm>
              <a:off x="5919405" y="2450706"/>
              <a:ext cx="48260" cy="44619"/>
            </a:xfrm>
            <a:custGeom>
              <a:avLst/>
              <a:gdLst/>
              <a:ahLst/>
              <a:cxnLst/>
              <a:rect l="l" t="t" r="r" b="b"/>
              <a:pathLst>
                <a:path w="1842" h="1703" extrusionOk="0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7" name="Google Shape;2107;p44"/>
          <p:cNvGrpSpPr/>
          <p:nvPr/>
        </p:nvGrpSpPr>
        <p:grpSpPr>
          <a:xfrm>
            <a:off x="7075967" y="3119193"/>
            <a:ext cx="491832" cy="489525"/>
            <a:chOff x="5323721" y="2437029"/>
            <a:chExt cx="362922" cy="361220"/>
          </a:xfrm>
        </p:grpSpPr>
        <p:sp>
          <p:nvSpPr>
            <p:cNvPr id="2108" name="Google Shape;2108;p44"/>
            <p:cNvSpPr/>
            <p:nvPr/>
          </p:nvSpPr>
          <p:spPr>
            <a:xfrm>
              <a:off x="5611528" y="2437029"/>
              <a:ext cx="75115" cy="73989"/>
            </a:xfrm>
            <a:custGeom>
              <a:avLst/>
              <a:gdLst/>
              <a:ahLst/>
              <a:cxnLst/>
              <a:rect l="l" t="t" r="r" b="b"/>
              <a:pathLst>
                <a:path w="2867" h="2824" extrusionOk="0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44"/>
            <p:cNvSpPr/>
            <p:nvPr/>
          </p:nvSpPr>
          <p:spPr>
            <a:xfrm>
              <a:off x="5323721" y="2714042"/>
              <a:ext cx="88346" cy="84207"/>
            </a:xfrm>
            <a:custGeom>
              <a:avLst/>
              <a:gdLst/>
              <a:ahLst/>
              <a:cxnLst/>
              <a:rect l="l" t="t" r="r" b="b"/>
              <a:pathLst>
                <a:path w="3372" h="3214" extrusionOk="0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44"/>
            <p:cNvSpPr/>
            <p:nvPr/>
          </p:nvSpPr>
          <p:spPr>
            <a:xfrm>
              <a:off x="5395536" y="2683702"/>
              <a:ext cx="43728" cy="42601"/>
            </a:xfrm>
            <a:custGeom>
              <a:avLst/>
              <a:gdLst/>
              <a:ahLst/>
              <a:cxnLst/>
              <a:rect l="l" t="t" r="r" b="b"/>
              <a:pathLst>
                <a:path w="1669" h="1626" extrusionOk="0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44"/>
            <p:cNvSpPr/>
            <p:nvPr/>
          </p:nvSpPr>
          <p:spPr>
            <a:xfrm>
              <a:off x="5413640" y="2504651"/>
              <a:ext cx="204936" cy="203155"/>
            </a:xfrm>
            <a:custGeom>
              <a:avLst/>
              <a:gdLst/>
              <a:ahLst/>
              <a:cxnLst/>
              <a:rect l="l" t="t" r="r" b="b"/>
              <a:pathLst>
                <a:path w="7822" h="7754" extrusionOk="0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44"/>
            <p:cNvSpPr/>
            <p:nvPr/>
          </p:nvSpPr>
          <p:spPr>
            <a:xfrm>
              <a:off x="5417386" y="2554877"/>
              <a:ext cx="201190" cy="153191"/>
            </a:xfrm>
            <a:custGeom>
              <a:avLst/>
              <a:gdLst/>
              <a:ahLst/>
              <a:cxnLst/>
              <a:rect l="l" t="t" r="r" b="b"/>
              <a:pathLst>
                <a:path w="7679" h="5847" extrusionOk="0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44"/>
            <p:cNvSpPr/>
            <p:nvPr/>
          </p:nvSpPr>
          <p:spPr>
            <a:xfrm>
              <a:off x="5413640" y="2579243"/>
              <a:ext cx="132362" cy="128563"/>
            </a:xfrm>
            <a:custGeom>
              <a:avLst/>
              <a:gdLst/>
              <a:ahLst/>
              <a:cxnLst/>
              <a:rect l="l" t="t" r="r" b="b"/>
              <a:pathLst>
                <a:path w="5052" h="4907" extrusionOk="0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44"/>
            <p:cNvSpPr/>
            <p:nvPr/>
          </p:nvSpPr>
          <p:spPr>
            <a:xfrm>
              <a:off x="5417386" y="2632481"/>
              <a:ext cx="128616" cy="75325"/>
            </a:xfrm>
            <a:custGeom>
              <a:avLst/>
              <a:gdLst/>
              <a:ahLst/>
              <a:cxnLst/>
              <a:rect l="l" t="t" r="r" b="b"/>
              <a:pathLst>
                <a:path w="4909" h="2875" extrusionOk="0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44"/>
            <p:cNvSpPr/>
            <p:nvPr/>
          </p:nvSpPr>
          <p:spPr>
            <a:xfrm>
              <a:off x="5540710" y="2480102"/>
              <a:ext cx="103228" cy="101342"/>
            </a:xfrm>
            <a:custGeom>
              <a:avLst/>
              <a:gdLst/>
              <a:ahLst/>
              <a:cxnLst/>
              <a:rect l="l" t="t" r="r" b="b"/>
              <a:pathLst>
                <a:path w="3940" h="3868" extrusionOk="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44"/>
            <p:cNvSpPr/>
            <p:nvPr/>
          </p:nvSpPr>
          <p:spPr>
            <a:xfrm>
              <a:off x="5619310" y="2557890"/>
              <a:ext cx="26750" cy="23213"/>
            </a:xfrm>
            <a:custGeom>
              <a:avLst/>
              <a:gdLst/>
              <a:ahLst/>
              <a:cxnLst/>
              <a:rect l="l" t="t" r="r" b="b"/>
              <a:pathLst>
                <a:path w="1021" h="886" extrusionOk="0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44"/>
            <p:cNvSpPr/>
            <p:nvPr/>
          </p:nvSpPr>
          <p:spPr>
            <a:xfrm>
              <a:off x="5575608" y="2456181"/>
              <a:ext cx="91202" cy="91176"/>
            </a:xfrm>
            <a:custGeom>
              <a:avLst/>
              <a:gdLst/>
              <a:ahLst/>
              <a:cxnLst/>
              <a:rect l="l" t="t" r="r" b="b"/>
              <a:pathLst>
                <a:path w="3481" h="3480" extrusionOk="0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44"/>
            <p:cNvSpPr/>
            <p:nvPr/>
          </p:nvSpPr>
          <p:spPr>
            <a:xfrm>
              <a:off x="5575608" y="2456181"/>
              <a:ext cx="91438" cy="91176"/>
            </a:xfrm>
            <a:custGeom>
              <a:avLst/>
              <a:gdLst/>
              <a:ahLst/>
              <a:cxnLst/>
              <a:rect l="l" t="t" r="r" b="b"/>
              <a:pathLst>
                <a:path w="3490" h="3480" extrusionOk="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44"/>
            <p:cNvSpPr/>
            <p:nvPr/>
          </p:nvSpPr>
          <p:spPr>
            <a:xfrm>
              <a:off x="5523680" y="2521865"/>
              <a:ext cx="29868" cy="27012"/>
            </a:xfrm>
            <a:custGeom>
              <a:avLst/>
              <a:gdLst/>
              <a:ahLst/>
              <a:cxnLst/>
              <a:rect l="l" t="t" r="r" b="b"/>
              <a:pathLst>
                <a:path w="1140" h="1031" extrusionOk="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44"/>
            <p:cNvSpPr/>
            <p:nvPr/>
          </p:nvSpPr>
          <p:spPr>
            <a:xfrm>
              <a:off x="5505366" y="2541358"/>
              <a:ext cx="29344" cy="26593"/>
            </a:xfrm>
            <a:custGeom>
              <a:avLst/>
              <a:gdLst/>
              <a:ahLst/>
              <a:cxnLst/>
              <a:rect l="l" t="t" r="r" b="b"/>
              <a:pathLst>
                <a:path w="1120" h="1015" extrusionOk="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4"/>
            <p:cNvSpPr/>
            <p:nvPr/>
          </p:nvSpPr>
          <p:spPr>
            <a:xfrm>
              <a:off x="5486266" y="2560222"/>
              <a:ext cx="43675" cy="40898"/>
            </a:xfrm>
            <a:custGeom>
              <a:avLst/>
              <a:gdLst/>
              <a:ahLst/>
              <a:cxnLst/>
              <a:rect l="l" t="t" r="r" b="b"/>
              <a:pathLst>
                <a:path w="1667" h="1561" extrusionOk="0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4"/>
            <p:cNvSpPr/>
            <p:nvPr/>
          </p:nvSpPr>
          <p:spPr>
            <a:xfrm>
              <a:off x="5467376" y="2579295"/>
              <a:ext cx="29161" cy="26593"/>
            </a:xfrm>
            <a:custGeom>
              <a:avLst/>
              <a:gdLst/>
              <a:ahLst/>
              <a:cxnLst/>
              <a:rect l="l" t="t" r="r" b="b"/>
              <a:pathLst>
                <a:path w="1113" h="1015" extrusionOk="0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4"/>
            <p:cNvSpPr/>
            <p:nvPr/>
          </p:nvSpPr>
          <p:spPr>
            <a:xfrm>
              <a:off x="5448381" y="2598264"/>
              <a:ext cx="29318" cy="26698"/>
            </a:xfrm>
            <a:custGeom>
              <a:avLst/>
              <a:gdLst/>
              <a:ahLst/>
              <a:cxnLst/>
              <a:rect l="l" t="t" r="r" b="b"/>
              <a:pathLst>
                <a:path w="1119" h="1019" extrusionOk="0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44"/>
            <p:cNvSpPr/>
            <p:nvPr/>
          </p:nvSpPr>
          <p:spPr>
            <a:xfrm>
              <a:off x="5429491" y="2617364"/>
              <a:ext cx="43440" cy="40741"/>
            </a:xfrm>
            <a:custGeom>
              <a:avLst/>
              <a:gdLst/>
              <a:ahLst/>
              <a:cxnLst/>
              <a:rect l="l" t="t" r="r" b="b"/>
              <a:pathLst>
                <a:path w="1658" h="1555" extrusionOk="0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5" name="Google Shape;2125;p44"/>
          <p:cNvGrpSpPr/>
          <p:nvPr/>
        </p:nvGrpSpPr>
        <p:grpSpPr>
          <a:xfrm>
            <a:off x="6469134" y="3162153"/>
            <a:ext cx="551732" cy="427495"/>
            <a:chOff x="4875937" y="2468731"/>
            <a:chExt cx="407122" cy="315448"/>
          </a:xfrm>
        </p:grpSpPr>
        <p:sp>
          <p:nvSpPr>
            <p:cNvPr id="2126" name="Google Shape;2126;p44"/>
            <p:cNvSpPr/>
            <p:nvPr/>
          </p:nvSpPr>
          <p:spPr>
            <a:xfrm>
              <a:off x="4876199" y="2482801"/>
              <a:ext cx="223041" cy="247380"/>
            </a:xfrm>
            <a:custGeom>
              <a:avLst/>
              <a:gdLst/>
              <a:ahLst/>
              <a:cxnLst/>
              <a:rect l="l" t="t" r="r" b="b"/>
              <a:pathLst>
                <a:path w="8513" h="9442" extrusionOk="0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44"/>
            <p:cNvSpPr/>
            <p:nvPr/>
          </p:nvSpPr>
          <p:spPr>
            <a:xfrm>
              <a:off x="5044456" y="2482801"/>
              <a:ext cx="54784" cy="247642"/>
            </a:xfrm>
            <a:custGeom>
              <a:avLst/>
              <a:gdLst/>
              <a:ahLst/>
              <a:cxnLst/>
              <a:rect l="l" t="t" r="r" b="b"/>
              <a:pathLst>
                <a:path w="2091" h="9452" extrusionOk="0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44"/>
            <p:cNvSpPr/>
            <p:nvPr/>
          </p:nvSpPr>
          <p:spPr>
            <a:xfrm>
              <a:off x="5099214" y="2530249"/>
              <a:ext cx="183845" cy="200194"/>
            </a:xfrm>
            <a:custGeom>
              <a:avLst/>
              <a:gdLst/>
              <a:ahLst/>
              <a:cxnLst/>
              <a:rect l="l" t="t" r="r" b="b"/>
              <a:pathLst>
                <a:path w="7017" h="7641" extrusionOk="0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44"/>
            <p:cNvSpPr/>
            <p:nvPr/>
          </p:nvSpPr>
          <p:spPr>
            <a:xfrm>
              <a:off x="5169770" y="2530249"/>
              <a:ext cx="113289" cy="200194"/>
            </a:xfrm>
            <a:custGeom>
              <a:avLst/>
              <a:gdLst/>
              <a:ahLst/>
              <a:cxnLst/>
              <a:rect l="l" t="t" r="r" b="b"/>
              <a:pathLst>
                <a:path w="4324" h="7641" extrusionOk="0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44"/>
            <p:cNvSpPr/>
            <p:nvPr/>
          </p:nvSpPr>
          <p:spPr>
            <a:xfrm>
              <a:off x="5141396" y="2560405"/>
              <a:ext cx="75115" cy="69849"/>
            </a:xfrm>
            <a:custGeom>
              <a:avLst/>
              <a:gdLst/>
              <a:ahLst/>
              <a:cxnLst/>
              <a:rect l="l" t="t" r="r" b="b"/>
              <a:pathLst>
                <a:path w="2867" h="2666" extrusionOk="0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44"/>
            <p:cNvSpPr/>
            <p:nvPr/>
          </p:nvSpPr>
          <p:spPr>
            <a:xfrm>
              <a:off x="5128846" y="2512669"/>
              <a:ext cx="62042" cy="17606"/>
            </a:xfrm>
            <a:custGeom>
              <a:avLst/>
              <a:gdLst/>
              <a:ahLst/>
              <a:cxnLst/>
              <a:rect l="l" t="t" r="r" b="b"/>
              <a:pathLst>
                <a:path w="2368" h="672" extrusionOk="0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4"/>
            <p:cNvSpPr/>
            <p:nvPr/>
          </p:nvSpPr>
          <p:spPr>
            <a:xfrm>
              <a:off x="5135867" y="2468731"/>
              <a:ext cx="47998" cy="43728"/>
            </a:xfrm>
            <a:custGeom>
              <a:avLst/>
              <a:gdLst/>
              <a:ahLst/>
              <a:cxnLst/>
              <a:rect l="l" t="t" r="r" b="b"/>
              <a:pathLst>
                <a:path w="1832" h="1669" extrusionOk="0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44"/>
            <p:cNvSpPr/>
            <p:nvPr/>
          </p:nvSpPr>
          <p:spPr>
            <a:xfrm>
              <a:off x="5150697" y="2468731"/>
              <a:ext cx="33405" cy="43728"/>
            </a:xfrm>
            <a:custGeom>
              <a:avLst/>
              <a:gdLst/>
              <a:ahLst/>
              <a:cxnLst/>
              <a:rect l="l" t="t" r="r" b="b"/>
              <a:pathLst>
                <a:path w="1275" h="1669" extrusionOk="0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44"/>
            <p:cNvSpPr/>
            <p:nvPr/>
          </p:nvSpPr>
          <p:spPr>
            <a:xfrm>
              <a:off x="4924905" y="2690488"/>
              <a:ext cx="109778" cy="93691"/>
            </a:xfrm>
            <a:custGeom>
              <a:avLst/>
              <a:gdLst/>
              <a:ahLst/>
              <a:cxnLst/>
              <a:rect l="l" t="t" r="r" b="b"/>
              <a:pathLst>
                <a:path w="4190" h="3576" extrusionOk="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44"/>
            <p:cNvSpPr/>
            <p:nvPr/>
          </p:nvSpPr>
          <p:spPr>
            <a:xfrm>
              <a:off x="4949533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44"/>
            <p:cNvSpPr/>
            <p:nvPr/>
          </p:nvSpPr>
          <p:spPr>
            <a:xfrm>
              <a:off x="4961087" y="2717605"/>
              <a:ext cx="46479" cy="39824"/>
            </a:xfrm>
            <a:custGeom>
              <a:avLst/>
              <a:gdLst/>
              <a:ahLst/>
              <a:cxnLst/>
              <a:rect l="l" t="t" r="r" b="b"/>
              <a:pathLst>
                <a:path w="1774" h="1520" extrusionOk="0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44"/>
            <p:cNvSpPr/>
            <p:nvPr/>
          </p:nvSpPr>
          <p:spPr>
            <a:xfrm>
              <a:off x="5121300" y="2690488"/>
              <a:ext cx="109516" cy="93691"/>
            </a:xfrm>
            <a:custGeom>
              <a:avLst/>
              <a:gdLst/>
              <a:ahLst/>
              <a:cxnLst/>
              <a:rect l="l" t="t" r="r" b="b"/>
              <a:pathLst>
                <a:path w="4180" h="3576" extrusionOk="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44"/>
            <p:cNvSpPr/>
            <p:nvPr/>
          </p:nvSpPr>
          <p:spPr>
            <a:xfrm>
              <a:off x="5144409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44"/>
            <p:cNvSpPr/>
            <p:nvPr/>
          </p:nvSpPr>
          <p:spPr>
            <a:xfrm>
              <a:off x="5157220" y="2717605"/>
              <a:ext cx="46741" cy="39824"/>
            </a:xfrm>
            <a:custGeom>
              <a:avLst/>
              <a:gdLst/>
              <a:ahLst/>
              <a:cxnLst/>
              <a:rect l="l" t="t" r="r" b="b"/>
              <a:pathLst>
                <a:path w="1784" h="1520" extrusionOk="0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44"/>
            <p:cNvSpPr/>
            <p:nvPr/>
          </p:nvSpPr>
          <p:spPr>
            <a:xfrm>
              <a:off x="4936223" y="2525245"/>
              <a:ext cx="102730" cy="102494"/>
            </a:xfrm>
            <a:custGeom>
              <a:avLst/>
              <a:gdLst/>
              <a:ahLst/>
              <a:cxnLst/>
              <a:rect l="l" t="t" r="r" b="b"/>
              <a:pathLst>
                <a:path w="3921" h="3912" extrusionOk="0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44"/>
            <p:cNvSpPr/>
            <p:nvPr/>
          </p:nvSpPr>
          <p:spPr>
            <a:xfrm>
              <a:off x="5098952" y="2670890"/>
              <a:ext cx="183872" cy="59815"/>
            </a:xfrm>
            <a:custGeom>
              <a:avLst/>
              <a:gdLst/>
              <a:ahLst/>
              <a:cxnLst/>
              <a:rect l="l" t="t" r="r" b="b"/>
              <a:pathLst>
                <a:path w="7018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44"/>
            <p:cNvSpPr/>
            <p:nvPr/>
          </p:nvSpPr>
          <p:spPr>
            <a:xfrm>
              <a:off x="5233069" y="2670890"/>
              <a:ext cx="49990" cy="59553"/>
            </a:xfrm>
            <a:custGeom>
              <a:avLst/>
              <a:gdLst/>
              <a:ahLst/>
              <a:cxnLst/>
              <a:rect l="l" t="t" r="r" b="b"/>
              <a:pathLst>
                <a:path w="1908" h="2273" extrusionOk="0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44"/>
            <p:cNvSpPr/>
            <p:nvPr/>
          </p:nvSpPr>
          <p:spPr>
            <a:xfrm>
              <a:off x="4875937" y="2670655"/>
              <a:ext cx="223303" cy="59788"/>
            </a:xfrm>
            <a:custGeom>
              <a:avLst/>
              <a:gdLst/>
              <a:ahLst/>
              <a:cxnLst/>
              <a:rect l="l" t="t" r="r" b="b"/>
              <a:pathLst>
                <a:path w="8523" h="2282" extrusionOk="0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44"/>
            <p:cNvSpPr/>
            <p:nvPr/>
          </p:nvSpPr>
          <p:spPr>
            <a:xfrm>
              <a:off x="5063529" y="2670890"/>
              <a:ext cx="35711" cy="59815"/>
            </a:xfrm>
            <a:custGeom>
              <a:avLst/>
              <a:gdLst/>
              <a:ahLst/>
              <a:cxnLst/>
              <a:rect l="l" t="t" r="r" b="b"/>
              <a:pathLst>
                <a:path w="1363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5" name="Google Shape;2145;p44"/>
          <p:cNvGrpSpPr/>
          <p:nvPr/>
        </p:nvGrpSpPr>
        <p:grpSpPr>
          <a:xfrm>
            <a:off x="6492643" y="4972763"/>
            <a:ext cx="328113" cy="490803"/>
            <a:chOff x="4893282" y="3804774"/>
            <a:chExt cx="242114" cy="362163"/>
          </a:xfrm>
        </p:grpSpPr>
        <p:sp>
          <p:nvSpPr>
            <p:cNvPr id="2146" name="Google Shape;2146;p44"/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44"/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4"/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44"/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44"/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4"/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44"/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4"/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4"/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4"/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4"/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4"/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44"/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44"/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44"/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44"/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44"/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4"/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4"/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4"/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4"/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4"/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4"/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4"/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4"/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2" name="Google Shape;2172;p44"/>
          <p:cNvGrpSpPr/>
          <p:nvPr/>
        </p:nvGrpSpPr>
        <p:grpSpPr>
          <a:xfrm>
            <a:off x="8328785" y="4972763"/>
            <a:ext cx="313130" cy="491158"/>
            <a:chOff x="6248162" y="3804774"/>
            <a:chExt cx="231058" cy="362425"/>
          </a:xfrm>
        </p:grpSpPr>
        <p:sp>
          <p:nvSpPr>
            <p:cNvPr id="2173" name="Google Shape;2173;p44"/>
            <p:cNvSpPr/>
            <p:nvPr/>
          </p:nvSpPr>
          <p:spPr>
            <a:xfrm>
              <a:off x="6248162" y="3845646"/>
              <a:ext cx="231058" cy="321553"/>
            </a:xfrm>
            <a:custGeom>
              <a:avLst/>
              <a:gdLst/>
              <a:ahLst/>
              <a:cxnLst/>
              <a:rect l="l" t="t" r="r" b="b"/>
              <a:pathLst>
                <a:path w="8819" h="12273" extrusionOk="0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4"/>
            <p:cNvSpPr/>
            <p:nvPr/>
          </p:nvSpPr>
          <p:spPr>
            <a:xfrm>
              <a:off x="6316963" y="3845463"/>
              <a:ext cx="162257" cy="256157"/>
            </a:xfrm>
            <a:custGeom>
              <a:avLst/>
              <a:gdLst/>
              <a:ahLst/>
              <a:cxnLst/>
              <a:rect l="l" t="t" r="r" b="b"/>
              <a:pathLst>
                <a:path w="6193" h="9777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44"/>
            <p:cNvSpPr/>
            <p:nvPr/>
          </p:nvSpPr>
          <p:spPr>
            <a:xfrm>
              <a:off x="6256939" y="3804774"/>
              <a:ext cx="61046" cy="102232"/>
            </a:xfrm>
            <a:custGeom>
              <a:avLst/>
              <a:gdLst/>
              <a:ahLst/>
              <a:cxnLst/>
              <a:rect l="l" t="t" r="r" b="b"/>
              <a:pathLst>
                <a:path w="2330" h="3902" extrusionOk="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44"/>
            <p:cNvSpPr/>
            <p:nvPr/>
          </p:nvSpPr>
          <p:spPr>
            <a:xfrm>
              <a:off x="6288589" y="3870562"/>
              <a:ext cx="29396" cy="36706"/>
            </a:xfrm>
            <a:custGeom>
              <a:avLst/>
              <a:gdLst/>
              <a:ahLst/>
              <a:cxnLst/>
              <a:rect l="l" t="t" r="r" b="b"/>
              <a:pathLst>
                <a:path w="1122" h="1401" extrusionOk="0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7" name="Google Shape;2177;p44"/>
          <p:cNvGrpSpPr/>
          <p:nvPr/>
        </p:nvGrpSpPr>
        <p:grpSpPr>
          <a:xfrm>
            <a:off x="7106930" y="4972763"/>
            <a:ext cx="316219" cy="490803"/>
            <a:chOff x="5346568" y="3804774"/>
            <a:chExt cx="233337" cy="362163"/>
          </a:xfrm>
        </p:grpSpPr>
        <p:sp>
          <p:nvSpPr>
            <p:cNvPr id="2178" name="Google Shape;2178;p44"/>
            <p:cNvSpPr/>
            <p:nvPr/>
          </p:nvSpPr>
          <p:spPr>
            <a:xfrm>
              <a:off x="5346568" y="3804774"/>
              <a:ext cx="233337" cy="264463"/>
            </a:xfrm>
            <a:custGeom>
              <a:avLst/>
              <a:gdLst/>
              <a:ahLst/>
              <a:cxnLst/>
              <a:rect l="l" t="t" r="r" b="b"/>
              <a:pathLst>
                <a:path w="8906" h="10094" extrusionOk="0">
                  <a:moveTo>
                    <a:pt x="2119" y="1"/>
                  </a:moveTo>
                  <a:cubicBezTo>
                    <a:pt x="950" y="1"/>
                    <a:pt x="1" y="950"/>
                    <a:pt x="1" y="2119"/>
                  </a:cubicBezTo>
                  <a:lnTo>
                    <a:pt x="1" y="8944"/>
                  </a:lnTo>
                  <a:cubicBezTo>
                    <a:pt x="1" y="9576"/>
                    <a:pt x="518" y="10094"/>
                    <a:pt x="1151" y="10094"/>
                  </a:cubicBezTo>
                  <a:lnTo>
                    <a:pt x="3499" y="10094"/>
                  </a:lnTo>
                  <a:lnTo>
                    <a:pt x="3499" y="8752"/>
                  </a:lnTo>
                  <a:lnTo>
                    <a:pt x="5407" y="8752"/>
                  </a:lnTo>
                  <a:lnTo>
                    <a:pt x="5407" y="10094"/>
                  </a:lnTo>
                  <a:lnTo>
                    <a:pt x="7755" y="10094"/>
                  </a:lnTo>
                  <a:cubicBezTo>
                    <a:pt x="8388" y="10094"/>
                    <a:pt x="8906" y="9586"/>
                    <a:pt x="8906" y="8953"/>
                  </a:cubicBezTo>
                  <a:lnTo>
                    <a:pt x="8906" y="2119"/>
                  </a:lnTo>
                  <a:cubicBezTo>
                    <a:pt x="8906" y="950"/>
                    <a:pt x="7957" y="1"/>
                    <a:pt x="6787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4"/>
            <p:cNvSpPr/>
            <p:nvPr/>
          </p:nvSpPr>
          <p:spPr>
            <a:xfrm>
              <a:off x="5494231" y="3804774"/>
              <a:ext cx="85674" cy="264463"/>
            </a:xfrm>
            <a:custGeom>
              <a:avLst/>
              <a:gdLst/>
              <a:ahLst/>
              <a:cxnLst/>
              <a:rect l="l" t="t" r="r" b="b"/>
              <a:pathLst>
                <a:path w="3270" h="10094" extrusionOk="0">
                  <a:moveTo>
                    <a:pt x="1" y="1"/>
                  </a:moveTo>
                  <a:cubicBezTo>
                    <a:pt x="1170" y="1"/>
                    <a:pt x="2119" y="950"/>
                    <a:pt x="2119" y="2119"/>
                  </a:cubicBezTo>
                  <a:lnTo>
                    <a:pt x="2119" y="8953"/>
                  </a:lnTo>
                  <a:cubicBezTo>
                    <a:pt x="2119" y="9586"/>
                    <a:pt x="1602" y="10094"/>
                    <a:pt x="969" y="10094"/>
                  </a:cubicBezTo>
                  <a:lnTo>
                    <a:pt x="2119" y="10094"/>
                  </a:lnTo>
                  <a:cubicBezTo>
                    <a:pt x="2752" y="10094"/>
                    <a:pt x="3270" y="9586"/>
                    <a:pt x="3270" y="8953"/>
                  </a:cubicBezTo>
                  <a:lnTo>
                    <a:pt x="3270" y="2119"/>
                  </a:lnTo>
                  <a:cubicBezTo>
                    <a:pt x="3270" y="950"/>
                    <a:pt x="2321" y="1"/>
                    <a:pt x="115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4"/>
            <p:cNvSpPr/>
            <p:nvPr/>
          </p:nvSpPr>
          <p:spPr>
            <a:xfrm>
              <a:off x="5398811" y="3829900"/>
              <a:ext cx="129114" cy="110014"/>
            </a:xfrm>
            <a:custGeom>
              <a:avLst/>
              <a:gdLst/>
              <a:ahLst/>
              <a:cxnLst/>
              <a:rect l="l" t="t" r="r" b="b"/>
              <a:pathLst>
                <a:path w="4928" h="4199" extrusionOk="0">
                  <a:moveTo>
                    <a:pt x="2397" y="0"/>
                  </a:moveTo>
                  <a:cubicBezTo>
                    <a:pt x="1074" y="0"/>
                    <a:pt x="10" y="1064"/>
                    <a:pt x="0" y="2387"/>
                  </a:cubicBezTo>
                  <a:lnTo>
                    <a:pt x="0" y="3556"/>
                  </a:lnTo>
                  <a:cubicBezTo>
                    <a:pt x="0" y="3911"/>
                    <a:pt x="288" y="4199"/>
                    <a:pt x="643" y="4199"/>
                  </a:cubicBezTo>
                  <a:lnTo>
                    <a:pt x="4285" y="4199"/>
                  </a:lnTo>
                  <a:cubicBezTo>
                    <a:pt x="4640" y="4189"/>
                    <a:pt x="4927" y="3911"/>
                    <a:pt x="4927" y="3556"/>
                  </a:cubicBezTo>
                  <a:lnTo>
                    <a:pt x="4927" y="2387"/>
                  </a:lnTo>
                  <a:cubicBezTo>
                    <a:pt x="4927" y="1074"/>
                    <a:pt x="3854" y="0"/>
                    <a:pt x="254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4"/>
            <p:cNvSpPr/>
            <p:nvPr/>
          </p:nvSpPr>
          <p:spPr>
            <a:xfrm>
              <a:off x="5398811" y="3840930"/>
              <a:ext cx="129114" cy="98984"/>
            </a:xfrm>
            <a:custGeom>
              <a:avLst/>
              <a:gdLst/>
              <a:ahLst/>
              <a:cxnLst/>
              <a:rect l="l" t="t" r="r" b="b"/>
              <a:pathLst>
                <a:path w="4928" h="3778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13" y="403"/>
                    <a:pt x="4256" y="883"/>
                    <a:pt x="4256" y="1372"/>
                  </a:cubicBezTo>
                  <a:lnTo>
                    <a:pt x="4256" y="2455"/>
                  </a:lnTo>
                  <a:cubicBezTo>
                    <a:pt x="4256" y="2809"/>
                    <a:pt x="3959" y="3107"/>
                    <a:pt x="3595" y="3107"/>
                  </a:cubicBezTo>
                  <a:lnTo>
                    <a:pt x="0" y="3107"/>
                  </a:lnTo>
                  <a:lnTo>
                    <a:pt x="0" y="3116"/>
                  </a:lnTo>
                  <a:cubicBezTo>
                    <a:pt x="0" y="3480"/>
                    <a:pt x="298" y="3778"/>
                    <a:pt x="662" y="3778"/>
                  </a:cubicBezTo>
                  <a:lnTo>
                    <a:pt x="4276" y="3778"/>
                  </a:lnTo>
                  <a:cubicBezTo>
                    <a:pt x="4630" y="3778"/>
                    <a:pt x="4927" y="3480"/>
                    <a:pt x="4927" y="3116"/>
                  </a:cubicBezTo>
                  <a:lnTo>
                    <a:pt x="4927" y="2043"/>
                  </a:lnTo>
                  <a:cubicBezTo>
                    <a:pt x="4927" y="1218"/>
                    <a:pt x="4515" y="451"/>
                    <a:pt x="3835" y="1"/>
                  </a:cubicBezTo>
                  <a:close/>
                </a:path>
              </a:pathLst>
            </a:custGeom>
            <a:solidFill>
              <a:srgbClr val="D1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4"/>
            <p:cNvSpPr/>
            <p:nvPr/>
          </p:nvSpPr>
          <p:spPr>
            <a:xfrm>
              <a:off x="5438477" y="4034076"/>
              <a:ext cx="50016" cy="132860"/>
            </a:xfrm>
            <a:custGeom>
              <a:avLst/>
              <a:gdLst/>
              <a:ahLst/>
              <a:cxnLst/>
              <a:rect l="l" t="t" r="r" b="b"/>
              <a:pathLst>
                <a:path w="1909" h="5071" extrusionOk="0">
                  <a:moveTo>
                    <a:pt x="1" y="0"/>
                  </a:moveTo>
                  <a:lnTo>
                    <a:pt x="1" y="4869"/>
                  </a:lnTo>
                  <a:cubicBezTo>
                    <a:pt x="1" y="4975"/>
                    <a:pt x="87" y="5071"/>
                    <a:pt x="202" y="5071"/>
                  </a:cubicBezTo>
                  <a:lnTo>
                    <a:pt x="1707" y="5071"/>
                  </a:lnTo>
                  <a:cubicBezTo>
                    <a:pt x="1813" y="5071"/>
                    <a:pt x="1908" y="4975"/>
                    <a:pt x="1908" y="486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4"/>
            <p:cNvSpPr/>
            <p:nvPr/>
          </p:nvSpPr>
          <p:spPr>
            <a:xfrm>
              <a:off x="5471647" y="4034076"/>
              <a:ext cx="16847" cy="132860"/>
            </a:xfrm>
            <a:custGeom>
              <a:avLst/>
              <a:gdLst/>
              <a:ahLst/>
              <a:cxnLst/>
              <a:rect l="l" t="t" r="r" b="b"/>
              <a:pathLst>
                <a:path w="643" h="5071" extrusionOk="0">
                  <a:moveTo>
                    <a:pt x="0" y="0"/>
                  </a:moveTo>
                  <a:lnTo>
                    <a:pt x="0" y="5071"/>
                  </a:lnTo>
                  <a:lnTo>
                    <a:pt x="441" y="5071"/>
                  </a:lnTo>
                  <a:cubicBezTo>
                    <a:pt x="547" y="5071"/>
                    <a:pt x="642" y="4975"/>
                    <a:pt x="642" y="4869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44"/>
            <p:cNvSpPr/>
            <p:nvPr/>
          </p:nvSpPr>
          <p:spPr>
            <a:xfrm>
              <a:off x="5369938" y="3977799"/>
              <a:ext cx="35920" cy="27667"/>
            </a:xfrm>
            <a:custGeom>
              <a:avLst/>
              <a:gdLst/>
              <a:ahLst/>
              <a:cxnLst/>
              <a:rect l="l" t="t" r="r" b="b"/>
              <a:pathLst>
                <a:path w="1371" h="1056" extrusionOk="0">
                  <a:moveTo>
                    <a:pt x="355" y="1"/>
                  </a:moveTo>
                  <a:cubicBezTo>
                    <a:pt x="163" y="1"/>
                    <a:pt x="0" y="154"/>
                    <a:pt x="0" y="356"/>
                  </a:cubicBezTo>
                  <a:lnTo>
                    <a:pt x="0" y="701"/>
                  </a:lnTo>
                  <a:cubicBezTo>
                    <a:pt x="0" y="892"/>
                    <a:pt x="163" y="1055"/>
                    <a:pt x="355" y="1055"/>
                  </a:cubicBezTo>
                  <a:lnTo>
                    <a:pt x="1016" y="1055"/>
                  </a:lnTo>
                  <a:cubicBezTo>
                    <a:pt x="1208" y="1055"/>
                    <a:pt x="1371" y="892"/>
                    <a:pt x="1371" y="701"/>
                  </a:cubicBezTo>
                  <a:lnTo>
                    <a:pt x="1371" y="356"/>
                  </a:lnTo>
                  <a:cubicBezTo>
                    <a:pt x="1371" y="154"/>
                    <a:pt x="1208" y="1"/>
                    <a:pt x="1016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44"/>
            <p:cNvSpPr/>
            <p:nvPr/>
          </p:nvSpPr>
          <p:spPr>
            <a:xfrm>
              <a:off x="5370174" y="3985344"/>
              <a:ext cx="36208" cy="20122"/>
            </a:xfrm>
            <a:custGeom>
              <a:avLst/>
              <a:gdLst/>
              <a:ahLst/>
              <a:cxnLst/>
              <a:rect l="l" t="t" r="r" b="b"/>
              <a:pathLst>
                <a:path w="1382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64" y="767"/>
                    <a:pt x="375" y="767"/>
                  </a:cubicBezTo>
                  <a:lnTo>
                    <a:pt x="1007" y="767"/>
                  </a:lnTo>
                  <a:cubicBezTo>
                    <a:pt x="1209" y="767"/>
                    <a:pt x="1381" y="604"/>
                    <a:pt x="1381" y="393"/>
                  </a:cubicBezTo>
                  <a:lnTo>
                    <a:pt x="1381" y="77"/>
                  </a:lnTo>
                  <a:cubicBezTo>
                    <a:pt x="1381" y="48"/>
                    <a:pt x="1381" y="29"/>
                    <a:pt x="1381" y="0"/>
                  </a:cubicBezTo>
                  <a:cubicBezTo>
                    <a:pt x="1344" y="176"/>
                    <a:pt x="1191" y="308"/>
                    <a:pt x="1007" y="308"/>
                  </a:cubicBezTo>
                  <a:cubicBezTo>
                    <a:pt x="1001" y="308"/>
                    <a:pt x="995" y="308"/>
                    <a:pt x="988" y="307"/>
                  </a:cubicBezTo>
                  <a:lnTo>
                    <a:pt x="365" y="307"/>
                  </a:lnTo>
                  <a:cubicBezTo>
                    <a:pt x="183" y="307"/>
                    <a:pt x="30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44"/>
            <p:cNvSpPr/>
            <p:nvPr/>
          </p:nvSpPr>
          <p:spPr>
            <a:xfrm>
              <a:off x="5438477" y="3977799"/>
              <a:ext cx="49754" cy="27667"/>
            </a:xfrm>
            <a:custGeom>
              <a:avLst/>
              <a:gdLst/>
              <a:ahLst/>
              <a:cxnLst/>
              <a:rect l="l" t="t" r="r" b="b"/>
              <a:pathLst>
                <a:path w="1899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544" y="1055"/>
                  </a:lnTo>
                  <a:cubicBezTo>
                    <a:pt x="1736" y="1055"/>
                    <a:pt x="1899" y="892"/>
                    <a:pt x="1899" y="701"/>
                  </a:cubicBezTo>
                  <a:lnTo>
                    <a:pt x="1899" y="356"/>
                  </a:lnTo>
                  <a:cubicBezTo>
                    <a:pt x="1899" y="154"/>
                    <a:pt x="1736" y="1"/>
                    <a:pt x="1535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44"/>
            <p:cNvSpPr/>
            <p:nvPr/>
          </p:nvSpPr>
          <p:spPr>
            <a:xfrm>
              <a:off x="5438739" y="3985344"/>
              <a:ext cx="50016" cy="20122"/>
            </a:xfrm>
            <a:custGeom>
              <a:avLst/>
              <a:gdLst/>
              <a:ahLst/>
              <a:cxnLst/>
              <a:rect l="l" t="t" r="r" b="b"/>
              <a:pathLst>
                <a:path w="1909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73" y="767"/>
                    <a:pt x="374" y="767"/>
                  </a:cubicBezTo>
                  <a:lnTo>
                    <a:pt x="1534" y="767"/>
                  </a:lnTo>
                  <a:cubicBezTo>
                    <a:pt x="1736" y="767"/>
                    <a:pt x="1908" y="604"/>
                    <a:pt x="1908" y="393"/>
                  </a:cubicBezTo>
                  <a:lnTo>
                    <a:pt x="1908" y="77"/>
                  </a:lnTo>
                  <a:cubicBezTo>
                    <a:pt x="1908" y="48"/>
                    <a:pt x="1908" y="29"/>
                    <a:pt x="1908" y="0"/>
                  </a:cubicBezTo>
                  <a:cubicBezTo>
                    <a:pt x="1871" y="176"/>
                    <a:pt x="1718" y="308"/>
                    <a:pt x="1534" y="308"/>
                  </a:cubicBezTo>
                  <a:cubicBezTo>
                    <a:pt x="1528" y="308"/>
                    <a:pt x="1522" y="308"/>
                    <a:pt x="1515" y="307"/>
                  </a:cubicBezTo>
                  <a:lnTo>
                    <a:pt x="365" y="307"/>
                  </a:lnTo>
                  <a:cubicBezTo>
                    <a:pt x="183" y="307"/>
                    <a:pt x="29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44"/>
            <p:cNvSpPr/>
            <p:nvPr/>
          </p:nvSpPr>
          <p:spPr>
            <a:xfrm>
              <a:off x="5520850" y="3977799"/>
              <a:ext cx="35946" cy="27667"/>
            </a:xfrm>
            <a:custGeom>
              <a:avLst/>
              <a:gdLst/>
              <a:ahLst/>
              <a:cxnLst/>
              <a:rect l="l" t="t" r="r" b="b"/>
              <a:pathLst>
                <a:path w="1372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017" y="1055"/>
                  </a:lnTo>
                  <a:cubicBezTo>
                    <a:pt x="1209" y="1055"/>
                    <a:pt x="1372" y="892"/>
                    <a:pt x="1372" y="701"/>
                  </a:cubicBezTo>
                  <a:lnTo>
                    <a:pt x="1372" y="356"/>
                  </a:lnTo>
                  <a:cubicBezTo>
                    <a:pt x="1372" y="154"/>
                    <a:pt x="1209" y="1"/>
                    <a:pt x="1017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44"/>
            <p:cNvSpPr/>
            <p:nvPr/>
          </p:nvSpPr>
          <p:spPr>
            <a:xfrm>
              <a:off x="5520850" y="3985842"/>
              <a:ext cx="36208" cy="19624"/>
            </a:xfrm>
            <a:custGeom>
              <a:avLst/>
              <a:gdLst/>
              <a:ahLst/>
              <a:cxnLst/>
              <a:rect l="l" t="t" r="r" b="b"/>
              <a:pathLst>
                <a:path w="1382" h="749" extrusionOk="0">
                  <a:moveTo>
                    <a:pt x="1" y="1"/>
                  </a:moveTo>
                  <a:cubicBezTo>
                    <a:pt x="1" y="20"/>
                    <a:pt x="1" y="39"/>
                    <a:pt x="1" y="58"/>
                  </a:cubicBezTo>
                  <a:lnTo>
                    <a:pt x="1" y="374"/>
                  </a:lnTo>
                  <a:cubicBezTo>
                    <a:pt x="1" y="585"/>
                    <a:pt x="174" y="748"/>
                    <a:pt x="375" y="748"/>
                  </a:cubicBezTo>
                  <a:lnTo>
                    <a:pt x="1007" y="748"/>
                  </a:lnTo>
                  <a:cubicBezTo>
                    <a:pt x="1218" y="748"/>
                    <a:pt x="1381" y="585"/>
                    <a:pt x="1381" y="374"/>
                  </a:cubicBezTo>
                  <a:lnTo>
                    <a:pt x="1381" y="58"/>
                  </a:lnTo>
                  <a:lnTo>
                    <a:pt x="1381" y="1"/>
                  </a:lnTo>
                  <a:cubicBezTo>
                    <a:pt x="1353" y="183"/>
                    <a:pt x="1190" y="317"/>
                    <a:pt x="1007" y="317"/>
                  </a:cubicBezTo>
                  <a:lnTo>
                    <a:pt x="375" y="317"/>
                  </a:lnTo>
                  <a:cubicBezTo>
                    <a:pt x="183" y="317"/>
                    <a:pt x="30" y="183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44"/>
            <p:cNvSpPr/>
            <p:nvPr/>
          </p:nvSpPr>
          <p:spPr>
            <a:xfrm>
              <a:off x="5438477" y="4113410"/>
              <a:ext cx="49754" cy="53527"/>
            </a:xfrm>
            <a:custGeom>
              <a:avLst/>
              <a:gdLst/>
              <a:ahLst/>
              <a:cxnLst/>
              <a:rect l="l" t="t" r="r" b="b"/>
              <a:pathLst>
                <a:path w="1899" h="2043" extrusionOk="0">
                  <a:moveTo>
                    <a:pt x="1" y="1"/>
                  </a:moveTo>
                  <a:lnTo>
                    <a:pt x="1" y="1841"/>
                  </a:lnTo>
                  <a:cubicBezTo>
                    <a:pt x="1" y="1947"/>
                    <a:pt x="87" y="2043"/>
                    <a:pt x="202" y="2043"/>
                  </a:cubicBezTo>
                  <a:lnTo>
                    <a:pt x="1698" y="2043"/>
                  </a:lnTo>
                  <a:cubicBezTo>
                    <a:pt x="1813" y="2043"/>
                    <a:pt x="1899" y="1947"/>
                    <a:pt x="1899" y="1841"/>
                  </a:cubicBezTo>
                  <a:lnTo>
                    <a:pt x="1899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44"/>
            <p:cNvSpPr/>
            <p:nvPr/>
          </p:nvSpPr>
          <p:spPr>
            <a:xfrm>
              <a:off x="5471647" y="4113174"/>
              <a:ext cx="16847" cy="53762"/>
            </a:xfrm>
            <a:custGeom>
              <a:avLst/>
              <a:gdLst/>
              <a:ahLst/>
              <a:cxnLst/>
              <a:rect l="l" t="t" r="r" b="b"/>
              <a:pathLst>
                <a:path w="643" h="2052" extrusionOk="0">
                  <a:moveTo>
                    <a:pt x="0" y="0"/>
                  </a:moveTo>
                  <a:lnTo>
                    <a:pt x="0" y="10"/>
                  </a:lnTo>
                  <a:lnTo>
                    <a:pt x="0" y="2052"/>
                  </a:lnTo>
                  <a:lnTo>
                    <a:pt x="441" y="2052"/>
                  </a:lnTo>
                  <a:cubicBezTo>
                    <a:pt x="547" y="2052"/>
                    <a:pt x="642" y="1956"/>
                    <a:pt x="642" y="185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44"/>
            <p:cNvSpPr/>
            <p:nvPr/>
          </p:nvSpPr>
          <p:spPr>
            <a:xfrm>
              <a:off x="5452311" y="4132772"/>
              <a:ext cx="19362" cy="16427"/>
            </a:xfrm>
            <a:custGeom>
              <a:avLst/>
              <a:gdLst/>
              <a:ahLst/>
              <a:cxnLst/>
              <a:rect l="l" t="t" r="r" b="b"/>
              <a:pathLst>
                <a:path w="739" h="627" extrusionOk="0">
                  <a:moveTo>
                    <a:pt x="422" y="0"/>
                  </a:moveTo>
                  <a:cubicBezTo>
                    <a:pt x="144" y="0"/>
                    <a:pt x="0" y="336"/>
                    <a:pt x="201" y="537"/>
                  </a:cubicBezTo>
                  <a:cubicBezTo>
                    <a:pt x="267" y="599"/>
                    <a:pt x="346" y="627"/>
                    <a:pt x="423" y="627"/>
                  </a:cubicBezTo>
                  <a:cubicBezTo>
                    <a:pt x="585" y="627"/>
                    <a:pt x="738" y="504"/>
                    <a:pt x="738" y="316"/>
                  </a:cubicBezTo>
                  <a:cubicBezTo>
                    <a:pt x="738" y="144"/>
                    <a:pt x="594" y="0"/>
                    <a:pt x="42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44"/>
            <p:cNvSpPr/>
            <p:nvPr/>
          </p:nvSpPr>
          <p:spPr>
            <a:xfrm>
              <a:off x="5419902" y="3867811"/>
              <a:ext cx="30916" cy="51011"/>
            </a:xfrm>
            <a:custGeom>
              <a:avLst/>
              <a:gdLst/>
              <a:ahLst/>
              <a:cxnLst/>
              <a:rect l="l" t="t" r="r" b="b"/>
              <a:pathLst>
                <a:path w="1180" h="1947" extrusionOk="0">
                  <a:moveTo>
                    <a:pt x="767" y="422"/>
                  </a:moveTo>
                  <a:lnTo>
                    <a:pt x="767" y="767"/>
                  </a:lnTo>
                  <a:lnTo>
                    <a:pt x="422" y="767"/>
                  </a:lnTo>
                  <a:lnTo>
                    <a:pt x="422" y="422"/>
                  </a:lnTo>
                  <a:close/>
                  <a:moveTo>
                    <a:pt x="767" y="1180"/>
                  </a:moveTo>
                  <a:lnTo>
                    <a:pt x="767" y="1525"/>
                  </a:lnTo>
                  <a:lnTo>
                    <a:pt x="422" y="1525"/>
                  </a:lnTo>
                  <a:lnTo>
                    <a:pt x="422" y="1180"/>
                  </a:lnTo>
                  <a:close/>
                  <a:moveTo>
                    <a:pt x="21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735"/>
                  </a:lnTo>
                  <a:cubicBezTo>
                    <a:pt x="1" y="1850"/>
                    <a:pt x="97" y="1946"/>
                    <a:pt x="212" y="1946"/>
                  </a:cubicBezTo>
                  <a:lnTo>
                    <a:pt x="969" y="1946"/>
                  </a:lnTo>
                  <a:cubicBezTo>
                    <a:pt x="1084" y="1946"/>
                    <a:pt x="1180" y="1850"/>
                    <a:pt x="1180" y="1735"/>
                  </a:cubicBezTo>
                  <a:lnTo>
                    <a:pt x="1180" y="211"/>
                  </a:lnTo>
                  <a:cubicBezTo>
                    <a:pt x="1180" y="96"/>
                    <a:pt x="1084" y="1"/>
                    <a:pt x="969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44"/>
            <p:cNvSpPr/>
            <p:nvPr/>
          </p:nvSpPr>
          <p:spPr>
            <a:xfrm>
              <a:off x="5475917" y="3867811"/>
              <a:ext cx="32671" cy="51011"/>
            </a:xfrm>
            <a:custGeom>
              <a:avLst/>
              <a:gdLst/>
              <a:ahLst/>
              <a:cxnLst/>
              <a:rect l="l" t="t" r="r" b="b"/>
              <a:pathLst>
                <a:path w="1247" h="1947" extrusionOk="0">
                  <a:moveTo>
                    <a:pt x="757" y="1189"/>
                  </a:moveTo>
                  <a:lnTo>
                    <a:pt x="757" y="1525"/>
                  </a:lnTo>
                  <a:lnTo>
                    <a:pt x="422" y="1525"/>
                  </a:lnTo>
                  <a:lnTo>
                    <a:pt x="422" y="1189"/>
                  </a:lnTo>
                  <a:close/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735"/>
                  </a:lnTo>
                  <a:cubicBezTo>
                    <a:pt x="0" y="1850"/>
                    <a:pt x="96" y="1946"/>
                    <a:pt x="211" y="1946"/>
                  </a:cubicBezTo>
                  <a:lnTo>
                    <a:pt x="968" y="1946"/>
                  </a:lnTo>
                  <a:cubicBezTo>
                    <a:pt x="1083" y="1946"/>
                    <a:pt x="1179" y="1850"/>
                    <a:pt x="1179" y="1735"/>
                  </a:cubicBezTo>
                  <a:lnTo>
                    <a:pt x="1179" y="978"/>
                  </a:lnTo>
                  <a:cubicBezTo>
                    <a:pt x="1179" y="854"/>
                    <a:pt x="1083" y="767"/>
                    <a:pt x="968" y="767"/>
                  </a:cubicBezTo>
                  <a:lnTo>
                    <a:pt x="412" y="767"/>
                  </a:lnTo>
                  <a:lnTo>
                    <a:pt x="412" y="422"/>
                  </a:lnTo>
                  <a:lnTo>
                    <a:pt x="968" y="422"/>
                  </a:lnTo>
                  <a:cubicBezTo>
                    <a:pt x="1246" y="422"/>
                    <a:pt x="1246" y="1"/>
                    <a:pt x="96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44"/>
            <p:cNvSpPr/>
            <p:nvPr/>
          </p:nvSpPr>
          <p:spPr>
            <a:xfrm>
              <a:off x="5456817" y="3905696"/>
              <a:ext cx="16349" cy="18890"/>
            </a:xfrm>
            <a:custGeom>
              <a:avLst/>
              <a:gdLst/>
              <a:ahLst/>
              <a:cxnLst/>
              <a:rect l="l" t="t" r="r" b="b"/>
              <a:pathLst>
                <a:path w="624" h="721" extrusionOk="0">
                  <a:moveTo>
                    <a:pt x="387" y="1"/>
                  </a:moveTo>
                  <a:cubicBezTo>
                    <a:pt x="309" y="1"/>
                    <a:pt x="236" y="42"/>
                    <a:pt x="202" y="117"/>
                  </a:cubicBezTo>
                  <a:lnTo>
                    <a:pt x="49" y="424"/>
                  </a:lnTo>
                  <a:cubicBezTo>
                    <a:pt x="1" y="520"/>
                    <a:pt x="39" y="654"/>
                    <a:pt x="144" y="702"/>
                  </a:cubicBezTo>
                  <a:cubicBezTo>
                    <a:pt x="173" y="711"/>
                    <a:pt x="202" y="721"/>
                    <a:pt x="231" y="721"/>
                  </a:cubicBezTo>
                  <a:cubicBezTo>
                    <a:pt x="307" y="721"/>
                    <a:pt x="384" y="673"/>
                    <a:pt x="422" y="606"/>
                  </a:cubicBezTo>
                  <a:lnTo>
                    <a:pt x="576" y="299"/>
                  </a:lnTo>
                  <a:cubicBezTo>
                    <a:pt x="624" y="194"/>
                    <a:pt x="576" y="79"/>
                    <a:pt x="480" y="21"/>
                  </a:cubicBezTo>
                  <a:cubicBezTo>
                    <a:pt x="450" y="7"/>
                    <a:pt x="418" y="1"/>
                    <a:pt x="387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44"/>
            <p:cNvSpPr/>
            <p:nvPr/>
          </p:nvSpPr>
          <p:spPr>
            <a:xfrm>
              <a:off x="5419142" y="4028548"/>
              <a:ext cx="88425" cy="11056"/>
            </a:xfrm>
            <a:custGeom>
              <a:avLst/>
              <a:gdLst/>
              <a:ahLst/>
              <a:cxnLst/>
              <a:rect l="l" t="t" r="r" b="b"/>
              <a:pathLst>
                <a:path w="3375" h="422" extrusionOk="0">
                  <a:moveTo>
                    <a:pt x="279" y="0"/>
                  </a:moveTo>
                  <a:cubicBezTo>
                    <a:pt x="1" y="0"/>
                    <a:pt x="1" y="422"/>
                    <a:pt x="279" y="422"/>
                  </a:cubicBezTo>
                  <a:lnTo>
                    <a:pt x="3097" y="422"/>
                  </a:lnTo>
                  <a:cubicBezTo>
                    <a:pt x="3375" y="422"/>
                    <a:pt x="3375" y="0"/>
                    <a:pt x="3097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7" name="Google Shape;2197;p44"/>
          <p:cNvGrpSpPr/>
          <p:nvPr/>
        </p:nvGrpSpPr>
        <p:grpSpPr>
          <a:xfrm>
            <a:off x="8947849" y="4973259"/>
            <a:ext cx="284548" cy="490092"/>
            <a:chOff x="6704985" y="3805141"/>
            <a:chExt cx="209967" cy="361638"/>
          </a:xfrm>
        </p:grpSpPr>
        <p:sp>
          <p:nvSpPr>
            <p:cNvPr id="2198" name="Google Shape;2198;p44"/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44"/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44"/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44"/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44"/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4"/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4"/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4"/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4"/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4"/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4"/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0" name="Google Shape;2210;p44"/>
          <p:cNvGrpSpPr/>
          <p:nvPr/>
        </p:nvGrpSpPr>
        <p:grpSpPr>
          <a:xfrm>
            <a:off x="10044075" y="3134423"/>
            <a:ext cx="492188" cy="459131"/>
            <a:chOff x="7513884" y="2448269"/>
            <a:chExt cx="363185" cy="338792"/>
          </a:xfrm>
        </p:grpSpPr>
        <p:sp>
          <p:nvSpPr>
            <p:cNvPr id="2211" name="Google Shape;2211;p44"/>
            <p:cNvSpPr/>
            <p:nvPr/>
          </p:nvSpPr>
          <p:spPr>
            <a:xfrm>
              <a:off x="7666316" y="2448269"/>
              <a:ext cx="210753" cy="206954"/>
            </a:xfrm>
            <a:custGeom>
              <a:avLst/>
              <a:gdLst/>
              <a:ahLst/>
              <a:cxnLst/>
              <a:rect l="l" t="t" r="r" b="b"/>
              <a:pathLst>
                <a:path w="8044" h="7899" extrusionOk="0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44"/>
            <p:cNvSpPr/>
            <p:nvPr/>
          </p:nvSpPr>
          <p:spPr>
            <a:xfrm>
              <a:off x="7691442" y="2471482"/>
              <a:ext cx="185627" cy="183741"/>
            </a:xfrm>
            <a:custGeom>
              <a:avLst/>
              <a:gdLst/>
              <a:ahLst/>
              <a:cxnLst/>
              <a:rect l="l" t="t" r="r" b="b"/>
              <a:pathLst>
                <a:path w="7085" h="7013" extrusionOk="0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4"/>
            <p:cNvSpPr/>
            <p:nvPr/>
          </p:nvSpPr>
          <p:spPr>
            <a:xfrm>
              <a:off x="7755972" y="2483298"/>
              <a:ext cx="84416" cy="84154"/>
            </a:xfrm>
            <a:custGeom>
              <a:avLst/>
              <a:gdLst/>
              <a:ahLst/>
              <a:cxnLst/>
              <a:rect l="l" t="t" r="r" b="b"/>
              <a:pathLst>
                <a:path w="3222" h="3212" extrusionOk="0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4"/>
            <p:cNvSpPr/>
            <p:nvPr/>
          </p:nvSpPr>
          <p:spPr>
            <a:xfrm>
              <a:off x="7800931" y="2528258"/>
              <a:ext cx="39457" cy="39195"/>
            </a:xfrm>
            <a:custGeom>
              <a:avLst/>
              <a:gdLst/>
              <a:ahLst/>
              <a:cxnLst/>
              <a:rect l="l" t="t" r="r" b="b"/>
              <a:pathLst>
                <a:path w="1506" h="1496" extrusionOk="0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4"/>
            <p:cNvSpPr/>
            <p:nvPr/>
          </p:nvSpPr>
          <p:spPr>
            <a:xfrm>
              <a:off x="7513884" y="2611888"/>
              <a:ext cx="195662" cy="175068"/>
            </a:xfrm>
            <a:custGeom>
              <a:avLst/>
              <a:gdLst/>
              <a:ahLst/>
              <a:cxnLst/>
              <a:rect l="l" t="t" r="r" b="b"/>
              <a:pathLst>
                <a:path w="7468" h="6682" extrusionOk="0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4"/>
            <p:cNvSpPr/>
            <p:nvPr/>
          </p:nvSpPr>
          <p:spPr>
            <a:xfrm>
              <a:off x="7513884" y="2626691"/>
              <a:ext cx="195426" cy="160370"/>
            </a:xfrm>
            <a:custGeom>
              <a:avLst/>
              <a:gdLst/>
              <a:ahLst/>
              <a:cxnLst/>
              <a:rect l="l" t="t" r="r" b="b"/>
              <a:pathLst>
                <a:path w="7459" h="6121" extrusionOk="0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7" name="Google Shape;2217;p44"/>
          <p:cNvGrpSpPr/>
          <p:nvPr/>
        </p:nvGrpSpPr>
        <p:grpSpPr>
          <a:xfrm>
            <a:off x="7691306" y="4972827"/>
            <a:ext cx="350589" cy="490767"/>
            <a:chOff x="5777767" y="3804826"/>
            <a:chExt cx="258699" cy="362136"/>
          </a:xfrm>
        </p:grpSpPr>
        <p:sp>
          <p:nvSpPr>
            <p:cNvPr id="2218" name="Google Shape;2218;p44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44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4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1" name="Google Shape;2221;p44"/>
          <p:cNvGrpSpPr/>
          <p:nvPr/>
        </p:nvGrpSpPr>
        <p:grpSpPr>
          <a:xfrm>
            <a:off x="10639318" y="3118591"/>
            <a:ext cx="490164" cy="490802"/>
            <a:chOff x="7953101" y="2436584"/>
            <a:chExt cx="361691" cy="362162"/>
          </a:xfrm>
        </p:grpSpPr>
        <p:sp>
          <p:nvSpPr>
            <p:cNvPr id="2222" name="Google Shape;2222;p44"/>
            <p:cNvSpPr/>
            <p:nvPr/>
          </p:nvSpPr>
          <p:spPr>
            <a:xfrm>
              <a:off x="7960673" y="2452906"/>
              <a:ext cx="304392" cy="345840"/>
            </a:xfrm>
            <a:custGeom>
              <a:avLst/>
              <a:gdLst/>
              <a:ahLst/>
              <a:cxnLst/>
              <a:rect l="l" t="t" r="r" b="b"/>
              <a:pathLst>
                <a:path w="11618" h="13200" extrusionOk="0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44"/>
            <p:cNvSpPr/>
            <p:nvPr/>
          </p:nvSpPr>
          <p:spPr>
            <a:xfrm>
              <a:off x="8012156" y="2436846"/>
              <a:ext cx="40453" cy="46977"/>
            </a:xfrm>
            <a:custGeom>
              <a:avLst/>
              <a:gdLst/>
              <a:ahLst/>
              <a:cxnLst/>
              <a:rect l="l" t="t" r="r" b="b"/>
              <a:pathLst>
                <a:path w="1544" h="1793" extrusionOk="0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44"/>
            <p:cNvSpPr/>
            <p:nvPr/>
          </p:nvSpPr>
          <p:spPr>
            <a:xfrm>
              <a:off x="8012156" y="2436584"/>
              <a:ext cx="23108" cy="47239"/>
            </a:xfrm>
            <a:custGeom>
              <a:avLst/>
              <a:gdLst/>
              <a:ahLst/>
              <a:cxnLst/>
              <a:rect l="l" t="t" r="r" b="b"/>
              <a:pathLst>
                <a:path w="882" h="1803" extrusionOk="0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44"/>
            <p:cNvSpPr/>
            <p:nvPr/>
          </p:nvSpPr>
          <p:spPr>
            <a:xfrm>
              <a:off x="8098773" y="2436846"/>
              <a:ext cx="40479" cy="46977"/>
            </a:xfrm>
            <a:custGeom>
              <a:avLst/>
              <a:gdLst/>
              <a:ahLst/>
              <a:cxnLst/>
              <a:rect l="l" t="t" r="r" b="b"/>
              <a:pathLst>
                <a:path w="1545" h="1793" extrusionOk="0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44"/>
            <p:cNvSpPr/>
            <p:nvPr/>
          </p:nvSpPr>
          <p:spPr>
            <a:xfrm>
              <a:off x="8116117" y="2436584"/>
              <a:ext cx="23135" cy="47239"/>
            </a:xfrm>
            <a:custGeom>
              <a:avLst/>
              <a:gdLst/>
              <a:ahLst/>
              <a:cxnLst/>
              <a:rect l="l" t="t" r="r" b="b"/>
              <a:pathLst>
                <a:path w="883" h="1803" extrusionOk="0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44"/>
            <p:cNvSpPr/>
            <p:nvPr/>
          </p:nvSpPr>
          <p:spPr>
            <a:xfrm>
              <a:off x="8204254" y="2591085"/>
              <a:ext cx="108023" cy="102940"/>
            </a:xfrm>
            <a:custGeom>
              <a:avLst/>
              <a:gdLst/>
              <a:ahLst/>
              <a:cxnLst/>
              <a:rect l="l" t="t" r="r" b="b"/>
              <a:pathLst>
                <a:path w="4123" h="3929" extrusionOk="0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44"/>
            <p:cNvSpPr/>
            <p:nvPr/>
          </p:nvSpPr>
          <p:spPr>
            <a:xfrm>
              <a:off x="8244183" y="2591085"/>
              <a:ext cx="70609" cy="102992"/>
            </a:xfrm>
            <a:custGeom>
              <a:avLst/>
              <a:gdLst/>
              <a:ahLst/>
              <a:cxnLst/>
              <a:rect l="l" t="t" r="r" b="b"/>
              <a:pathLst>
                <a:path w="2695" h="3931" extrusionOk="0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44"/>
            <p:cNvSpPr/>
            <p:nvPr/>
          </p:nvSpPr>
          <p:spPr>
            <a:xfrm>
              <a:off x="8234646" y="2624936"/>
              <a:ext cx="40977" cy="35291"/>
            </a:xfrm>
            <a:custGeom>
              <a:avLst/>
              <a:gdLst/>
              <a:ahLst/>
              <a:cxnLst/>
              <a:rect l="l" t="t" r="r" b="b"/>
              <a:pathLst>
                <a:path w="1564" h="1347" extrusionOk="0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44"/>
            <p:cNvSpPr/>
            <p:nvPr/>
          </p:nvSpPr>
          <p:spPr>
            <a:xfrm>
              <a:off x="7953101" y="2520214"/>
              <a:ext cx="244446" cy="184867"/>
            </a:xfrm>
            <a:custGeom>
              <a:avLst/>
              <a:gdLst/>
              <a:ahLst/>
              <a:cxnLst/>
              <a:rect l="l" t="t" r="r" b="b"/>
              <a:pathLst>
                <a:path w="9330" h="7056" extrusionOk="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1" name="Google Shape;2231;p44"/>
          <p:cNvGrpSpPr/>
          <p:nvPr/>
        </p:nvGrpSpPr>
        <p:grpSpPr>
          <a:xfrm>
            <a:off x="6446659" y="4363405"/>
            <a:ext cx="506141" cy="490945"/>
            <a:chOff x="4859353" y="3355130"/>
            <a:chExt cx="373481" cy="362267"/>
          </a:xfrm>
        </p:grpSpPr>
        <p:sp>
          <p:nvSpPr>
            <p:cNvPr id="2232" name="Google Shape;2232;p44"/>
            <p:cNvSpPr/>
            <p:nvPr/>
          </p:nvSpPr>
          <p:spPr>
            <a:xfrm>
              <a:off x="4859353" y="3355130"/>
              <a:ext cx="373219" cy="362005"/>
            </a:xfrm>
            <a:custGeom>
              <a:avLst/>
              <a:gdLst/>
              <a:ahLst/>
              <a:cxnLst/>
              <a:rect l="l" t="t" r="r" b="b"/>
              <a:pathLst>
                <a:path w="14245" h="13817" extrusionOk="0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44"/>
            <p:cNvSpPr/>
            <p:nvPr/>
          </p:nvSpPr>
          <p:spPr>
            <a:xfrm>
              <a:off x="4868418" y="3388142"/>
              <a:ext cx="364154" cy="329255"/>
            </a:xfrm>
            <a:custGeom>
              <a:avLst/>
              <a:gdLst/>
              <a:ahLst/>
              <a:cxnLst/>
              <a:rect l="l" t="t" r="r" b="b"/>
              <a:pathLst>
                <a:path w="13899" h="12567" extrusionOk="0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44"/>
            <p:cNvSpPr/>
            <p:nvPr/>
          </p:nvSpPr>
          <p:spPr>
            <a:xfrm>
              <a:off x="4969497" y="3355627"/>
              <a:ext cx="263336" cy="251415"/>
            </a:xfrm>
            <a:custGeom>
              <a:avLst/>
              <a:gdLst/>
              <a:ahLst/>
              <a:cxnLst/>
              <a:rect l="l" t="t" r="r" b="b"/>
              <a:pathLst>
                <a:path w="10051" h="9596" extrusionOk="0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44"/>
            <p:cNvSpPr/>
            <p:nvPr/>
          </p:nvSpPr>
          <p:spPr>
            <a:xfrm>
              <a:off x="5178809" y="3364038"/>
              <a:ext cx="12078" cy="12078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4"/>
            <p:cNvSpPr/>
            <p:nvPr/>
          </p:nvSpPr>
          <p:spPr>
            <a:xfrm>
              <a:off x="4983934" y="3388142"/>
              <a:ext cx="248900" cy="218849"/>
            </a:xfrm>
            <a:custGeom>
              <a:avLst/>
              <a:gdLst/>
              <a:ahLst/>
              <a:cxnLst/>
              <a:rect l="l" t="t" r="r" b="b"/>
              <a:pathLst>
                <a:path w="9500" h="8353" extrusionOk="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4"/>
            <p:cNvSpPr/>
            <p:nvPr/>
          </p:nvSpPr>
          <p:spPr>
            <a:xfrm>
              <a:off x="4865641" y="3654098"/>
              <a:ext cx="65579" cy="63299"/>
            </a:xfrm>
            <a:custGeom>
              <a:avLst/>
              <a:gdLst/>
              <a:ahLst/>
              <a:cxnLst/>
              <a:rect l="l" t="t" r="r" b="b"/>
              <a:pathLst>
                <a:path w="2503" h="2416" extrusionOk="0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4"/>
            <p:cNvSpPr/>
            <p:nvPr/>
          </p:nvSpPr>
          <p:spPr>
            <a:xfrm>
              <a:off x="4868156" y="3668665"/>
              <a:ext cx="63063" cy="48732"/>
            </a:xfrm>
            <a:custGeom>
              <a:avLst/>
              <a:gdLst/>
              <a:ahLst/>
              <a:cxnLst/>
              <a:rect l="l" t="t" r="r" b="b"/>
              <a:pathLst>
                <a:path w="2407" h="1860" extrusionOk="0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44"/>
            <p:cNvSpPr/>
            <p:nvPr/>
          </p:nvSpPr>
          <p:spPr>
            <a:xfrm>
              <a:off x="5010160" y="3403076"/>
              <a:ext cx="178527" cy="165689"/>
            </a:xfrm>
            <a:custGeom>
              <a:avLst/>
              <a:gdLst/>
              <a:ahLst/>
              <a:cxnLst/>
              <a:rect l="l" t="t" r="r" b="b"/>
              <a:pathLst>
                <a:path w="6814" h="6324" extrusionOk="0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44"/>
            <p:cNvSpPr/>
            <p:nvPr/>
          </p:nvSpPr>
          <p:spPr>
            <a:xfrm>
              <a:off x="5115274" y="3375592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44"/>
            <p:cNvSpPr/>
            <p:nvPr/>
          </p:nvSpPr>
          <p:spPr>
            <a:xfrm>
              <a:off x="5094681" y="3396185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44"/>
            <p:cNvSpPr/>
            <p:nvPr/>
          </p:nvSpPr>
          <p:spPr>
            <a:xfrm>
              <a:off x="5074088" y="3416778"/>
              <a:ext cx="29344" cy="26357"/>
            </a:xfrm>
            <a:custGeom>
              <a:avLst/>
              <a:gdLst/>
              <a:ahLst/>
              <a:cxnLst/>
              <a:rect l="l" t="t" r="r" b="b"/>
              <a:pathLst>
                <a:path w="1120" h="1006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4"/>
            <p:cNvSpPr/>
            <p:nvPr/>
          </p:nvSpPr>
          <p:spPr>
            <a:xfrm>
              <a:off x="5053495" y="3437371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4"/>
            <p:cNvSpPr/>
            <p:nvPr/>
          </p:nvSpPr>
          <p:spPr>
            <a:xfrm>
              <a:off x="5032901" y="3457965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44"/>
            <p:cNvSpPr/>
            <p:nvPr/>
          </p:nvSpPr>
          <p:spPr>
            <a:xfrm>
              <a:off x="5013304" y="3478794"/>
              <a:ext cx="25912" cy="26148"/>
            </a:xfrm>
            <a:custGeom>
              <a:avLst/>
              <a:gdLst/>
              <a:ahLst/>
              <a:cxnLst/>
              <a:rect l="l" t="t" r="r" b="b"/>
              <a:pathLst>
                <a:path w="989" h="998" extrusionOk="0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6" name="Google Shape;2246;p44"/>
          <p:cNvGrpSpPr/>
          <p:nvPr/>
        </p:nvGrpSpPr>
        <p:grpSpPr>
          <a:xfrm>
            <a:off x="8856645" y="1850663"/>
            <a:ext cx="513242" cy="490589"/>
            <a:chOff x="6637678" y="1500982"/>
            <a:chExt cx="378721" cy="362005"/>
          </a:xfrm>
        </p:grpSpPr>
        <p:sp>
          <p:nvSpPr>
            <p:cNvPr id="2247" name="Google Shape;2247;p44"/>
            <p:cNvSpPr/>
            <p:nvPr/>
          </p:nvSpPr>
          <p:spPr>
            <a:xfrm>
              <a:off x="6637678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6696680" y="1551338"/>
              <a:ext cx="260218" cy="260454"/>
            </a:xfrm>
            <a:custGeom>
              <a:avLst/>
              <a:gdLst/>
              <a:ahLst/>
              <a:cxnLst/>
              <a:rect l="l" t="t" r="r" b="b"/>
              <a:pathLst>
                <a:path w="9932" h="9941" extrusionOk="0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6638175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44"/>
            <p:cNvSpPr/>
            <p:nvPr/>
          </p:nvSpPr>
          <p:spPr>
            <a:xfrm>
              <a:off x="6842090" y="1696748"/>
              <a:ext cx="174309" cy="166239"/>
            </a:xfrm>
            <a:custGeom>
              <a:avLst/>
              <a:gdLst/>
              <a:ahLst/>
              <a:cxnLst/>
              <a:rect l="l" t="t" r="r" b="b"/>
              <a:pathLst>
                <a:path w="6653" h="6345" extrusionOk="0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44"/>
            <p:cNvSpPr/>
            <p:nvPr/>
          </p:nvSpPr>
          <p:spPr>
            <a:xfrm>
              <a:off x="6752931" y="1608847"/>
              <a:ext cx="146458" cy="144179"/>
            </a:xfrm>
            <a:custGeom>
              <a:avLst/>
              <a:gdLst/>
              <a:ahLst/>
              <a:cxnLst/>
              <a:rect l="l" t="t" r="r" b="b"/>
              <a:pathLst>
                <a:path w="5590" h="5503" extrusionOk="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4"/>
            <p:cNvSpPr/>
            <p:nvPr/>
          </p:nvSpPr>
          <p:spPr>
            <a:xfrm>
              <a:off x="6797393" y="1608847"/>
              <a:ext cx="101735" cy="144414"/>
            </a:xfrm>
            <a:custGeom>
              <a:avLst/>
              <a:gdLst/>
              <a:ahLst/>
              <a:cxnLst/>
              <a:rect l="l" t="t" r="r" b="b"/>
              <a:pathLst>
                <a:path w="3883" h="5512" extrusionOk="0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4"/>
            <p:cNvSpPr/>
            <p:nvPr/>
          </p:nvSpPr>
          <p:spPr>
            <a:xfrm>
              <a:off x="6697309" y="1620087"/>
              <a:ext cx="22270" cy="18654"/>
            </a:xfrm>
            <a:custGeom>
              <a:avLst/>
              <a:gdLst/>
              <a:ahLst/>
              <a:cxnLst/>
              <a:rect l="l" t="t" r="r" b="b"/>
              <a:pathLst>
                <a:path w="850" h="712" extrusionOk="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44"/>
            <p:cNvSpPr/>
            <p:nvPr/>
          </p:nvSpPr>
          <p:spPr>
            <a:xfrm>
              <a:off x="6690995" y="1582123"/>
              <a:ext cx="22296" cy="18707"/>
            </a:xfrm>
            <a:custGeom>
              <a:avLst/>
              <a:gdLst/>
              <a:ahLst/>
              <a:cxnLst/>
              <a:rect l="l" t="t" r="r" b="b"/>
              <a:pathLst>
                <a:path w="851" h="714" extrusionOk="0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44"/>
            <p:cNvSpPr/>
            <p:nvPr/>
          </p:nvSpPr>
          <p:spPr>
            <a:xfrm>
              <a:off x="6724190" y="1548771"/>
              <a:ext cx="22244" cy="18654"/>
            </a:xfrm>
            <a:custGeom>
              <a:avLst/>
              <a:gdLst/>
              <a:ahLst/>
              <a:cxnLst/>
              <a:rect l="l" t="t" r="r" b="b"/>
              <a:pathLst>
                <a:path w="84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44"/>
            <p:cNvSpPr/>
            <p:nvPr/>
          </p:nvSpPr>
          <p:spPr>
            <a:xfrm>
              <a:off x="6729902" y="1587782"/>
              <a:ext cx="22322" cy="18576"/>
            </a:xfrm>
            <a:custGeom>
              <a:avLst/>
              <a:gdLst/>
              <a:ahLst/>
              <a:cxnLst/>
              <a:rect l="l" t="t" r="r" b="b"/>
              <a:pathLst>
                <a:path w="852" h="709" extrusionOk="0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44"/>
            <p:cNvSpPr/>
            <p:nvPr/>
          </p:nvSpPr>
          <p:spPr>
            <a:xfrm>
              <a:off x="6762285" y="1555137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44"/>
            <p:cNvSpPr/>
            <p:nvPr/>
          </p:nvSpPr>
          <p:spPr>
            <a:xfrm>
              <a:off x="6866508" y="1789208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44"/>
            <p:cNvSpPr/>
            <p:nvPr/>
          </p:nvSpPr>
          <p:spPr>
            <a:xfrm>
              <a:off x="6903450" y="1794998"/>
              <a:ext cx="23554" cy="19309"/>
            </a:xfrm>
            <a:custGeom>
              <a:avLst/>
              <a:gdLst/>
              <a:ahLst/>
              <a:cxnLst/>
              <a:rect l="l" t="t" r="r" b="b"/>
              <a:pathLst>
                <a:path w="899" h="737" extrusionOk="0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44"/>
            <p:cNvSpPr/>
            <p:nvPr/>
          </p:nvSpPr>
          <p:spPr>
            <a:xfrm>
              <a:off x="6937877" y="1762432"/>
              <a:ext cx="22270" cy="18707"/>
            </a:xfrm>
            <a:custGeom>
              <a:avLst/>
              <a:gdLst/>
              <a:ahLst/>
              <a:cxnLst/>
              <a:rect l="l" t="t" r="r" b="b"/>
              <a:pathLst>
                <a:path w="850" h="714" extrusionOk="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44"/>
            <p:cNvSpPr/>
            <p:nvPr/>
          </p:nvSpPr>
          <p:spPr>
            <a:xfrm>
              <a:off x="6898970" y="1756799"/>
              <a:ext cx="22270" cy="18812"/>
            </a:xfrm>
            <a:custGeom>
              <a:avLst/>
              <a:gdLst/>
              <a:ahLst/>
              <a:cxnLst/>
              <a:rect l="l" t="t" r="r" b="b"/>
              <a:pathLst>
                <a:path w="850" h="718" extrusionOk="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44"/>
            <p:cNvSpPr/>
            <p:nvPr/>
          </p:nvSpPr>
          <p:spPr>
            <a:xfrm>
              <a:off x="6931380" y="1724311"/>
              <a:ext cx="22506" cy="18654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3" name="Google Shape;2263;p44"/>
          <p:cNvGrpSpPr/>
          <p:nvPr/>
        </p:nvGrpSpPr>
        <p:grpSpPr>
          <a:xfrm>
            <a:off x="7759362" y="4363901"/>
            <a:ext cx="302265" cy="490804"/>
            <a:chOff x="5827993" y="3355496"/>
            <a:chExt cx="223041" cy="362163"/>
          </a:xfrm>
        </p:grpSpPr>
        <p:sp>
          <p:nvSpPr>
            <p:cNvPr id="2264" name="Google Shape;2264;p44"/>
            <p:cNvSpPr/>
            <p:nvPr/>
          </p:nvSpPr>
          <p:spPr>
            <a:xfrm>
              <a:off x="5827993" y="3448664"/>
              <a:ext cx="223041" cy="268995"/>
            </a:xfrm>
            <a:custGeom>
              <a:avLst/>
              <a:gdLst/>
              <a:ahLst/>
              <a:cxnLst/>
              <a:rect l="l" t="t" r="r" b="b"/>
              <a:pathLst>
                <a:path w="8513" h="10267" extrusionOk="0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44"/>
            <p:cNvSpPr/>
            <p:nvPr/>
          </p:nvSpPr>
          <p:spPr>
            <a:xfrm>
              <a:off x="5989987" y="3448664"/>
              <a:ext cx="60810" cy="268733"/>
            </a:xfrm>
            <a:custGeom>
              <a:avLst/>
              <a:gdLst/>
              <a:ahLst/>
              <a:cxnLst/>
              <a:rect l="l" t="t" r="r" b="b"/>
              <a:pathLst>
                <a:path w="2321" h="10257" extrusionOk="0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44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44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44"/>
            <p:cNvSpPr/>
            <p:nvPr/>
          </p:nvSpPr>
          <p:spPr>
            <a:xfrm>
              <a:off x="5963630" y="3424560"/>
              <a:ext cx="36942" cy="24130"/>
            </a:xfrm>
            <a:custGeom>
              <a:avLst/>
              <a:gdLst/>
              <a:ahLst/>
              <a:cxnLst/>
              <a:rect l="l" t="t" r="r" b="b"/>
              <a:pathLst>
                <a:path w="1410" h="921" extrusionOk="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4"/>
            <p:cNvSpPr/>
            <p:nvPr/>
          </p:nvSpPr>
          <p:spPr>
            <a:xfrm>
              <a:off x="5852857" y="3355496"/>
              <a:ext cx="172815" cy="69089"/>
            </a:xfrm>
            <a:custGeom>
              <a:avLst/>
              <a:gdLst/>
              <a:ahLst/>
              <a:cxnLst/>
              <a:rect l="l" t="t" r="r" b="b"/>
              <a:pathLst>
                <a:path w="6596" h="2637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4"/>
            <p:cNvSpPr/>
            <p:nvPr/>
          </p:nvSpPr>
          <p:spPr>
            <a:xfrm>
              <a:off x="5981708" y="3355496"/>
              <a:ext cx="43964" cy="69089"/>
            </a:xfrm>
            <a:custGeom>
              <a:avLst/>
              <a:gdLst/>
              <a:ahLst/>
              <a:cxnLst/>
              <a:rect l="l" t="t" r="r" b="b"/>
              <a:pathLst>
                <a:path w="1678" h="2637" extrusionOk="0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4"/>
            <p:cNvSpPr/>
            <p:nvPr/>
          </p:nvSpPr>
          <p:spPr>
            <a:xfrm>
              <a:off x="5862917" y="3488854"/>
              <a:ext cx="152720" cy="188378"/>
            </a:xfrm>
            <a:custGeom>
              <a:avLst/>
              <a:gdLst/>
              <a:ahLst/>
              <a:cxnLst/>
              <a:rect l="l" t="t" r="r" b="b"/>
              <a:pathLst>
                <a:path w="5829" h="7190" extrusionOk="0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44"/>
            <p:cNvSpPr/>
            <p:nvPr/>
          </p:nvSpPr>
          <p:spPr>
            <a:xfrm>
              <a:off x="5971412" y="3488854"/>
              <a:ext cx="44226" cy="188614"/>
            </a:xfrm>
            <a:custGeom>
              <a:avLst/>
              <a:gdLst/>
              <a:ahLst/>
              <a:cxnLst/>
              <a:rect l="l" t="t" r="r" b="b"/>
              <a:pathLst>
                <a:path w="1688" h="7199" extrusionOk="0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CB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44"/>
            <p:cNvSpPr/>
            <p:nvPr/>
          </p:nvSpPr>
          <p:spPr>
            <a:xfrm>
              <a:off x="5869939" y="3531036"/>
              <a:ext cx="121568" cy="104197"/>
            </a:xfrm>
            <a:custGeom>
              <a:avLst/>
              <a:gdLst/>
              <a:ahLst/>
              <a:cxnLst/>
              <a:rect l="l" t="t" r="r" b="b"/>
              <a:pathLst>
                <a:path w="4640" h="3977" extrusionOk="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4"/>
            <p:cNvSpPr/>
            <p:nvPr/>
          </p:nvSpPr>
          <p:spPr>
            <a:xfrm>
              <a:off x="5894043" y="3538058"/>
              <a:ext cx="106529" cy="97202"/>
            </a:xfrm>
            <a:custGeom>
              <a:avLst/>
              <a:gdLst/>
              <a:ahLst/>
              <a:cxnLst/>
              <a:rect l="l" t="t" r="r" b="b"/>
              <a:pathLst>
                <a:path w="4066" h="3710" extrusionOk="0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4"/>
            <p:cNvSpPr/>
            <p:nvPr/>
          </p:nvSpPr>
          <p:spPr>
            <a:xfrm>
              <a:off x="5905597" y="3551813"/>
              <a:ext cx="67334" cy="62513"/>
            </a:xfrm>
            <a:custGeom>
              <a:avLst/>
              <a:gdLst/>
              <a:ahLst/>
              <a:cxnLst/>
              <a:rect l="l" t="t" r="r" b="b"/>
              <a:pathLst>
                <a:path w="2570" h="2386" extrusionOk="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4"/>
            <p:cNvSpPr/>
            <p:nvPr/>
          </p:nvSpPr>
          <p:spPr>
            <a:xfrm>
              <a:off x="5887781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4"/>
            <p:cNvSpPr/>
            <p:nvPr/>
          </p:nvSpPr>
          <p:spPr>
            <a:xfrm>
              <a:off x="5931719" y="3355496"/>
              <a:ext cx="14855" cy="69089"/>
            </a:xfrm>
            <a:custGeom>
              <a:avLst/>
              <a:gdLst/>
              <a:ahLst/>
              <a:cxnLst/>
              <a:rect l="l" t="t" r="r" b="b"/>
              <a:pathLst>
                <a:path w="567" h="2637" extrusionOk="0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44"/>
            <p:cNvSpPr/>
            <p:nvPr/>
          </p:nvSpPr>
          <p:spPr>
            <a:xfrm>
              <a:off x="5976416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9" name="Google Shape;2279;p44"/>
          <p:cNvGrpSpPr/>
          <p:nvPr/>
        </p:nvGrpSpPr>
        <p:grpSpPr>
          <a:xfrm>
            <a:off x="10064181" y="1850201"/>
            <a:ext cx="502130" cy="490022"/>
            <a:chOff x="7528713" y="1500641"/>
            <a:chExt cx="370521" cy="361586"/>
          </a:xfrm>
        </p:grpSpPr>
        <p:sp>
          <p:nvSpPr>
            <p:cNvPr id="2280" name="Google Shape;2280;p44"/>
            <p:cNvSpPr/>
            <p:nvPr/>
          </p:nvSpPr>
          <p:spPr>
            <a:xfrm>
              <a:off x="7684158" y="1587809"/>
              <a:ext cx="121070" cy="119603"/>
            </a:xfrm>
            <a:custGeom>
              <a:avLst/>
              <a:gdLst/>
              <a:ahLst/>
              <a:cxnLst/>
              <a:rect l="l" t="t" r="r" b="b"/>
              <a:pathLst>
                <a:path w="4621" h="4565" extrusionOk="0">
                  <a:moveTo>
                    <a:pt x="796" y="1"/>
                  </a:moveTo>
                  <a:cubicBezTo>
                    <a:pt x="717" y="1"/>
                    <a:pt x="638" y="32"/>
                    <a:pt x="576" y="94"/>
                  </a:cubicBezTo>
                  <a:lnTo>
                    <a:pt x="125" y="544"/>
                  </a:lnTo>
                  <a:cubicBezTo>
                    <a:pt x="1" y="669"/>
                    <a:pt x="1" y="861"/>
                    <a:pt x="125" y="985"/>
                  </a:cubicBezTo>
                  <a:lnTo>
                    <a:pt x="3605" y="4474"/>
                  </a:lnTo>
                  <a:cubicBezTo>
                    <a:pt x="3666" y="4536"/>
                    <a:pt x="3745" y="4564"/>
                    <a:pt x="3824" y="4564"/>
                  </a:cubicBezTo>
                  <a:cubicBezTo>
                    <a:pt x="3906" y="4564"/>
                    <a:pt x="3987" y="4533"/>
                    <a:pt x="4046" y="4474"/>
                  </a:cubicBezTo>
                  <a:lnTo>
                    <a:pt x="4496" y="4014"/>
                  </a:lnTo>
                  <a:cubicBezTo>
                    <a:pt x="4621" y="3899"/>
                    <a:pt x="4621" y="3698"/>
                    <a:pt x="4496" y="3583"/>
                  </a:cubicBezTo>
                  <a:lnTo>
                    <a:pt x="1017" y="94"/>
                  </a:lnTo>
                  <a:cubicBezTo>
                    <a:pt x="954" y="32"/>
                    <a:pt x="875" y="1"/>
                    <a:pt x="796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44"/>
            <p:cNvSpPr/>
            <p:nvPr/>
          </p:nvSpPr>
          <p:spPr>
            <a:xfrm>
              <a:off x="7750208" y="1653282"/>
              <a:ext cx="54784" cy="53972"/>
            </a:xfrm>
            <a:custGeom>
              <a:avLst/>
              <a:gdLst/>
              <a:ahLst/>
              <a:cxnLst/>
              <a:rect l="l" t="t" r="r" b="b"/>
              <a:pathLst>
                <a:path w="2091" h="2060" extrusionOk="0">
                  <a:moveTo>
                    <a:pt x="902" y="1"/>
                  </a:moveTo>
                  <a:lnTo>
                    <a:pt x="904" y="3"/>
                  </a:lnTo>
                  <a:lnTo>
                    <a:pt x="904" y="3"/>
                  </a:lnTo>
                  <a:cubicBezTo>
                    <a:pt x="903" y="2"/>
                    <a:pt x="902" y="2"/>
                    <a:pt x="902" y="1"/>
                  </a:cubicBezTo>
                  <a:close/>
                  <a:moveTo>
                    <a:pt x="904" y="3"/>
                  </a:moveTo>
                  <a:cubicBezTo>
                    <a:pt x="1026" y="128"/>
                    <a:pt x="1025" y="327"/>
                    <a:pt x="902" y="451"/>
                  </a:cubicBezTo>
                  <a:lnTo>
                    <a:pt x="451" y="892"/>
                  </a:lnTo>
                  <a:cubicBezTo>
                    <a:pt x="389" y="955"/>
                    <a:pt x="307" y="986"/>
                    <a:pt x="226" y="986"/>
                  </a:cubicBezTo>
                  <a:cubicBezTo>
                    <a:pt x="144" y="986"/>
                    <a:pt x="63" y="955"/>
                    <a:pt x="1" y="892"/>
                  </a:cubicBezTo>
                  <a:lnTo>
                    <a:pt x="1" y="892"/>
                  </a:lnTo>
                  <a:lnTo>
                    <a:pt x="1074" y="1966"/>
                  </a:lnTo>
                  <a:cubicBezTo>
                    <a:pt x="1136" y="2028"/>
                    <a:pt x="1218" y="2059"/>
                    <a:pt x="1299" y="2059"/>
                  </a:cubicBezTo>
                  <a:cubicBezTo>
                    <a:pt x="1381" y="2059"/>
                    <a:pt x="1462" y="2028"/>
                    <a:pt x="1525" y="1966"/>
                  </a:cubicBezTo>
                  <a:lnTo>
                    <a:pt x="1965" y="1525"/>
                  </a:lnTo>
                  <a:cubicBezTo>
                    <a:pt x="2090" y="1400"/>
                    <a:pt x="2090" y="1209"/>
                    <a:pt x="1975" y="1084"/>
                  </a:cubicBezTo>
                  <a:lnTo>
                    <a:pt x="904" y="3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4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4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4"/>
            <p:cNvSpPr/>
            <p:nvPr/>
          </p:nvSpPr>
          <p:spPr>
            <a:xfrm>
              <a:off x="7764775" y="1501846"/>
              <a:ext cx="128616" cy="155497"/>
            </a:xfrm>
            <a:custGeom>
              <a:avLst/>
              <a:gdLst/>
              <a:ahLst/>
              <a:cxnLst/>
              <a:rect l="l" t="t" r="r" b="b"/>
              <a:pathLst>
                <a:path w="4909" h="5935" extrusionOk="0">
                  <a:moveTo>
                    <a:pt x="4314" y="1"/>
                  </a:moveTo>
                  <a:lnTo>
                    <a:pt x="4314" y="1"/>
                  </a:lnTo>
                  <a:cubicBezTo>
                    <a:pt x="4391" y="250"/>
                    <a:pt x="4333" y="519"/>
                    <a:pt x="4160" y="710"/>
                  </a:cubicBezTo>
                  <a:lnTo>
                    <a:pt x="0" y="5445"/>
                  </a:lnTo>
                  <a:lnTo>
                    <a:pt x="489" y="5934"/>
                  </a:lnTo>
                  <a:lnTo>
                    <a:pt x="4649" y="1199"/>
                  </a:lnTo>
                  <a:cubicBezTo>
                    <a:pt x="4908" y="902"/>
                    <a:pt x="4899" y="461"/>
                    <a:pt x="4621" y="183"/>
                  </a:cubicBezTo>
                  <a:cubicBezTo>
                    <a:pt x="4534" y="97"/>
                    <a:pt x="4429" y="30"/>
                    <a:pt x="4314" y="1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44"/>
            <p:cNvSpPr/>
            <p:nvPr/>
          </p:nvSpPr>
          <p:spPr>
            <a:xfrm>
              <a:off x="7528713" y="1618279"/>
              <a:ext cx="252673" cy="243948"/>
            </a:xfrm>
            <a:custGeom>
              <a:avLst/>
              <a:gdLst/>
              <a:ahLst/>
              <a:cxnLst/>
              <a:rect l="l" t="t" r="r" b="b"/>
              <a:pathLst>
                <a:path w="9644" h="9311" extrusionOk="0">
                  <a:moveTo>
                    <a:pt x="5258" y="1"/>
                  </a:moveTo>
                  <a:cubicBezTo>
                    <a:pt x="3986" y="1"/>
                    <a:pt x="2655" y="522"/>
                    <a:pt x="1620" y="1557"/>
                  </a:cubicBezTo>
                  <a:cubicBezTo>
                    <a:pt x="527" y="2660"/>
                    <a:pt x="0" y="4078"/>
                    <a:pt x="67" y="5420"/>
                  </a:cubicBezTo>
                  <a:cubicBezTo>
                    <a:pt x="86" y="5938"/>
                    <a:pt x="307" y="6417"/>
                    <a:pt x="671" y="6781"/>
                  </a:cubicBezTo>
                  <a:lnTo>
                    <a:pt x="2588" y="8698"/>
                  </a:lnTo>
                  <a:cubicBezTo>
                    <a:pt x="2952" y="9063"/>
                    <a:pt x="3432" y="9283"/>
                    <a:pt x="3949" y="9302"/>
                  </a:cubicBezTo>
                  <a:cubicBezTo>
                    <a:pt x="4027" y="9308"/>
                    <a:pt x="4105" y="9310"/>
                    <a:pt x="4182" y="9310"/>
                  </a:cubicBezTo>
                  <a:cubicBezTo>
                    <a:pt x="4382" y="9310"/>
                    <a:pt x="4580" y="9294"/>
                    <a:pt x="4774" y="9274"/>
                  </a:cubicBezTo>
                  <a:lnTo>
                    <a:pt x="5723" y="9053"/>
                  </a:lnTo>
                  <a:cubicBezTo>
                    <a:pt x="6509" y="8785"/>
                    <a:pt x="7228" y="8334"/>
                    <a:pt x="7812" y="7749"/>
                  </a:cubicBezTo>
                  <a:cubicBezTo>
                    <a:pt x="9154" y="6408"/>
                    <a:pt x="9643" y="4567"/>
                    <a:pt x="9231" y="3005"/>
                  </a:cubicBezTo>
                  <a:lnTo>
                    <a:pt x="6365" y="139"/>
                  </a:lnTo>
                  <a:cubicBezTo>
                    <a:pt x="6007" y="47"/>
                    <a:pt x="5635" y="1"/>
                    <a:pt x="5258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44"/>
            <p:cNvSpPr/>
            <p:nvPr/>
          </p:nvSpPr>
          <p:spPr>
            <a:xfrm>
              <a:off x="7570136" y="1670627"/>
              <a:ext cx="211251" cy="191574"/>
            </a:xfrm>
            <a:custGeom>
              <a:avLst/>
              <a:gdLst/>
              <a:ahLst/>
              <a:cxnLst/>
              <a:rect l="l" t="t" r="r" b="b"/>
              <a:pathLst>
                <a:path w="8063" h="7312" extrusionOk="0">
                  <a:moveTo>
                    <a:pt x="6643" y="0"/>
                  </a:moveTo>
                  <a:cubicBezTo>
                    <a:pt x="7056" y="1572"/>
                    <a:pt x="6567" y="3413"/>
                    <a:pt x="5225" y="4745"/>
                  </a:cubicBezTo>
                  <a:cubicBezTo>
                    <a:pt x="4640" y="5339"/>
                    <a:pt x="3921" y="5780"/>
                    <a:pt x="3135" y="6049"/>
                  </a:cubicBezTo>
                  <a:lnTo>
                    <a:pt x="2196" y="6269"/>
                  </a:lnTo>
                  <a:cubicBezTo>
                    <a:pt x="1995" y="6290"/>
                    <a:pt x="1795" y="6306"/>
                    <a:pt x="1595" y="6306"/>
                  </a:cubicBezTo>
                  <a:cubicBezTo>
                    <a:pt x="1517" y="6306"/>
                    <a:pt x="1440" y="6303"/>
                    <a:pt x="1362" y="6298"/>
                  </a:cubicBezTo>
                  <a:cubicBezTo>
                    <a:pt x="854" y="6279"/>
                    <a:pt x="365" y="6058"/>
                    <a:pt x="1" y="5694"/>
                  </a:cubicBezTo>
                  <a:lnTo>
                    <a:pt x="1" y="5694"/>
                  </a:lnTo>
                  <a:lnTo>
                    <a:pt x="1007" y="6700"/>
                  </a:lnTo>
                  <a:cubicBezTo>
                    <a:pt x="1371" y="7065"/>
                    <a:pt x="1851" y="7276"/>
                    <a:pt x="2368" y="7304"/>
                  </a:cubicBezTo>
                  <a:cubicBezTo>
                    <a:pt x="2443" y="7309"/>
                    <a:pt x="2517" y="7312"/>
                    <a:pt x="2592" y="7312"/>
                  </a:cubicBezTo>
                  <a:cubicBezTo>
                    <a:pt x="2795" y="7312"/>
                    <a:pt x="2999" y="7294"/>
                    <a:pt x="3202" y="7266"/>
                  </a:cubicBezTo>
                  <a:lnTo>
                    <a:pt x="4142" y="7055"/>
                  </a:lnTo>
                  <a:cubicBezTo>
                    <a:pt x="4928" y="6787"/>
                    <a:pt x="5637" y="6336"/>
                    <a:pt x="6231" y="5751"/>
                  </a:cubicBezTo>
                  <a:cubicBezTo>
                    <a:pt x="7564" y="4419"/>
                    <a:pt x="8062" y="2579"/>
                    <a:pt x="7650" y="1007"/>
                  </a:cubicBezTo>
                  <a:lnTo>
                    <a:pt x="6643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7" name="Google Shape;2287;p44"/>
          <p:cNvGrpSpPr/>
          <p:nvPr/>
        </p:nvGrpSpPr>
        <p:grpSpPr>
          <a:xfrm>
            <a:off x="7067138" y="4363901"/>
            <a:ext cx="497939" cy="490803"/>
            <a:chOff x="5317198" y="3355496"/>
            <a:chExt cx="367429" cy="362163"/>
          </a:xfrm>
        </p:grpSpPr>
        <p:sp>
          <p:nvSpPr>
            <p:cNvPr id="2288" name="Google Shape;2288;p44"/>
            <p:cNvSpPr/>
            <p:nvPr/>
          </p:nvSpPr>
          <p:spPr>
            <a:xfrm>
              <a:off x="5378715" y="3535883"/>
              <a:ext cx="256184" cy="181776"/>
            </a:xfrm>
            <a:custGeom>
              <a:avLst/>
              <a:gdLst/>
              <a:ahLst/>
              <a:cxnLst/>
              <a:rect l="l" t="t" r="r" b="b"/>
              <a:pathLst>
                <a:path w="9778" h="6938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4637"/>
                  </a:lnTo>
                  <a:cubicBezTo>
                    <a:pt x="1" y="5902"/>
                    <a:pt x="1026" y="6928"/>
                    <a:pt x="2292" y="6937"/>
                  </a:cubicBezTo>
                  <a:lnTo>
                    <a:pt x="7477" y="6937"/>
                  </a:lnTo>
                  <a:cubicBezTo>
                    <a:pt x="8752" y="6928"/>
                    <a:pt x="9778" y="5902"/>
                    <a:pt x="9778" y="4637"/>
                  </a:cubicBezTo>
                  <a:lnTo>
                    <a:pt x="9778" y="496"/>
                  </a:lnTo>
                  <a:cubicBezTo>
                    <a:pt x="9778" y="357"/>
                    <a:pt x="9675" y="288"/>
                    <a:pt x="9572" y="288"/>
                  </a:cubicBezTo>
                  <a:cubicBezTo>
                    <a:pt x="9469" y="288"/>
                    <a:pt x="9366" y="357"/>
                    <a:pt x="9366" y="496"/>
                  </a:cubicBezTo>
                  <a:lnTo>
                    <a:pt x="9366" y="4637"/>
                  </a:lnTo>
                  <a:cubicBezTo>
                    <a:pt x="9366" y="5682"/>
                    <a:pt x="8522" y="6525"/>
                    <a:pt x="7487" y="6525"/>
                  </a:cubicBezTo>
                  <a:lnTo>
                    <a:pt x="2292" y="6525"/>
                  </a:lnTo>
                  <a:cubicBezTo>
                    <a:pt x="1247" y="6525"/>
                    <a:pt x="403" y="5682"/>
                    <a:pt x="403" y="4637"/>
                  </a:cubicBezTo>
                  <a:lnTo>
                    <a:pt x="403" y="209"/>
                  </a:lnTo>
                  <a:cubicBezTo>
                    <a:pt x="403" y="70"/>
                    <a:pt x="303" y="0"/>
                    <a:pt x="20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4"/>
            <p:cNvSpPr/>
            <p:nvPr/>
          </p:nvSpPr>
          <p:spPr>
            <a:xfrm>
              <a:off x="5455822" y="3438419"/>
              <a:ext cx="112031" cy="218220"/>
            </a:xfrm>
            <a:custGeom>
              <a:avLst/>
              <a:gdLst/>
              <a:ahLst/>
              <a:cxnLst/>
              <a:rect l="l" t="t" r="r" b="b"/>
              <a:pathLst>
                <a:path w="4276" h="8329" extrusionOk="0">
                  <a:moveTo>
                    <a:pt x="4069" y="1"/>
                  </a:moveTo>
                  <a:cubicBezTo>
                    <a:pt x="3966" y="1"/>
                    <a:pt x="3863" y="70"/>
                    <a:pt x="3863" y="209"/>
                  </a:cubicBezTo>
                  <a:lnTo>
                    <a:pt x="3863" y="6727"/>
                  </a:lnTo>
                  <a:cubicBezTo>
                    <a:pt x="3863" y="7389"/>
                    <a:pt x="3336" y="7916"/>
                    <a:pt x="2675" y="7916"/>
                  </a:cubicBezTo>
                  <a:lnTo>
                    <a:pt x="1601" y="7916"/>
                  </a:lnTo>
                  <a:cubicBezTo>
                    <a:pt x="940" y="7916"/>
                    <a:pt x="413" y="7389"/>
                    <a:pt x="413" y="6727"/>
                  </a:cubicBezTo>
                  <a:lnTo>
                    <a:pt x="413" y="3775"/>
                  </a:lnTo>
                  <a:cubicBezTo>
                    <a:pt x="413" y="3636"/>
                    <a:pt x="309" y="3567"/>
                    <a:pt x="206" y="3567"/>
                  </a:cubicBezTo>
                  <a:cubicBezTo>
                    <a:pt x="103" y="3567"/>
                    <a:pt x="0" y="3636"/>
                    <a:pt x="0" y="3775"/>
                  </a:cubicBezTo>
                  <a:lnTo>
                    <a:pt x="0" y="6727"/>
                  </a:lnTo>
                  <a:cubicBezTo>
                    <a:pt x="0" y="7609"/>
                    <a:pt x="719" y="8319"/>
                    <a:pt x="1592" y="8328"/>
                  </a:cubicBezTo>
                  <a:lnTo>
                    <a:pt x="2675" y="8328"/>
                  </a:lnTo>
                  <a:cubicBezTo>
                    <a:pt x="3557" y="8328"/>
                    <a:pt x="4266" y="7619"/>
                    <a:pt x="4275" y="6737"/>
                  </a:cubicBezTo>
                  <a:lnTo>
                    <a:pt x="4275" y="209"/>
                  </a:lnTo>
                  <a:cubicBezTo>
                    <a:pt x="4275" y="70"/>
                    <a:pt x="4172" y="1"/>
                    <a:pt x="406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4"/>
            <p:cNvSpPr/>
            <p:nvPr/>
          </p:nvSpPr>
          <p:spPr>
            <a:xfrm>
              <a:off x="5448276" y="3359505"/>
              <a:ext cx="59815" cy="185129"/>
            </a:xfrm>
            <a:custGeom>
              <a:avLst/>
              <a:gdLst/>
              <a:ahLst/>
              <a:cxnLst/>
              <a:rect l="l" t="t" r="r" b="b"/>
              <a:pathLst>
                <a:path w="2283" h="7066" extrusionOk="0">
                  <a:moveTo>
                    <a:pt x="1" y="1"/>
                  </a:moveTo>
                  <a:cubicBezTo>
                    <a:pt x="116" y="10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1084" y="7065"/>
                  </a:lnTo>
                  <a:cubicBezTo>
                    <a:pt x="1745" y="7065"/>
                    <a:pt x="2282" y="6528"/>
                    <a:pt x="2282" y="5867"/>
                  </a:cubicBezTo>
                  <a:lnTo>
                    <a:pt x="2282" y="1199"/>
                  </a:lnTo>
                  <a:cubicBezTo>
                    <a:pt x="2282" y="538"/>
                    <a:pt x="1745" y="1"/>
                    <a:pt x="108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4"/>
            <p:cNvSpPr/>
            <p:nvPr/>
          </p:nvSpPr>
          <p:spPr>
            <a:xfrm>
              <a:off x="5448276" y="3359505"/>
              <a:ext cx="21877" cy="185129"/>
            </a:xfrm>
            <a:custGeom>
              <a:avLst/>
              <a:gdLst/>
              <a:ahLst/>
              <a:cxnLst/>
              <a:rect l="l" t="t" r="r" b="b"/>
              <a:pathLst>
                <a:path w="835" h="7066" extrusionOk="0">
                  <a:moveTo>
                    <a:pt x="1" y="1"/>
                  </a:moveTo>
                  <a:cubicBezTo>
                    <a:pt x="116" y="11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653" y="7065"/>
                  </a:lnTo>
                  <a:cubicBezTo>
                    <a:pt x="768" y="6960"/>
                    <a:pt x="835" y="6806"/>
                    <a:pt x="835" y="6653"/>
                  </a:cubicBezTo>
                  <a:lnTo>
                    <a:pt x="835" y="423"/>
                  </a:lnTo>
                  <a:cubicBezTo>
                    <a:pt x="835" y="260"/>
                    <a:pt x="768" y="106"/>
                    <a:pt x="65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44"/>
            <p:cNvSpPr/>
            <p:nvPr/>
          </p:nvSpPr>
          <p:spPr>
            <a:xfrm>
              <a:off x="5529653" y="3432839"/>
              <a:ext cx="67570" cy="21379"/>
            </a:xfrm>
            <a:custGeom>
              <a:avLst/>
              <a:gdLst/>
              <a:ahLst/>
              <a:cxnLst/>
              <a:rect l="l" t="t" r="r" b="b"/>
              <a:pathLst>
                <a:path w="2579" h="816" extrusionOk="0">
                  <a:moveTo>
                    <a:pt x="355" y="1"/>
                  </a:moveTo>
                  <a:cubicBezTo>
                    <a:pt x="163" y="1"/>
                    <a:pt x="0" y="154"/>
                    <a:pt x="0" y="346"/>
                  </a:cubicBezTo>
                  <a:lnTo>
                    <a:pt x="0" y="470"/>
                  </a:lnTo>
                  <a:cubicBezTo>
                    <a:pt x="0" y="662"/>
                    <a:pt x="163" y="815"/>
                    <a:pt x="355" y="815"/>
                  </a:cubicBezTo>
                  <a:lnTo>
                    <a:pt x="2234" y="815"/>
                  </a:lnTo>
                  <a:cubicBezTo>
                    <a:pt x="2426" y="815"/>
                    <a:pt x="2579" y="662"/>
                    <a:pt x="2579" y="470"/>
                  </a:cubicBezTo>
                  <a:lnTo>
                    <a:pt x="2579" y="346"/>
                  </a:lnTo>
                  <a:cubicBezTo>
                    <a:pt x="2579" y="154"/>
                    <a:pt x="2426" y="1"/>
                    <a:pt x="223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44"/>
            <p:cNvSpPr/>
            <p:nvPr/>
          </p:nvSpPr>
          <p:spPr>
            <a:xfrm>
              <a:off x="5571102" y="3432839"/>
              <a:ext cx="26383" cy="21877"/>
            </a:xfrm>
            <a:custGeom>
              <a:avLst/>
              <a:gdLst/>
              <a:ahLst/>
              <a:cxnLst/>
              <a:rect l="l" t="t" r="r" b="b"/>
              <a:pathLst>
                <a:path w="1007" h="835" extrusionOk="0">
                  <a:moveTo>
                    <a:pt x="0" y="1"/>
                  </a:moveTo>
                  <a:cubicBezTo>
                    <a:pt x="201" y="1"/>
                    <a:pt x="364" y="164"/>
                    <a:pt x="364" y="365"/>
                  </a:cubicBezTo>
                  <a:lnTo>
                    <a:pt x="364" y="470"/>
                  </a:lnTo>
                  <a:cubicBezTo>
                    <a:pt x="364" y="672"/>
                    <a:pt x="201" y="835"/>
                    <a:pt x="0" y="835"/>
                  </a:cubicBezTo>
                  <a:lnTo>
                    <a:pt x="652" y="835"/>
                  </a:lnTo>
                  <a:cubicBezTo>
                    <a:pt x="844" y="835"/>
                    <a:pt x="1007" y="672"/>
                    <a:pt x="1007" y="470"/>
                  </a:cubicBezTo>
                  <a:lnTo>
                    <a:pt x="1007" y="365"/>
                  </a:lnTo>
                  <a:cubicBezTo>
                    <a:pt x="1007" y="164"/>
                    <a:pt x="844" y="1"/>
                    <a:pt x="65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4"/>
            <p:cNvSpPr/>
            <p:nvPr/>
          </p:nvSpPr>
          <p:spPr>
            <a:xfrm>
              <a:off x="5596699" y="3538058"/>
              <a:ext cx="67832" cy="21405"/>
            </a:xfrm>
            <a:custGeom>
              <a:avLst/>
              <a:gdLst/>
              <a:ahLst/>
              <a:cxnLst/>
              <a:rect l="l" t="t" r="r" b="b"/>
              <a:pathLst>
                <a:path w="2589" h="817" extrusionOk="0">
                  <a:moveTo>
                    <a:pt x="2250" y="1"/>
                  </a:moveTo>
                  <a:cubicBezTo>
                    <a:pt x="2245" y="1"/>
                    <a:pt x="2240" y="1"/>
                    <a:pt x="2234" y="1"/>
                  </a:cubicBezTo>
                  <a:lnTo>
                    <a:pt x="355" y="1"/>
                  </a:lnTo>
                  <a:cubicBezTo>
                    <a:pt x="164" y="1"/>
                    <a:pt x="1" y="154"/>
                    <a:pt x="1" y="346"/>
                  </a:cubicBezTo>
                  <a:lnTo>
                    <a:pt x="1" y="471"/>
                  </a:lnTo>
                  <a:cubicBezTo>
                    <a:pt x="1" y="662"/>
                    <a:pt x="164" y="816"/>
                    <a:pt x="355" y="816"/>
                  </a:cubicBezTo>
                  <a:lnTo>
                    <a:pt x="2234" y="816"/>
                  </a:lnTo>
                  <a:cubicBezTo>
                    <a:pt x="2240" y="816"/>
                    <a:pt x="2246" y="816"/>
                    <a:pt x="2251" y="816"/>
                  </a:cubicBezTo>
                  <a:cubicBezTo>
                    <a:pt x="2435" y="816"/>
                    <a:pt x="2589" y="666"/>
                    <a:pt x="2589" y="480"/>
                  </a:cubicBezTo>
                  <a:lnTo>
                    <a:pt x="2589" y="356"/>
                  </a:lnTo>
                  <a:cubicBezTo>
                    <a:pt x="2589" y="160"/>
                    <a:pt x="2435" y="1"/>
                    <a:pt x="225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4"/>
            <p:cNvSpPr/>
            <p:nvPr/>
          </p:nvSpPr>
          <p:spPr>
            <a:xfrm>
              <a:off x="5639903" y="3538058"/>
              <a:ext cx="24628" cy="21641"/>
            </a:xfrm>
            <a:custGeom>
              <a:avLst/>
              <a:gdLst/>
              <a:ahLst/>
              <a:cxnLst/>
              <a:rect l="l" t="t" r="r" b="b"/>
              <a:pathLst>
                <a:path w="940" h="826" extrusionOk="0">
                  <a:moveTo>
                    <a:pt x="0" y="1"/>
                  </a:moveTo>
                  <a:cubicBezTo>
                    <a:pt x="192" y="1"/>
                    <a:pt x="355" y="154"/>
                    <a:pt x="355" y="356"/>
                  </a:cubicBezTo>
                  <a:lnTo>
                    <a:pt x="355" y="461"/>
                  </a:lnTo>
                  <a:cubicBezTo>
                    <a:pt x="355" y="662"/>
                    <a:pt x="192" y="825"/>
                    <a:pt x="0" y="825"/>
                  </a:cubicBezTo>
                  <a:lnTo>
                    <a:pt x="585" y="825"/>
                  </a:lnTo>
                  <a:cubicBezTo>
                    <a:pt x="777" y="825"/>
                    <a:pt x="940" y="662"/>
                    <a:pt x="940" y="461"/>
                  </a:cubicBezTo>
                  <a:lnTo>
                    <a:pt x="940" y="356"/>
                  </a:lnTo>
                  <a:cubicBezTo>
                    <a:pt x="940" y="154"/>
                    <a:pt x="777" y="1"/>
                    <a:pt x="585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4"/>
            <p:cNvSpPr/>
            <p:nvPr/>
          </p:nvSpPr>
          <p:spPr>
            <a:xfrm>
              <a:off x="5576604" y="3470514"/>
              <a:ext cx="108023" cy="68592"/>
            </a:xfrm>
            <a:custGeom>
              <a:avLst/>
              <a:gdLst/>
              <a:ahLst/>
              <a:cxnLst/>
              <a:rect l="l" t="t" r="r" b="b"/>
              <a:pathLst>
                <a:path w="4123" h="2618" extrusionOk="0">
                  <a:moveTo>
                    <a:pt x="2062" y="0"/>
                  </a:moveTo>
                  <a:cubicBezTo>
                    <a:pt x="701" y="0"/>
                    <a:pt x="1" y="1640"/>
                    <a:pt x="959" y="2617"/>
                  </a:cubicBezTo>
                  <a:cubicBezTo>
                    <a:pt x="1007" y="2589"/>
                    <a:pt x="1065" y="2579"/>
                    <a:pt x="1132" y="2579"/>
                  </a:cubicBezTo>
                  <a:lnTo>
                    <a:pt x="3001" y="2579"/>
                  </a:lnTo>
                  <a:cubicBezTo>
                    <a:pt x="3059" y="2579"/>
                    <a:pt x="3116" y="2589"/>
                    <a:pt x="3164" y="2617"/>
                  </a:cubicBezTo>
                  <a:cubicBezTo>
                    <a:pt x="4123" y="1640"/>
                    <a:pt x="3423" y="0"/>
                    <a:pt x="206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4"/>
            <p:cNvSpPr/>
            <p:nvPr/>
          </p:nvSpPr>
          <p:spPr>
            <a:xfrm>
              <a:off x="5600734" y="3538058"/>
              <a:ext cx="5528" cy="1284"/>
            </a:xfrm>
            <a:custGeom>
              <a:avLst/>
              <a:gdLst/>
              <a:ahLst/>
              <a:cxnLst/>
              <a:rect l="l" t="t" r="r" b="b"/>
              <a:pathLst>
                <a:path w="211" h="49" extrusionOk="0">
                  <a:moveTo>
                    <a:pt x="0" y="1"/>
                  </a:moveTo>
                  <a:cubicBezTo>
                    <a:pt x="10" y="20"/>
                    <a:pt x="29" y="30"/>
                    <a:pt x="38" y="49"/>
                  </a:cubicBezTo>
                  <a:cubicBezTo>
                    <a:pt x="86" y="20"/>
                    <a:pt x="153" y="1"/>
                    <a:pt x="211" y="1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4"/>
            <p:cNvSpPr/>
            <p:nvPr/>
          </p:nvSpPr>
          <p:spPr>
            <a:xfrm>
              <a:off x="5621327" y="3470776"/>
              <a:ext cx="63299" cy="68565"/>
            </a:xfrm>
            <a:custGeom>
              <a:avLst/>
              <a:gdLst/>
              <a:ahLst/>
              <a:cxnLst/>
              <a:rect l="l" t="t" r="r" b="b"/>
              <a:pathLst>
                <a:path w="2416" h="2617" extrusionOk="0">
                  <a:moveTo>
                    <a:pt x="355" y="0"/>
                  </a:moveTo>
                  <a:cubicBezTo>
                    <a:pt x="230" y="0"/>
                    <a:pt x="115" y="10"/>
                    <a:pt x="0" y="38"/>
                  </a:cubicBezTo>
                  <a:cubicBezTo>
                    <a:pt x="1131" y="316"/>
                    <a:pt x="1563" y="1706"/>
                    <a:pt x="777" y="2569"/>
                  </a:cubicBezTo>
                  <a:lnTo>
                    <a:pt x="1294" y="2569"/>
                  </a:lnTo>
                  <a:cubicBezTo>
                    <a:pt x="1352" y="2569"/>
                    <a:pt x="1409" y="2588"/>
                    <a:pt x="1467" y="2617"/>
                  </a:cubicBezTo>
                  <a:cubicBezTo>
                    <a:pt x="2416" y="1639"/>
                    <a:pt x="1726" y="0"/>
                    <a:pt x="364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4"/>
            <p:cNvSpPr/>
            <p:nvPr/>
          </p:nvSpPr>
          <p:spPr>
            <a:xfrm>
              <a:off x="5528396" y="3355496"/>
              <a:ext cx="70085" cy="77369"/>
            </a:xfrm>
            <a:custGeom>
              <a:avLst/>
              <a:gdLst/>
              <a:ahLst/>
              <a:cxnLst/>
              <a:rect l="l" t="t" r="r" b="b"/>
              <a:pathLst>
                <a:path w="2675" h="2953" extrusionOk="0">
                  <a:moveTo>
                    <a:pt x="1342" y="0"/>
                  </a:moveTo>
                  <a:cubicBezTo>
                    <a:pt x="604" y="0"/>
                    <a:pt x="1" y="719"/>
                    <a:pt x="1" y="1611"/>
                  </a:cubicBezTo>
                  <a:cubicBezTo>
                    <a:pt x="1" y="2023"/>
                    <a:pt x="135" y="2675"/>
                    <a:pt x="346" y="2953"/>
                  </a:cubicBezTo>
                  <a:lnTo>
                    <a:pt x="2339" y="2953"/>
                  </a:lnTo>
                  <a:cubicBezTo>
                    <a:pt x="2493" y="2713"/>
                    <a:pt x="2589" y="2435"/>
                    <a:pt x="2637" y="2148"/>
                  </a:cubicBezTo>
                  <a:cubicBezTo>
                    <a:pt x="2665" y="1927"/>
                    <a:pt x="2675" y="1697"/>
                    <a:pt x="2675" y="1477"/>
                  </a:cubicBezTo>
                  <a:cubicBezTo>
                    <a:pt x="2627" y="652"/>
                    <a:pt x="2042" y="0"/>
                    <a:pt x="134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4"/>
            <p:cNvSpPr/>
            <p:nvPr/>
          </p:nvSpPr>
          <p:spPr>
            <a:xfrm>
              <a:off x="5554779" y="3355496"/>
              <a:ext cx="43964" cy="77369"/>
            </a:xfrm>
            <a:custGeom>
              <a:avLst/>
              <a:gdLst/>
              <a:ahLst/>
              <a:cxnLst/>
              <a:rect l="l" t="t" r="r" b="b"/>
              <a:pathLst>
                <a:path w="1678" h="2953" extrusionOk="0">
                  <a:moveTo>
                    <a:pt x="335" y="0"/>
                  </a:moveTo>
                  <a:cubicBezTo>
                    <a:pt x="220" y="0"/>
                    <a:pt x="105" y="20"/>
                    <a:pt x="0" y="48"/>
                  </a:cubicBezTo>
                  <a:cubicBezTo>
                    <a:pt x="537" y="221"/>
                    <a:pt x="949" y="786"/>
                    <a:pt x="987" y="1477"/>
                  </a:cubicBezTo>
                  <a:lnTo>
                    <a:pt x="939" y="2148"/>
                  </a:lnTo>
                  <a:cubicBezTo>
                    <a:pt x="901" y="2435"/>
                    <a:pt x="805" y="2703"/>
                    <a:pt x="652" y="2953"/>
                  </a:cubicBezTo>
                  <a:lnTo>
                    <a:pt x="1332" y="2953"/>
                  </a:lnTo>
                  <a:cubicBezTo>
                    <a:pt x="1486" y="2703"/>
                    <a:pt x="1582" y="2435"/>
                    <a:pt x="1620" y="2148"/>
                  </a:cubicBezTo>
                  <a:lnTo>
                    <a:pt x="1677" y="1477"/>
                  </a:lnTo>
                  <a:cubicBezTo>
                    <a:pt x="1620" y="652"/>
                    <a:pt x="1045" y="0"/>
                    <a:pt x="335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4"/>
            <p:cNvSpPr/>
            <p:nvPr/>
          </p:nvSpPr>
          <p:spPr>
            <a:xfrm>
              <a:off x="5317433" y="3355496"/>
              <a:ext cx="135637" cy="193146"/>
            </a:xfrm>
            <a:custGeom>
              <a:avLst/>
              <a:gdLst/>
              <a:ahLst/>
              <a:cxnLst/>
              <a:rect l="l" t="t" r="r" b="b"/>
              <a:pathLst>
                <a:path w="5177" h="7372" extrusionOk="0">
                  <a:moveTo>
                    <a:pt x="1199" y="0"/>
                  </a:moveTo>
                  <a:cubicBezTo>
                    <a:pt x="538" y="0"/>
                    <a:pt x="1" y="537"/>
                    <a:pt x="1" y="1199"/>
                  </a:cubicBezTo>
                  <a:lnTo>
                    <a:pt x="1" y="6173"/>
                  </a:lnTo>
                  <a:cubicBezTo>
                    <a:pt x="1" y="6835"/>
                    <a:pt x="538" y="7372"/>
                    <a:pt x="1199" y="7372"/>
                  </a:cubicBezTo>
                  <a:lnTo>
                    <a:pt x="4611" y="7372"/>
                  </a:lnTo>
                  <a:cubicBezTo>
                    <a:pt x="4918" y="7372"/>
                    <a:pt x="5177" y="7122"/>
                    <a:pt x="5177" y="6806"/>
                  </a:cubicBezTo>
                  <a:lnTo>
                    <a:pt x="5177" y="576"/>
                  </a:lnTo>
                  <a:cubicBezTo>
                    <a:pt x="5177" y="259"/>
                    <a:pt x="4918" y="0"/>
                    <a:pt x="461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4"/>
            <p:cNvSpPr/>
            <p:nvPr/>
          </p:nvSpPr>
          <p:spPr>
            <a:xfrm>
              <a:off x="5317198" y="3357514"/>
              <a:ext cx="135873" cy="191129"/>
            </a:xfrm>
            <a:custGeom>
              <a:avLst/>
              <a:gdLst/>
              <a:ahLst/>
              <a:cxnLst/>
              <a:rect l="l" t="t" r="r" b="b"/>
              <a:pathLst>
                <a:path w="5186" h="7295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173"/>
                    <a:pt x="0" y="623"/>
                    <a:pt x="0" y="1122"/>
                  </a:cubicBezTo>
                  <a:lnTo>
                    <a:pt x="0" y="6096"/>
                  </a:lnTo>
                  <a:cubicBezTo>
                    <a:pt x="0" y="6758"/>
                    <a:pt x="537" y="7295"/>
                    <a:pt x="1198" y="7295"/>
                  </a:cubicBezTo>
                  <a:lnTo>
                    <a:pt x="4611" y="7295"/>
                  </a:lnTo>
                  <a:cubicBezTo>
                    <a:pt x="4927" y="7295"/>
                    <a:pt x="5186" y="7036"/>
                    <a:pt x="5186" y="6719"/>
                  </a:cubicBezTo>
                  <a:lnTo>
                    <a:pt x="5186" y="6585"/>
                  </a:lnTo>
                  <a:lnTo>
                    <a:pt x="1917" y="6595"/>
                  </a:lnTo>
                  <a:cubicBezTo>
                    <a:pt x="1256" y="6595"/>
                    <a:pt x="719" y="6058"/>
                    <a:pt x="719" y="5397"/>
                  </a:cubicBezTo>
                  <a:lnTo>
                    <a:pt x="719" y="422"/>
                  </a:lnTo>
                  <a:cubicBezTo>
                    <a:pt x="719" y="278"/>
                    <a:pt x="738" y="134"/>
                    <a:pt x="786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4"/>
            <p:cNvSpPr/>
            <p:nvPr/>
          </p:nvSpPr>
          <p:spPr>
            <a:xfrm>
              <a:off x="5625336" y="3485579"/>
              <a:ext cx="10821" cy="27641"/>
            </a:xfrm>
            <a:custGeom>
              <a:avLst/>
              <a:gdLst/>
              <a:ahLst/>
              <a:cxnLst/>
              <a:rect l="l" t="t" r="r" b="b"/>
              <a:pathLst>
                <a:path w="413" h="1055" extrusionOk="0">
                  <a:moveTo>
                    <a:pt x="207" y="1"/>
                  </a:moveTo>
                  <a:cubicBezTo>
                    <a:pt x="104" y="1"/>
                    <a:pt x="1" y="68"/>
                    <a:pt x="1" y="202"/>
                  </a:cubicBezTo>
                  <a:lnTo>
                    <a:pt x="1" y="854"/>
                  </a:lnTo>
                  <a:cubicBezTo>
                    <a:pt x="1" y="959"/>
                    <a:pt x="87" y="1055"/>
                    <a:pt x="202" y="1055"/>
                  </a:cubicBezTo>
                  <a:cubicBezTo>
                    <a:pt x="317" y="1055"/>
                    <a:pt x="413" y="959"/>
                    <a:pt x="413" y="844"/>
                  </a:cubicBezTo>
                  <a:lnTo>
                    <a:pt x="413" y="202"/>
                  </a:lnTo>
                  <a:cubicBezTo>
                    <a:pt x="413" y="68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4" name="Google Shape;2304;p44"/>
          <p:cNvGrpSpPr/>
          <p:nvPr/>
        </p:nvGrpSpPr>
        <p:grpSpPr>
          <a:xfrm>
            <a:off x="7047849" y="1850094"/>
            <a:ext cx="519279" cy="490909"/>
            <a:chOff x="5302971" y="1500563"/>
            <a:chExt cx="383175" cy="362241"/>
          </a:xfrm>
        </p:grpSpPr>
        <p:sp>
          <p:nvSpPr>
            <p:cNvPr id="2305" name="Google Shape;2305;p44"/>
            <p:cNvSpPr/>
            <p:nvPr/>
          </p:nvSpPr>
          <p:spPr>
            <a:xfrm>
              <a:off x="5302971" y="1500563"/>
              <a:ext cx="383175" cy="362241"/>
            </a:xfrm>
            <a:custGeom>
              <a:avLst/>
              <a:gdLst/>
              <a:ahLst/>
              <a:cxnLst/>
              <a:rect l="l" t="t" r="r" b="b"/>
              <a:pathLst>
                <a:path w="14625" h="13826" extrusionOk="0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44"/>
            <p:cNvSpPr/>
            <p:nvPr/>
          </p:nvSpPr>
          <p:spPr>
            <a:xfrm>
              <a:off x="5375964" y="1557102"/>
              <a:ext cx="309920" cy="305675"/>
            </a:xfrm>
            <a:custGeom>
              <a:avLst/>
              <a:gdLst/>
              <a:ahLst/>
              <a:cxnLst/>
              <a:rect l="l" t="t" r="r" b="b"/>
              <a:pathLst>
                <a:path w="11829" h="11667" extrusionOk="0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7" name="Google Shape;2307;p44"/>
          <p:cNvGrpSpPr/>
          <p:nvPr/>
        </p:nvGrpSpPr>
        <p:grpSpPr>
          <a:xfrm>
            <a:off x="8267179" y="1883824"/>
            <a:ext cx="493536" cy="423447"/>
            <a:chOff x="6202705" y="1525453"/>
            <a:chExt cx="364180" cy="312461"/>
          </a:xfrm>
        </p:grpSpPr>
        <p:sp>
          <p:nvSpPr>
            <p:cNvPr id="2308" name="Google Shape;2308;p44"/>
            <p:cNvSpPr/>
            <p:nvPr/>
          </p:nvSpPr>
          <p:spPr>
            <a:xfrm>
              <a:off x="6407615" y="1616891"/>
              <a:ext cx="159270" cy="221023"/>
            </a:xfrm>
            <a:custGeom>
              <a:avLst/>
              <a:gdLst/>
              <a:ahLst/>
              <a:cxnLst/>
              <a:rect l="l" t="t" r="r" b="b"/>
              <a:pathLst>
                <a:path w="6079" h="8436" extrusionOk="0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44"/>
            <p:cNvSpPr/>
            <p:nvPr/>
          </p:nvSpPr>
          <p:spPr>
            <a:xfrm>
              <a:off x="6454592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44"/>
            <p:cNvSpPr/>
            <p:nvPr/>
          </p:nvSpPr>
          <p:spPr>
            <a:xfrm>
              <a:off x="6202705" y="1616891"/>
              <a:ext cx="158982" cy="221023"/>
            </a:xfrm>
            <a:custGeom>
              <a:avLst/>
              <a:gdLst/>
              <a:ahLst/>
              <a:cxnLst/>
              <a:rect l="l" t="t" r="r" b="b"/>
              <a:pathLst>
                <a:path w="6068" h="8436" extrusionOk="0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44"/>
            <p:cNvSpPr/>
            <p:nvPr/>
          </p:nvSpPr>
          <p:spPr>
            <a:xfrm>
              <a:off x="6202705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44"/>
            <p:cNvSpPr/>
            <p:nvPr/>
          </p:nvSpPr>
          <p:spPr>
            <a:xfrm>
              <a:off x="6288327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4"/>
            <p:cNvSpPr/>
            <p:nvPr/>
          </p:nvSpPr>
          <p:spPr>
            <a:xfrm>
              <a:off x="6453072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44"/>
            <p:cNvSpPr/>
            <p:nvPr/>
          </p:nvSpPr>
          <p:spPr>
            <a:xfrm>
              <a:off x="6295086" y="1525453"/>
              <a:ext cx="177924" cy="246411"/>
            </a:xfrm>
            <a:custGeom>
              <a:avLst/>
              <a:gdLst/>
              <a:ahLst/>
              <a:cxnLst/>
              <a:rect l="l" t="t" r="r" b="b"/>
              <a:pathLst>
                <a:path w="6791" h="9405" extrusionOk="0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5" name="Google Shape;2315;p44"/>
          <p:cNvGrpSpPr/>
          <p:nvPr/>
        </p:nvGrpSpPr>
        <p:grpSpPr>
          <a:xfrm>
            <a:off x="9465854" y="1854213"/>
            <a:ext cx="491123" cy="482672"/>
            <a:chOff x="7087217" y="1503602"/>
            <a:chExt cx="362399" cy="356163"/>
          </a:xfrm>
        </p:grpSpPr>
        <p:sp>
          <p:nvSpPr>
            <p:cNvPr id="2316" name="Google Shape;2316;p44"/>
            <p:cNvSpPr/>
            <p:nvPr/>
          </p:nvSpPr>
          <p:spPr>
            <a:xfrm>
              <a:off x="7087217" y="1503602"/>
              <a:ext cx="362398" cy="356163"/>
            </a:xfrm>
            <a:custGeom>
              <a:avLst/>
              <a:gdLst/>
              <a:ahLst/>
              <a:cxnLst/>
              <a:rect l="l" t="t" r="r" b="b"/>
              <a:pathLst>
                <a:path w="13832" h="13594" extrusionOk="0">
                  <a:moveTo>
                    <a:pt x="7471" y="1"/>
                  </a:moveTo>
                  <a:cubicBezTo>
                    <a:pt x="7135" y="1"/>
                    <a:pt x="6811" y="190"/>
                    <a:pt x="6633" y="490"/>
                  </a:cubicBezTo>
                  <a:cubicBezTo>
                    <a:pt x="6087" y="1420"/>
                    <a:pt x="5512" y="2944"/>
                    <a:pt x="5713" y="5062"/>
                  </a:cubicBezTo>
                  <a:cubicBezTo>
                    <a:pt x="4448" y="5944"/>
                    <a:pt x="3297" y="6989"/>
                    <a:pt x="2291" y="8158"/>
                  </a:cubicBezTo>
                  <a:cubicBezTo>
                    <a:pt x="1457" y="9136"/>
                    <a:pt x="719" y="10190"/>
                    <a:pt x="96" y="11312"/>
                  </a:cubicBezTo>
                  <a:cubicBezTo>
                    <a:pt x="0" y="11465"/>
                    <a:pt x="29" y="11676"/>
                    <a:pt x="163" y="11801"/>
                  </a:cubicBezTo>
                  <a:lnTo>
                    <a:pt x="1812" y="13468"/>
                  </a:lnTo>
                  <a:cubicBezTo>
                    <a:pt x="1896" y="13553"/>
                    <a:pt x="2005" y="13594"/>
                    <a:pt x="2112" y="13594"/>
                  </a:cubicBezTo>
                  <a:cubicBezTo>
                    <a:pt x="2260" y="13594"/>
                    <a:pt x="2405" y="13517"/>
                    <a:pt x="2483" y="13373"/>
                  </a:cubicBezTo>
                  <a:cubicBezTo>
                    <a:pt x="3087" y="12194"/>
                    <a:pt x="3834" y="11091"/>
                    <a:pt x="4697" y="10085"/>
                  </a:cubicBezTo>
                  <a:cubicBezTo>
                    <a:pt x="6259" y="8292"/>
                    <a:pt x="7793" y="7104"/>
                    <a:pt x="9844" y="6289"/>
                  </a:cubicBezTo>
                  <a:lnTo>
                    <a:pt x="10688" y="5963"/>
                  </a:lnTo>
                  <a:cubicBezTo>
                    <a:pt x="11665" y="5628"/>
                    <a:pt x="12682" y="5407"/>
                    <a:pt x="13707" y="5292"/>
                  </a:cubicBezTo>
                  <a:cubicBezTo>
                    <a:pt x="13784" y="5283"/>
                    <a:pt x="13832" y="5225"/>
                    <a:pt x="13832" y="5148"/>
                  </a:cubicBezTo>
                  <a:lnTo>
                    <a:pt x="13832" y="2340"/>
                  </a:lnTo>
                  <a:cubicBezTo>
                    <a:pt x="13832" y="2254"/>
                    <a:pt x="13765" y="2196"/>
                    <a:pt x="13688" y="2196"/>
                  </a:cubicBezTo>
                  <a:cubicBezTo>
                    <a:pt x="12011" y="2359"/>
                    <a:pt x="10381" y="2762"/>
                    <a:pt x="8819" y="3394"/>
                  </a:cubicBezTo>
                  <a:cubicBezTo>
                    <a:pt x="9029" y="2177"/>
                    <a:pt x="9815" y="998"/>
                    <a:pt x="10525" y="337"/>
                  </a:cubicBezTo>
                  <a:cubicBezTo>
                    <a:pt x="10647" y="215"/>
                    <a:pt x="10567" y="1"/>
                    <a:pt x="10401" y="1"/>
                  </a:cubicBezTo>
                  <a:cubicBezTo>
                    <a:pt x="10398" y="1"/>
                    <a:pt x="10394" y="1"/>
                    <a:pt x="10391" y="1"/>
                  </a:cubicBezTo>
                  <a:lnTo>
                    <a:pt x="7496" y="1"/>
                  </a:lnTo>
                  <a:cubicBezTo>
                    <a:pt x="7488" y="1"/>
                    <a:pt x="7479" y="1"/>
                    <a:pt x="7471" y="1"/>
                  </a:cubicBezTo>
                  <a:close/>
                </a:path>
              </a:pathLst>
            </a:custGeom>
            <a:solidFill>
              <a:srgbClr val="C7C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4"/>
            <p:cNvSpPr/>
            <p:nvPr/>
          </p:nvSpPr>
          <p:spPr>
            <a:xfrm>
              <a:off x="7140953" y="1772833"/>
              <a:ext cx="23135" cy="19781"/>
            </a:xfrm>
            <a:custGeom>
              <a:avLst/>
              <a:gdLst/>
              <a:ahLst/>
              <a:cxnLst/>
              <a:rect l="l" t="t" r="r" b="b"/>
              <a:pathLst>
                <a:path w="883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4"/>
                    <a:pt x="503" y="754"/>
                  </a:cubicBezTo>
                  <a:cubicBezTo>
                    <a:pt x="697" y="754"/>
                    <a:pt x="882" y="602"/>
                    <a:pt x="882" y="374"/>
                  </a:cubicBezTo>
                  <a:cubicBezTo>
                    <a:pt x="882" y="163"/>
                    <a:pt x="710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4"/>
            <p:cNvSpPr/>
            <p:nvPr/>
          </p:nvSpPr>
          <p:spPr>
            <a:xfrm>
              <a:off x="7278818" y="1541277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3"/>
                  </a:cubicBezTo>
                  <a:cubicBezTo>
                    <a:pt x="317" y="727"/>
                    <a:pt x="411" y="760"/>
                    <a:pt x="503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20" y="1"/>
                    <a:pt x="50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4"/>
            <p:cNvSpPr/>
            <p:nvPr/>
          </p:nvSpPr>
          <p:spPr>
            <a:xfrm>
              <a:off x="7322781" y="1635204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5"/>
                    <a:pt x="503" y="755"/>
                  </a:cubicBezTo>
                  <a:cubicBezTo>
                    <a:pt x="697" y="755"/>
                    <a:pt x="882" y="602"/>
                    <a:pt x="882" y="375"/>
                  </a:cubicBezTo>
                  <a:cubicBezTo>
                    <a:pt x="882" y="164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4"/>
            <p:cNvSpPr/>
            <p:nvPr/>
          </p:nvSpPr>
          <p:spPr>
            <a:xfrm>
              <a:off x="7258722" y="1616367"/>
              <a:ext cx="23397" cy="19781"/>
            </a:xfrm>
            <a:custGeom>
              <a:avLst/>
              <a:gdLst/>
              <a:ahLst/>
              <a:cxnLst/>
              <a:rect l="l" t="t" r="r" b="b"/>
              <a:pathLst>
                <a:path w="893" h="755" extrusionOk="0">
                  <a:moveTo>
                    <a:pt x="526" y="0"/>
                  </a:moveTo>
                  <a:cubicBezTo>
                    <a:pt x="520" y="0"/>
                    <a:pt x="514" y="1"/>
                    <a:pt x="509" y="1"/>
                  </a:cubicBezTo>
                  <a:cubicBezTo>
                    <a:pt x="173" y="1"/>
                    <a:pt x="1" y="403"/>
                    <a:pt x="240" y="643"/>
                  </a:cubicBezTo>
                  <a:cubicBezTo>
                    <a:pt x="318" y="720"/>
                    <a:pt x="412" y="755"/>
                    <a:pt x="504" y="755"/>
                  </a:cubicBezTo>
                  <a:cubicBezTo>
                    <a:pt x="698" y="755"/>
                    <a:pt x="883" y="602"/>
                    <a:pt x="883" y="375"/>
                  </a:cubicBezTo>
                  <a:cubicBezTo>
                    <a:pt x="892" y="169"/>
                    <a:pt x="729" y="0"/>
                    <a:pt x="526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7231370" y="1692713"/>
              <a:ext cx="23108" cy="19912"/>
            </a:xfrm>
            <a:custGeom>
              <a:avLst/>
              <a:gdLst/>
              <a:ahLst/>
              <a:cxnLst/>
              <a:rect l="l" t="t" r="r" b="b"/>
              <a:pathLst>
                <a:path w="882" h="760" extrusionOk="0">
                  <a:moveTo>
                    <a:pt x="508" y="1"/>
                  </a:moveTo>
                  <a:cubicBezTo>
                    <a:pt x="163" y="1"/>
                    <a:pt x="0" y="413"/>
                    <a:pt x="240" y="653"/>
                  </a:cubicBezTo>
                  <a:cubicBezTo>
                    <a:pt x="314" y="727"/>
                    <a:pt x="407" y="760"/>
                    <a:pt x="498" y="760"/>
                  </a:cubicBezTo>
                  <a:cubicBezTo>
                    <a:pt x="692" y="760"/>
                    <a:pt x="882" y="612"/>
                    <a:pt x="882" y="384"/>
                  </a:cubicBezTo>
                  <a:cubicBezTo>
                    <a:pt x="882" y="173"/>
                    <a:pt x="70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7399626" y="1590009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63" y="0"/>
                    <a:pt x="0" y="413"/>
                    <a:pt x="240" y="643"/>
                  </a:cubicBezTo>
                  <a:cubicBezTo>
                    <a:pt x="315" y="721"/>
                    <a:pt x="411" y="757"/>
                    <a:pt x="504" y="757"/>
                  </a:cubicBezTo>
                  <a:cubicBezTo>
                    <a:pt x="696" y="757"/>
                    <a:pt x="882" y="609"/>
                    <a:pt x="882" y="384"/>
                  </a:cubicBezTo>
                  <a:cubicBezTo>
                    <a:pt x="882" y="173"/>
                    <a:pt x="710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7108806" y="1792431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7128639" y="1823320"/>
              <a:ext cx="23135" cy="19755"/>
            </a:xfrm>
            <a:custGeom>
              <a:avLst/>
              <a:gdLst/>
              <a:ahLst/>
              <a:cxnLst/>
              <a:rect l="l" t="t" r="r" b="b"/>
              <a:pathLst>
                <a:path w="883" h="754" extrusionOk="0">
                  <a:moveTo>
                    <a:pt x="509" y="0"/>
                  </a:moveTo>
                  <a:cubicBezTo>
                    <a:pt x="173" y="0"/>
                    <a:pt x="1" y="403"/>
                    <a:pt x="240" y="642"/>
                  </a:cubicBezTo>
                  <a:cubicBezTo>
                    <a:pt x="317" y="720"/>
                    <a:pt x="412" y="754"/>
                    <a:pt x="504" y="754"/>
                  </a:cubicBezTo>
                  <a:cubicBezTo>
                    <a:pt x="697" y="754"/>
                    <a:pt x="882" y="601"/>
                    <a:pt x="882" y="374"/>
                  </a:cubicBezTo>
                  <a:cubicBezTo>
                    <a:pt x="882" y="16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7129635" y="1561137"/>
              <a:ext cx="319981" cy="298628"/>
            </a:xfrm>
            <a:custGeom>
              <a:avLst/>
              <a:gdLst/>
              <a:ahLst/>
              <a:cxnLst/>
              <a:rect l="l" t="t" r="r" b="b"/>
              <a:pathLst>
                <a:path w="12213" h="11398" extrusionOk="0">
                  <a:moveTo>
                    <a:pt x="12059" y="0"/>
                  </a:moveTo>
                  <a:cubicBezTo>
                    <a:pt x="11916" y="10"/>
                    <a:pt x="11733" y="38"/>
                    <a:pt x="11609" y="58"/>
                  </a:cubicBezTo>
                  <a:lnTo>
                    <a:pt x="11609" y="1620"/>
                  </a:lnTo>
                  <a:cubicBezTo>
                    <a:pt x="11609" y="2099"/>
                    <a:pt x="11264" y="2511"/>
                    <a:pt x="10785" y="2588"/>
                  </a:cubicBezTo>
                  <a:cubicBezTo>
                    <a:pt x="9999" y="2713"/>
                    <a:pt x="9222" y="2914"/>
                    <a:pt x="8465" y="3173"/>
                  </a:cubicBezTo>
                  <a:lnTo>
                    <a:pt x="7621" y="3489"/>
                  </a:lnTo>
                  <a:cubicBezTo>
                    <a:pt x="5570" y="4304"/>
                    <a:pt x="4027" y="5492"/>
                    <a:pt x="2474" y="7295"/>
                  </a:cubicBezTo>
                  <a:cubicBezTo>
                    <a:pt x="1477" y="8435"/>
                    <a:pt x="643" y="9710"/>
                    <a:pt x="1" y="11090"/>
                  </a:cubicBezTo>
                  <a:lnTo>
                    <a:pt x="193" y="11272"/>
                  </a:lnTo>
                  <a:cubicBezTo>
                    <a:pt x="273" y="11356"/>
                    <a:pt x="379" y="11397"/>
                    <a:pt x="486" y="11397"/>
                  </a:cubicBezTo>
                  <a:cubicBezTo>
                    <a:pt x="634" y="11397"/>
                    <a:pt x="781" y="11318"/>
                    <a:pt x="854" y="11167"/>
                  </a:cubicBezTo>
                  <a:cubicBezTo>
                    <a:pt x="1468" y="9998"/>
                    <a:pt x="2206" y="8895"/>
                    <a:pt x="3078" y="7889"/>
                  </a:cubicBezTo>
                  <a:cubicBezTo>
                    <a:pt x="4631" y="6096"/>
                    <a:pt x="6174" y="4908"/>
                    <a:pt x="8225" y="4093"/>
                  </a:cubicBezTo>
                  <a:lnTo>
                    <a:pt x="9069" y="3767"/>
                  </a:lnTo>
                  <a:cubicBezTo>
                    <a:pt x="10046" y="3432"/>
                    <a:pt x="11063" y="3202"/>
                    <a:pt x="12088" y="3087"/>
                  </a:cubicBezTo>
                  <a:cubicBezTo>
                    <a:pt x="12155" y="3087"/>
                    <a:pt x="12213" y="3019"/>
                    <a:pt x="12213" y="2952"/>
                  </a:cubicBezTo>
                  <a:lnTo>
                    <a:pt x="12213" y="144"/>
                  </a:lnTo>
                  <a:cubicBezTo>
                    <a:pt x="12213" y="58"/>
                    <a:pt x="12146" y="0"/>
                    <a:pt x="1205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7117583" y="1646523"/>
              <a:ext cx="107027" cy="112162"/>
            </a:xfrm>
            <a:custGeom>
              <a:avLst/>
              <a:gdLst/>
              <a:ahLst/>
              <a:cxnLst/>
              <a:rect l="l" t="t" r="r" b="b"/>
              <a:pathLst>
                <a:path w="4085" h="4281" extrusionOk="0">
                  <a:moveTo>
                    <a:pt x="4027" y="0"/>
                  </a:moveTo>
                  <a:cubicBezTo>
                    <a:pt x="2963" y="796"/>
                    <a:pt x="1995" y="1706"/>
                    <a:pt x="1132" y="2713"/>
                  </a:cubicBezTo>
                  <a:cubicBezTo>
                    <a:pt x="710" y="3211"/>
                    <a:pt x="327" y="3700"/>
                    <a:pt x="1" y="4170"/>
                  </a:cubicBezTo>
                  <a:cubicBezTo>
                    <a:pt x="20" y="4169"/>
                    <a:pt x="37" y="4169"/>
                    <a:pt x="54" y="4169"/>
                  </a:cubicBezTo>
                  <a:cubicBezTo>
                    <a:pt x="347" y="4169"/>
                    <a:pt x="368" y="4280"/>
                    <a:pt x="565" y="4280"/>
                  </a:cubicBezTo>
                  <a:cubicBezTo>
                    <a:pt x="635" y="4280"/>
                    <a:pt x="728" y="4266"/>
                    <a:pt x="864" y="4227"/>
                  </a:cubicBezTo>
                  <a:cubicBezTo>
                    <a:pt x="1122" y="4160"/>
                    <a:pt x="1343" y="3844"/>
                    <a:pt x="1640" y="3690"/>
                  </a:cubicBezTo>
                  <a:cubicBezTo>
                    <a:pt x="1899" y="3556"/>
                    <a:pt x="2282" y="3585"/>
                    <a:pt x="2531" y="3374"/>
                  </a:cubicBezTo>
                  <a:cubicBezTo>
                    <a:pt x="2761" y="3192"/>
                    <a:pt x="2819" y="2818"/>
                    <a:pt x="3011" y="2559"/>
                  </a:cubicBezTo>
                  <a:cubicBezTo>
                    <a:pt x="3193" y="2329"/>
                    <a:pt x="3538" y="2176"/>
                    <a:pt x="3672" y="1879"/>
                  </a:cubicBezTo>
                  <a:cubicBezTo>
                    <a:pt x="3787" y="1610"/>
                    <a:pt x="3672" y="1246"/>
                    <a:pt x="3739" y="930"/>
                  </a:cubicBezTo>
                  <a:cubicBezTo>
                    <a:pt x="3806" y="652"/>
                    <a:pt x="4065" y="374"/>
                    <a:pt x="4084" y="48"/>
                  </a:cubicBezTo>
                  <a:lnTo>
                    <a:pt x="4027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7117347" y="1646523"/>
              <a:ext cx="107499" cy="112057"/>
            </a:xfrm>
            <a:custGeom>
              <a:avLst/>
              <a:gdLst/>
              <a:ahLst/>
              <a:cxnLst/>
              <a:rect l="l" t="t" r="r" b="b"/>
              <a:pathLst>
                <a:path w="4103" h="4277" extrusionOk="0">
                  <a:moveTo>
                    <a:pt x="4036" y="0"/>
                  </a:moveTo>
                  <a:cubicBezTo>
                    <a:pt x="3796" y="182"/>
                    <a:pt x="3556" y="364"/>
                    <a:pt x="3317" y="566"/>
                  </a:cubicBezTo>
                  <a:cubicBezTo>
                    <a:pt x="3269" y="872"/>
                    <a:pt x="3365" y="1198"/>
                    <a:pt x="3250" y="1438"/>
                  </a:cubicBezTo>
                  <a:cubicBezTo>
                    <a:pt x="3125" y="1745"/>
                    <a:pt x="2770" y="1888"/>
                    <a:pt x="2598" y="2118"/>
                  </a:cubicBezTo>
                  <a:cubicBezTo>
                    <a:pt x="2397" y="2377"/>
                    <a:pt x="2339" y="2751"/>
                    <a:pt x="2119" y="2943"/>
                  </a:cubicBezTo>
                  <a:cubicBezTo>
                    <a:pt x="1860" y="3144"/>
                    <a:pt x="1476" y="3125"/>
                    <a:pt x="1218" y="3250"/>
                  </a:cubicBezTo>
                  <a:cubicBezTo>
                    <a:pt x="920" y="3403"/>
                    <a:pt x="700" y="3719"/>
                    <a:pt x="441" y="3796"/>
                  </a:cubicBezTo>
                  <a:cubicBezTo>
                    <a:pt x="374" y="3815"/>
                    <a:pt x="307" y="3825"/>
                    <a:pt x="240" y="3844"/>
                  </a:cubicBezTo>
                  <a:cubicBezTo>
                    <a:pt x="163" y="3949"/>
                    <a:pt x="87" y="4055"/>
                    <a:pt x="0" y="4170"/>
                  </a:cubicBezTo>
                  <a:cubicBezTo>
                    <a:pt x="20" y="4169"/>
                    <a:pt x="38" y="4169"/>
                    <a:pt x="56" y="4169"/>
                  </a:cubicBezTo>
                  <a:cubicBezTo>
                    <a:pt x="348" y="4169"/>
                    <a:pt x="373" y="4276"/>
                    <a:pt x="572" y="4276"/>
                  </a:cubicBezTo>
                  <a:cubicBezTo>
                    <a:pt x="641" y="4276"/>
                    <a:pt x="732" y="4263"/>
                    <a:pt x="863" y="4227"/>
                  </a:cubicBezTo>
                  <a:cubicBezTo>
                    <a:pt x="1122" y="4151"/>
                    <a:pt x="1342" y="3834"/>
                    <a:pt x="1639" y="3681"/>
                  </a:cubicBezTo>
                  <a:cubicBezTo>
                    <a:pt x="1898" y="3556"/>
                    <a:pt x="2291" y="3575"/>
                    <a:pt x="2540" y="3365"/>
                  </a:cubicBezTo>
                  <a:cubicBezTo>
                    <a:pt x="2770" y="3182"/>
                    <a:pt x="2828" y="2809"/>
                    <a:pt x="3020" y="2550"/>
                  </a:cubicBezTo>
                  <a:cubicBezTo>
                    <a:pt x="3192" y="2320"/>
                    <a:pt x="3547" y="2166"/>
                    <a:pt x="3671" y="1869"/>
                  </a:cubicBezTo>
                  <a:cubicBezTo>
                    <a:pt x="3796" y="1610"/>
                    <a:pt x="3671" y="1246"/>
                    <a:pt x="3748" y="920"/>
                  </a:cubicBezTo>
                  <a:cubicBezTo>
                    <a:pt x="3815" y="642"/>
                    <a:pt x="4084" y="374"/>
                    <a:pt x="4103" y="38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7136421" y="1769322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499" y="0"/>
                  </a:moveTo>
                  <a:cubicBezTo>
                    <a:pt x="164" y="0"/>
                    <a:pt x="1" y="412"/>
                    <a:pt x="231" y="652"/>
                  </a:cubicBezTo>
                  <a:cubicBezTo>
                    <a:pt x="308" y="726"/>
                    <a:pt x="403" y="759"/>
                    <a:pt x="496" y="759"/>
                  </a:cubicBezTo>
                  <a:cubicBezTo>
                    <a:pt x="693" y="759"/>
                    <a:pt x="883" y="611"/>
                    <a:pt x="883" y="384"/>
                  </a:cubicBezTo>
                  <a:cubicBezTo>
                    <a:pt x="883" y="173"/>
                    <a:pt x="710" y="0"/>
                    <a:pt x="49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7274311" y="1538029"/>
              <a:ext cx="23108" cy="19833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8" y="721"/>
                    <a:pt x="415" y="756"/>
                    <a:pt x="509" y="756"/>
                  </a:cubicBezTo>
                  <a:cubicBezTo>
                    <a:pt x="700" y="756"/>
                    <a:pt x="882" y="609"/>
                    <a:pt x="882" y="384"/>
                  </a:cubicBezTo>
                  <a:cubicBezTo>
                    <a:pt x="882" y="173"/>
                    <a:pt x="70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7318249" y="1631956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9" y="0"/>
                  </a:moveTo>
                  <a:cubicBezTo>
                    <a:pt x="173" y="0"/>
                    <a:pt x="1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7254216" y="1613118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7226575" y="1689465"/>
              <a:ext cx="23397" cy="19833"/>
            </a:xfrm>
            <a:custGeom>
              <a:avLst/>
              <a:gdLst/>
              <a:ahLst/>
              <a:cxnLst/>
              <a:rect l="l" t="t" r="r" b="b"/>
              <a:pathLst>
                <a:path w="893" h="757" extrusionOk="0">
                  <a:moveTo>
                    <a:pt x="509" y="0"/>
                  </a:moveTo>
                  <a:cubicBezTo>
                    <a:pt x="173" y="0"/>
                    <a:pt x="1" y="412"/>
                    <a:pt x="241" y="642"/>
                  </a:cubicBezTo>
                  <a:cubicBezTo>
                    <a:pt x="319" y="721"/>
                    <a:pt x="417" y="756"/>
                    <a:pt x="512" y="756"/>
                  </a:cubicBezTo>
                  <a:cubicBezTo>
                    <a:pt x="706" y="756"/>
                    <a:pt x="892" y="609"/>
                    <a:pt x="892" y="384"/>
                  </a:cubicBezTo>
                  <a:cubicBezTo>
                    <a:pt x="892" y="173"/>
                    <a:pt x="72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7395093" y="1586734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499" y="1"/>
                  </a:moveTo>
                  <a:cubicBezTo>
                    <a:pt x="164" y="1"/>
                    <a:pt x="1" y="413"/>
                    <a:pt x="231" y="643"/>
                  </a:cubicBezTo>
                  <a:cubicBezTo>
                    <a:pt x="309" y="722"/>
                    <a:pt x="407" y="757"/>
                    <a:pt x="502" y="757"/>
                  </a:cubicBezTo>
                  <a:cubicBezTo>
                    <a:pt x="697" y="757"/>
                    <a:pt x="883" y="609"/>
                    <a:pt x="883" y="384"/>
                  </a:cubicBezTo>
                  <a:cubicBezTo>
                    <a:pt x="883" y="173"/>
                    <a:pt x="710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7104273" y="1789156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2"/>
                  </a:cubicBezTo>
                  <a:cubicBezTo>
                    <a:pt x="318" y="726"/>
                    <a:pt x="412" y="760"/>
                    <a:pt x="504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10" y="1"/>
                    <a:pt x="50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7124133" y="1820045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499" y="1"/>
                  </a:moveTo>
                  <a:cubicBezTo>
                    <a:pt x="163" y="1"/>
                    <a:pt x="0" y="403"/>
                    <a:pt x="240" y="643"/>
                  </a:cubicBezTo>
                  <a:cubicBezTo>
                    <a:pt x="314" y="720"/>
                    <a:pt x="407" y="754"/>
                    <a:pt x="499" y="754"/>
                  </a:cubicBezTo>
                  <a:cubicBezTo>
                    <a:pt x="693" y="754"/>
                    <a:pt x="882" y="602"/>
                    <a:pt x="882" y="374"/>
                  </a:cubicBezTo>
                  <a:cubicBezTo>
                    <a:pt x="882" y="164"/>
                    <a:pt x="709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7159529" y="1730677"/>
              <a:ext cx="86670" cy="97438"/>
            </a:xfrm>
            <a:custGeom>
              <a:avLst/>
              <a:gdLst/>
              <a:ahLst/>
              <a:cxnLst/>
              <a:rect l="l" t="t" r="r" b="b"/>
              <a:pathLst>
                <a:path w="3308" h="3719" extrusionOk="0">
                  <a:moveTo>
                    <a:pt x="2858" y="0"/>
                  </a:moveTo>
                  <a:cubicBezTo>
                    <a:pt x="2734" y="0"/>
                    <a:pt x="2616" y="11"/>
                    <a:pt x="2512" y="57"/>
                  </a:cubicBezTo>
                  <a:cubicBezTo>
                    <a:pt x="2205" y="191"/>
                    <a:pt x="2061" y="536"/>
                    <a:pt x="1831" y="718"/>
                  </a:cubicBezTo>
                  <a:cubicBezTo>
                    <a:pt x="1573" y="910"/>
                    <a:pt x="1199" y="967"/>
                    <a:pt x="1007" y="1197"/>
                  </a:cubicBezTo>
                  <a:cubicBezTo>
                    <a:pt x="806" y="1447"/>
                    <a:pt x="825" y="1830"/>
                    <a:pt x="700" y="2089"/>
                  </a:cubicBezTo>
                  <a:cubicBezTo>
                    <a:pt x="547" y="2396"/>
                    <a:pt x="231" y="2606"/>
                    <a:pt x="154" y="2865"/>
                  </a:cubicBezTo>
                  <a:cubicBezTo>
                    <a:pt x="1" y="3392"/>
                    <a:pt x="221" y="3258"/>
                    <a:pt x="202" y="3718"/>
                  </a:cubicBezTo>
                  <a:lnTo>
                    <a:pt x="269" y="3718"/>
                  </a:lnTo>
                  <a:cubicBezTo>
                    <a:pt x="758" y="2913"/>
                    <a:pt x="1323" y="2146"/>
                    <a:pt x="1946" y="1427"/>
                  </a:cubicBezTo>
                  <a:cubicBezTo>
                    <a:pt x="2368" y="929"/>
                    <a:pt x="2828" y="459"/>
                    <a:pt x="3308" y="18"/>
                  </a:cubicBezTo>
                  <a:lnTo>
                    <a:pt x="3288" y="9"/>
                  </a:lnTo>
                  <a:cubicBezTo>
                    <a:pt x="3265" y="10"/>
                    <a:pt x="3242" y="10"/>
                    <a:pt x="3220" y="10"/>
                  </a:cubicBezTo>
                  <a:cubicBezTo>
                    <a:pt x="3096" y="10"/>
                    <a:pt x="2974" y="0"/>
                    <a:pt x="2858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7" name="Google Shape;2337;p44"/>
          <p:cNvGrpSpPr/>
          <p:nvPr/>
        </p:nvGrpSpPr>
        <p:grpSpPr>
          <a:xfrm>
            <a:off x="10660792" y="1850519"/>
            <a:ext cx="513279" cy="489844"/>
            <a:chOff x="7968952" y="1500877"/>
            <a:chExt cx="378748" cy="361455"/>
          </a:xfrm>
        </p:grpSpPr>
        <p:sp>
          <p:nvSpPr>
            <p:cNvPr id="2338" name="Google Shape;2338;p44"/>
            <p:cNvSpPr/>
            <p:nvPr/>
          </p:nvSpPr>
          <p:spPr>
            <a:xfrm>
              <a:off x="8160579" y="1622393"/>
              <a:ext cx="52505" cy="51771"/>
            </a:xfrm>
            <a:custGeom>
              <a:avLst/>
              <a:gdLst/>
              <a:ahLst/>
              <a:cxnLst/>
              <a:rect l="l" t="t" r="r" b="b"/>
              <a:pathLst>
                <a:path w="2004" h="1976" extrusionOk="0">
                  <a:moveTo>
                    <a:pt x="815" y="1"/>
                  </a:moveTo>
                  <a:lnTo>
                    <a:pt x="115" y="701"/>
                  </a:lnTo>
                  <a:cubicBezTo>
                    <a:pt x="0" y="816"/>
                    <a:pt x="0" y="998"/>
                    <a:pt x="115" y="1113"/>
                  </a:cubicBezTo>
                  <a:lnTo>
                    <a:pt x="901" y="1889"/>
                  </a:lnTo>
                  <a:cubicBezTo>
                    <a:pt x="954" y="1947"/>
                    <a:pt x="1026" y="1975"/>
                    <a:pt x="1099" y="1975"/>
                  </a:cubicBezTo>
                  <a:cubicBezTo>
                    <a:pt x="1172" y="1975"/>
                    <a:pt x="1246" y="1947"/>
                    <a:pt x="1304" y="1889"/>
                  </a:cubicBezTo>
                  <a:lnTo>
                    <a:pt x="2003" y="1189"/>
                  </a:lnTo>
                  <a:cubicBezTo>
                    <a:pt x="1754" y="1065"/>
                    <a:pt x="1524" y="892"/>
                    <a:pt x="1323" y="691"/>
                  </a:cubicBezTo>
                  <a:cubicBezTo>
                    <a:pt x="1112" y="490"/>
                    <a:pt x="949" y="260"/>
                    <a:pt x="81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8163592" y="1642750"/>
              <a:ext cx="49728" cy="31230"/>
            </a:xfrm>
            <a:custGeom>
              <a:avLst/>
              <a:gdLst/>
              <a:ahLst/>
              <a:cxnLst/>
              <a:rect l="l" t="t" r="r" b="b"/>
              <a:pathLst>
                <a:path w="1898" h="1192" extrusionOk="0">
                  <a:moveTo>
                    <a:pt x="0" y="326"/>
                  </a:moveTo>
                  <a:lnTo>
                    <a:pt x="278" y="614"/>
                  </a:lnTo>
                  <a:cubicBezTo>
                    <a:pt x="291" y="626"/>
                    <a:pt x="305" y="636"/>
                    <a:pt x="319" y="645"/>
                  </a:cubicBezTo>
                  <a:lnTo>
                    <a:pt x="319" y="645"/>
                  </a:lnTo>
                  <a:lnTo>
                    <a:pt x="0" y="326"/>
                  </a:lnTo>
                  <a:close/>
                  <a:moveTo>
                    <a:pt x="1294" y="0"/>
                  </a:moveTo>
                  <a:lnTo>
                    <a:pt x="690" y="614"/>
                  </a:lnTo>
                  <a:cubicBezTo>
                    <a:pt x="633" y="666"/>
                    <a:pt x="558" y="693"/>
                    <a:pt x="484" y="693"/>
                  </a:cubicBezTo>
                  <a:cubicBezTo>
                    <a:pt x="427" y="693"/>
                    <a:pt x="369" y="677"/>
                    <a:pt x="319" y="645"/>
                  </a:cubicBezTo>
                  <a:lnTo>
                    <a:pt x="319" y="645"/>
                  </a:lnTo>
                  <a:lnTo>
                    <a:pt x="786" y="1112"/>
                  </a:lnTo>
                  <a:cubicBezTo>
                    <a:pt x="839" y="1165"/>
                    <a:pt x="911" y="1191"/>
                    <a:pt x="984" y="1191"/>
                  </a:cubicBezTo>
                  <a:cubicBezTo>
                    <a:pt x="1057" y="1191"/>
                    <a:pt x="1131" y="1165"/>
                    <a:pt x="1189" y="1112"/>
                  </a:cubicBezTo>
                  <a:lnTo>
                    <a:pt x="1898" y="403"/>
                  </a:lnTo>
                  <a:cubicBezTo>
                    <a:pt x="1677" y="297"/>
                    <a:pt x="1476" y="163"/>
                    <a:pt x="1294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7968952" y="1652549"/>
              <a:ext cx="215233" cy="209364"/>
            </a:xfrm>
            <a:custGeom>
              <a:avLst/>
              <a:gdLst/>
              <a:ahLst/>
              <a:cxnLst/>
              <a:rect l="l" t="t" r="r" b="b"/>
              <a:pathLst>
                <a:path w="8215" h="7991" extrusionOk="0">
                  <a:moveTo>
                    <a:pt x="7458" y="0"/>
                  </a:moveTo>
                  <a:cubicBezTo>
                    <a:pt x="7113" y="297"/>
                    <a:pt x="6490" y="978"/>
                    <a:pt x="5982" y="2377"/>
                  </a:cubicBezTo>
                  <a:cubicBezTo>
                    <a:pt x="5522" y="3652"/>
                    <a:pt x="4716" y="4151"/>
                    <a:pt x="3499" y="4151"/>
                  </a:cubicBezTo>
                  <a:cubicBezTo>
                    <a:pt x="911" y="4151"/>
                    <a:pt x="0" y="7736"/>
                    <a:pt x="173" y="7898"/>
                  </a:cubicBezTo>
                  <a:cubicBezTo>
                    <a:pt x="202" y="7937"/>
                    <a:pt x="240" y="7956"/>
                    <a:pt x="278" y="7985"/>
                  </a:cubicBezTo>
                  <a:cubicBezTo>
                    <a:pt x="284" y="7989"/>
                    <a:pt x="291" y="7990"/>
                    <a:pt x="298" y="7990"/>
                  </a:cubicBezTo>
                  <a:cubicBezTo>
                    <a:pt x="581" y="7990"/>
                    <a:pt x="1705" y="5184"/>
                    <a:pt x="3671" y="5184"/>
                  </a:cubicBezTo>
                  <a:cubicBezTo>
                    <a:pt x="3700" y="5184"/>
                    <a:pt x="3729" y="5185"/>
                    <a:pt x="3758" y="5186"/>
                  </a:cubicBezTo>
                  <a:cubicBezTo>
                    <a:pt x="3800" y="5187"/>
                    <a:pt x="3842" y="5188"/>
                    <a:pt x="3885" y="5188"/>
                  </a:cubicBezTo>
                  <a:cubicBezTo>
                    <a:pt x="5152" y="5188"/>
                    <a:pt x="6367" y="4485"/>
                    <a:pt x="6988" y="2732"/>
                  </a:cubicBezTo>
                  <a:cubicBezTo>
                    <a:pt x="7487" y="1342"/>
                    <a:pt x="8081" y="853"/>
                    <a:pt x="8215" y="748"/>
                  </a:cubicBezTo>
                  <a:lnTo>
                    <a:pt x="7458" y="0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8164587" y="1652287"/>
              <a:ext cx="9825" cy="10061"/>
            </a:xfrm>
            <a:custGeom>
              <a:avLst/>
              <a:gdLst/>
              <a:ahLst/>
              <a:cxnLst/>
              <a:rect l="l" t="t" r="r" b="b"/>
              <a:pathLst>
                <a:path w="375" h="384" extrusionOk="0">
                  <a:moveTo>
                    <a:pt x="374" y="3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7972463" y="1662583"/>
              <a:ext cx="211722" cy="199565"/>
            </a:xfrm>
            <a:custGeom>
              <a:avLst/>
              <a:gdLst/>
              <a:ahLst/>
              <a:cxnLst/>
              <a:rect l="l" t="t" r="r" b="b"/>
              <a:pathLst>
                <a:path w="8081" h="7617" extrusionOk="0">
                  <a:moveTo>
                    <a:pt x="7717" y="1"/>
                  </a:moveTo>
                  <a:cubicBezTo>
                    <a:pt x="7583" y="96"/>
                    <a:pt x="6988" y="595"/>
                    <a:pt x="6490" y="1975"/>
                  </a:cubicBezTo>
                  <a:cubicBezTo>
                    <a:pt x="5859" y="3729"/>
                    <a:pt x="4644" y="4441"/>
                    <a:pt x="3384" y="4441"/>
                  </a:cubicBezTo>
                  <a:cubicBezTo>
                    <a:pt x="3342" y="4441"/>
                    <a:pt x="3301" y="4440"/>
                    <a:pt x="3260" y="4439"/>
                  </a:cubicBezTo>
                  <a:cubicBezTo>
                    <a:pt x="3230" y="4437"/>
                    <a:pt x="3200" y="4437"/>
                    <a:pt x="3171" y="4437"/>
                  </a:cubicBezTo>
                  <a:cubicBezTo>
                    <a:pt x="1658" y="4437"/>
                    <a:pt x="642" y="6112"/>
                    <a:pt x="125" y="6873"/>
                  </a:cubicBezTo>
                  <a:cubicBezTo>
                    <a:pt x="20" y="7237"/>
                    <a:pt x="1" y="7477"/>
                    <a:pt x="39" y="7525"/>
                  </a:cubicBezTo>
                  <a:cubicBezTo>
                    <a:pt x="68" y="7554"/>
                    <a:pt x="106" y="7583"/>
                    <a:pt x="144" y="7611"/>
                  </a:cubicBezTo>
                  <a:cubicBezTo>
                    <a:pt x="150" y="7615"/>
                    <a:pt x="156" y="7616"/>
                    <a:pt x="163" y="7616"/>
                  </a:cubicBezTo>
                  <a:cubicBezTo>
                    <a:pt x="445" y="7616"/>
                    <a:pt x="1581" y="4801"/>
                    <a:pt x="3556" y="4801"/>
                  </a:cubicBezTo>
                  <a:cubicBezTo>
                    <a:pt x="3582" y="4801"/>
                    <a:pt x="3608" y="4802"/>
                    <a:pt x="3633" y="4803"/>
                  </a:cubicBezTo>
                  <a:cubicBezTo>
                    <a:pt x="3675" y="4804"/>
                    <a:pt x="3717" y="4805"/>
                    <a:pt x="3759" y="4805"/>
                  </a:cubicBezTo>
                  <a:cubicBezTo>
                    <a:pt x="5018" y="4805"/>
                    <a:pt x="6223" y="4102"/>
                    <a:pt x="6854" y="2349"/>
                  </a:cubicBezTo>
                  <a:cubicBezTo>
                    <a:pt x="7353" y="969"/>
                    <a:pt x="7947" y="470"/>
                    <a:pt x="8081" y="374"/>
                  </a:cubicBezTo>
                  <a:cubicBezTo>
                    <a:pt x="8081" y="365"/>
                    <a:pt x="8081" y="365"/>
                    <a:pt x="8081" y="355"/>
                  </a:cubicBezTo>
                  <a:lnTo>
                    <a:pt x="7717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8167103" y="1502554"/>
              <a:ext cx="180597" cy="157750"/>
            </a:xfrm>
            <a:custGeom>
              <a:avLst/>
              <a:gdLst/>
              <a:ahLst/>
              <a:cxnLst/>
              <a:rect l="l" t="t" r="r" b="b"/>
              <a:pathLst>
                <a:path w="6893" h="6021" extrusionOk="0">
                  <a:moveTo>
                    <a:pt x="4660" y="1"/>
                  </a:moveTo>
                  <a:cubicBezTo>
                    <a:pt x="4038" y="1"/>
                    <a:pt x="3324" y="202"/>
                    <a:pt x="2665" y="520"/>
                  </a:cubicBezTo>
                  <a:cubicBezTo>
                    <a:pt x="2425" y="635"/>
                    <a:pt x="2004" y="894"/>
                    <a:pt x="2004" y="894"/>
                  </a:cubicBezTo>
                  <a:cubicBezTo>
                    <a:pt x="1716" y="1076"/>
                    <a:pt x="1457" y="1287"/>
                    <a:pt x="1218" y="1527"/>
                  </a:cubicBezTo>
                  <a:cubicBezTo>
                    <a:pt x="0" y="2735"/>
                    <a:pt x="77" y="4268"/>
                    <a:pt x="1074" y="5265"/>
                  </a:cubicBezTo>
                  <a:cubicBezTo>
                    <a:pt x="1559" y="5755"/>
                    <a:pt x="2178" y="6020"/>
                    <a:pt x="2826" y="6020"/>
                  </a:cubicBezTo>
                  <a:cubicBezTo>
                    <a:pt x="3496" y="6020"/>
                    <a:pt x="4198" y="5736"/>
                    <a:pt x="4812" y="5121"/>
                  </a:cubicBezTo>
                  <a:cubicBezTo>
                    <a:pt x="6020" y="3904"/>
                    <a:pt x="6892" y="1431"/>
                    <a:pt x="5905" y="434"/>
                  </a:cubicBezTo>
                  <a:cubicBezTo>
                    <a:pt x="5601" y="131"/>
                    <a:pt x="5161" y="1"/>
                    <a:pt x="4660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8187198" y="1506877"/>
              <a:ext cx="160501" cy="153427"/>
            </a:xfrm>
            <a:custGeom>
              <a:avLst/>
              <a:gdLst/>
              <a:ahLst/>
              <a:cxnLst/>
              <a:rect l="l" t="t" r="r" b="b"/>
              <a:pathLst>
                <a:path w="6126" h="5856" extrusionOk="0">
                  <a:moveTo>
                    <a:pt x="4735" y="1"/>
                  </a:moveTo>
                  <a:cubicBezTo>
                    <a:pt x="5243" y="1151"/>
                    <a:pt x="4438" y="3212"/>
                    <a:pt x="3374" y="4285"/>
                  </a:cubicBezTo>
                  <a:cubicBezTo>
                    <a:pt x="2758" y="4902"/>
                    <a:pt x="2059" y="5186"/>
                    <a:pt x="1391" y="5186"/>
                  </a:cubicBezTo>
                  <a:cubicBezTo>
                    <a:pt x="895" y="5186"/>
                    <a:pt x="416" y="5030"/>
                    <a:pt x="0" y="4736"/>
                  </a:cubicBezTo>
                  <a:lnTo>
                    <a:pt x="0" y="4736"/>
                  </a:lnTo>
                  <a:cubicBezTo>
                    <a:pt x="86" y="4870"/>
                    <a:pt x="192" y="4985"/>
                    <a:pt x="307" y="5100"/>
                  </a:cubicBezTo>
                  <a:cubicBezTo>
                    <a:pt x="797" y="5590"/>
                    <a:pt x="1416" y="5855"/>
                    <a:pt x="2062" y="5855"/>
                  </a:cubicBezTo>
                  <a:cubicBezTo>
                    <a:pt x="2732" y="5855"/>
                    <a:pt x="3431" y="5571"/>
                    <a:pt x="4045" y="4956"/>
                  </a:cubicBezTo>
                  <a:cubicBezTo>
                    <a:pt x="5262" y="3739"/>
                    <a:pt x="6125" y="1256"/>
                    <a:pt x="5138" y="269"/>
                  </a:cubicBezTo>
                  <a:cubicBezTo>
                    <a:pt x="5023" y="154"/>
                    <a:pt x="4879" y="68"/>
                    <a:pt x="4735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8073176" y="1500877"/>
              <a:ext cx="93193" cy="81430"/>
            </a:xfrm>
            <a:custGeom>
              <a:avLst/>
              <a:gdLst/>
              <a:ahLst/>
              <a:cxnLst/>
              <a:rect l="l" t="t" r="r" b="b"/>
              <a:pathLst>
                <a:path w="3557" h="3108" extrusionOk="0">
                  <a:moveTo>
                    <a:pt x="2404" y="0"/>
                  </a:moveTo>
                  <a:cubicBezTo>
                    <a:pt x="1814" y="0"/>
                    <a:pt x="1058" y="351"/>
                    <a:pt x="623" y="786"/>
                  </a:cubicBezTo>
                  <a:cubicBezTo>
                    <a:pt x="0" y="1418"/>
                    <a:pt x="39" y="2204"/>
                    <a:pt x="556" y="2722"/>
                  </a:cubicBezTo>
                  <a:cubicBezTo>
                    <a:pt x="806" y="2972"/>
                    <a:pt x="1125" y="3108"/>
                    <a:pt x="1459" y="3108"/>
                  </a:cubicBezTo>
                  <a:cubicBezTo>
                    <a:pt x="1805" y="3108"/>
                    <a:pt x="2166" y="2962"/>
                    <a:pt x="2483" y="2645"/>
                  </a:cubicBezTo>
                  <a:cubicBezTo>
                    <a:pt x="3106" y="2022"/>
                    <a:pt x="3556" y="738"/>
                    <a:pt x="3039" y="220"/>
                  </a:cubicBezTo>
                  <a:cubicBezTo>
                    <a:pt x="2885" y="66"/>
                    <a:pt x="2660" y="0"/>
                    <a:pt x="2404" y="0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8081455" y="1501846"/>
              <a:ext cx="85176" cy="80696"/>
            </a:xfrm>
            <a:custGeom>
              <a:avLst/>
              <a:gdLst/>
              <a:ahLst/>
              <a:cxnLst/>
              <a:rect l="l" t="t" r="r" b="b"/>
              <a:pathLst>
                <a:path w="3251" h="3080" extrusionOk="0">
                  <a:moveTo>
                    <a:pt x="2378" y="1"/>
                  </a:moveTo>
                  <a:lnTo>
                    <a:pt x="2378" y="1"/>
                  </a:lnTo>
                  <a:cubicBezTo>
                    <a:pt x="2531" y="614"/>
                    <a:pt x="2138" y="1563"/>
                    <a:pt x="1630" y="2081"/>
                  </a:cubicBezTo>
                  <a:cubicBezTo>
                    <a:pt x="1308" y="2397"/>
                    <a:pt x="949" y="2543"/>
                    <a:pt x="603" y="2543"/>
                  </a:cubicBezTo>
                  <a:cubicBezTo>
                    <a:pt x="393" y="2543"/>
                    <a:pt x="189" y="2489"/>
                    <a:pt x="1" y="2388"/>
                  </a:cubicBezTo>
                  <a:lnTo>
                    <a:pt x="1" y="2388"/>
                  </a:lnTo>
                  <a:cubicBezTo>
                    <a:pt x="68" y="2493"/>
                    <a:pt x="144" y="2599"/>
                    <a:pt x="231" y="2685"/>
                  </a:cubicBezTo>
                  <a:cubicBezTo>
                    <a:pt x="486" y="2940"/>
                    <a:pt x="807" y="3079"/>
                    <a:pt x="1143" y="3079"/>
                  </a:cubicBezTo>
                  <a:cubicBezTo>
                    <a:pt x="1487" y="3079"/>
                    <a:pt x="1847" y="2933"/>
                    <a:pt x="2167" y="2618"/>
                  </a:cubicBezTo>
                  <a:cubicBezTo>
                    <a:pt x="2790" y="1995"/>
                    <a:pt x="3250" y="701"/>
                    <a:pt x="2723" y="193"/>
                  </a:cubicBezTo>
                  <a:cubicBezTo>
                    <a:pt x="2627" y="97"/>
                    <a:pt x="2512" y="39"/>
                    <a:pt x="237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8069901" y="1562630"/>
              <a:ext cx="26907" cy="26593"/>
            </a:xfrm>
            <a:custGeom>
              <a:avLst/>
              <a:gdLst/>
              <a:ahLst/>
              <a:cxnLst/>
              <a:rect l="l" t="t" r="r" b="b"/>
              <a:pathLst>
                <a:path w="1027" h="1015" extrusionOk="0">
                  <a:moveTo>
                    <a:pt x="422" y="1"/>
                  </a:moveTo>
                  <a:lnTo>
                    <a:pt x="58" y="365"/>
                  </a:lnTo>
                  <a:cubicBezTo>
                    <a:pt x="1" y="422"/>
                    <a:pt x="1" y="509"/>
                    <a:pt x="58" y="576"/>
                  </a:cubicBezTo>
                  <a:lnTo>
                    <a:pt x="461" y="978"/>
                  </a:lnTo>
                  <a:cubicBezTo>
                    <a:pt x="490" y="1002"/>
                    <a:pt x="528" y="1014"/>
                    <a:pt x="566" y="1014"/>
                  </a:cubicBezTo>
                  <a:cubicBezTo>
                    <a:pt x="605" y="1014"/>
                    <a:pt x="643" y="1002"/>
                    <a:pt x="672" y="978"/>
                  </a:cubicBezTo>
                  <a:lnTo>
                    <a:pt x="1026" y="614"/>
                  </a:lnTo>
                  <a:cubicBezTo>
                    <a:pt x="902" y="547"/>
                    <a:pt x="777" y="461"/>
                    <a:pt x="672" y="365"/>
                  </a:cubicBezTo>
                  <a:cubicBezTo>
                    <a:pt x="566" y="259"/>
                    <a:pt x="480" y="135"/>
                    <a:pt x="42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7970969" y="1578193"/>
              <a:ext cx="111009" cy="108337"/>
            </a:xfrm>
            <a:custGeom>
              <a:avLst/>
              <a:gdLst/>
              <a:ahLst/>
              <a:cxnLst/>
              <a:rect l="l" t="t" r="r" b="b"/>
              <a:pathLst>
                <a:path w="4237" h="4135" extrusionOk="0">
                  <a:moveTo>
                    <a:pt x="3844" y="1"/>
                  </a:moveTo>
                  <a:cubicBezTo>
                    <a:pt x="3671" y="154"/>
                    <a:pt x="3345" y="509"/>
                    <a:pt x="3087" y="1228"/>
                  </a:cubicBezTo>
                  <a:cubicBezTo>
                    <a:pt x="2856" y="1889"/>
                    <a:pt x="2435" y="2148"/>
                    <a:pt x="1812" y="2148"/>
                  </a:cubicBezTo>
                  <a:cubicBezTo>
                    <a:pt x="470" y="2148"/>
                    <a:pt x="0" y="3998"/>
                    <a:pt x="86" y="4084"/>
                  </a:cubicBezTo>
                  <a:cubicBezTo>
                    <a:pt x="105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4" y="4135"/>
                  </a:cubicBezTo>
                  <a:cubicBezTo>
                    <a:pt x="305" y="4135"/>
                    <a:pt x="883" y="2684"/>
                    <a:pt x="1907" y="2684"/>
                  </a:cubicBezTo>
                  <a:cubicBezTo>
                    <a:pt x="1920" y="2684"/>
                    <a:pt x="1933" y="2684"/>
                    <a:pt x="1946" y="2685"/>
                  </a:cubicBezTo>
                  <a:cubicBezTo>
                    <a:pt x="1963" y="2685"/>
                    <a:pt x="1979" y="2685"/>
                    <a:pt x="1996" y="2685"/>
                  </a:cubicBezTo>
                  <a:cubicBezTo>
                    <a:pt x="2315" y="2685"/>
                    <a:pt x="2631" y="2599"/>
                    <a:pt x="2895" y="2416"/>
                  </a:cubicBezTo>
                  <a:cubicBezTo>
                    <a:pt x="3039" y="2321"/>
                    <a:pt x="3154" y="2206"/>
                    <a:pt x="3259" y="2071"/>
                  </a:cubicBezTo>
                  <a:cubicBezTo>
                    <a:pt x="3403" y="1870"/>
                    <a:pt x="3527" y="1650"/>
                    <a:pt x="3604" y="1420"/>
                  </a:cubicBezTo>
                  <a:cubicBezTo>
                    <a:pt x="3863" y="701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8247458" y="1676758"/>
              <a:ext cx="92958" cy="81534"/>
            </a:xfrm>
            <a:custGeom>
              <a:avLst/>
              <a:gdLst/>
              <a:ahLst/>
              <a:cxnLst/>
              <a:rect l="l" t="t" r="r" b="b"/>
              <a:pathLst>
                <a:path w="3548" h="3112" extrusionOk="0">
                  <a:moveTo>
                    <a:pt x="2398" y="1"/>
                  </a:moveTo>
                  <a:cubicBezTo>
                    <a:pt x="1809" y="1"/>
                    <a:pt x="1057" y="352"/>
                    <a:pt x="624" y="792"/>
                  </a:cubicBezTo>
                  <a:cubicBezTo>
                    <a:pt x="1" y="1415"/>
                    <a:pt x="39" y="2211"/>
                    <a:pt x="547" y="2719"/>
                  </a:cubicBezTo>
                  <a:cubicBezTo>
                    <a:pt x="801" y="2973"/>
                    <a:pt x="1121" y="3112"/>
                    <a:pt x="1455" y="3112"/>
                  </a:cubicBezTo>
                  <a:cubicBezTo>
                    <a:pt x="1800" y="3112"/>
                    <a:pt x="2162" y="2963"/>
                    <a:pt x="2483" y="2642"/>
                  </a:cubicBezTo>
                  <a:cubicBezTo>
                    <a:pt x="3106" y="2028"/>
                    <a:pt x="3547" y="744"/>
                    <a:pt x="3039" y="226"/>
                  </a:cubicBezTo>
                  <a:cubicBezTo>
                    <a:pt x="2884" y="68"/>
                    <a:pt x="2657" y="1"/>
                    <a:pt x="2398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8255501" y="1677648"/>
              <a:ext cx="85150" cy="80460"/>
            </a:xfrm>
            <a:custGeom>
              <a:avLst/>
              <a:gdLst/>
              <a:ahLst/>
              <a:cxnLst/>
              <a:rect l="l" t="t" r="r" b="b"/>
              <a:pathLst>
                <a:path w="3250" h="3071" extrusionOk="0">
                  <a:moveTo>
                    <a:pt x="2368" y="1"/>
                  </a:moveTo>
                  <a:cubicBezTo>
                    <a:pt x="2502" y="605"/>
                    <a:pt x="2109" y="1534"/>
                    <a:pt x="1601" y="2042"/>
                  </a:cubicBezTo>
                  <a:cubicBezTo>
                    <a:pt x="1288" y="2361"/>
                    <a:pt x="930" y="2506"/>
                    <a:pt x="586" y="2506"/>
                  </a:cubicBezTo>
                  <a:cubicBezTo>
                    <a:pt x="382" y="2506"/>
                    <a:pt x="182" y="2455"/>
                    <a:pt x="0" y="2359"/>
                  </a:cubicBezTo>
                  <a:lnTo>
                    <a:pt x="0" y="2359"/>
                  </a:lnTo>
                  <a:cubicBezTo>
                    <a:pt x="67" y="2474"/>
                    <a:pt x="144" y="2589"/>
                    <a:pt x="240" y="2685"/>
                  </a:cubicBezTo>
                  <a:cubicBezTo>
                    <a:pt x="490" y="2934"/>
                    <a:pt x="809" y="3071"/>
                    <a:pt x="1143" y="3071"/>
                  </a:cubicBezTo>
                  <a:cubicBezTo>
                    <a:pt x="1488" y="3071"/>
                    <a:pt x="1850" y="2925"/>
                    <a:pt x="2167" y="2608"/>
                  </a:cubicBezTo>
                  <a:cubicBezTo>
                    <a:pt x="2799" y="1985"/>
                    <a:pt x="3250" y="700"/>
                    <a:pt x="2732" y="192"/>
                  </a:cubicBezTo>
                  <a:cubicBezTo>
                    <a:pt x="2636" y="97"/>
                    <a:pt x="2502" y="29"/>
                    <a:pt x="236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8244183" y="1738432"/>
              <a:ext cx="27169" cy="26776"/>
            </a:xfrm>
            <a:custGeom>
              <a:avLst/>
              <a:gdLst/>
              <a:ahLst/>
              <a:cxnLst/>
              <a:rect l="l" t="t" r="r" b="b"/>
              <a:pathLst>
                <a:path w="1037" h="1022" extrusionOk="0">
                  <a:moveTo>
                    <a:pt x="423" y="0"/>
                  </a:moveTo>
                  <a:lnTo>
                    <a:pt x="58" y="365"/>
                  </a:lnTo>
                  <a:cubicBezTo>
                    <a:pt x="1" y="422"/>
                    <a:pt x="1" y="518"/>
                    <a:pt x="58" y="575"/>
                  </a:cubicBezTo>
                  <a:lnTo>
                    <a:pt x="461" y="978"/>
                  </a:lnTo>
                  <a:cubicBezTo>
                    <a:pt x="490" y="1007"/>
                    <a:pt x="528" y="1021"/>
                    <a:pt x="566" y="1021"/>
                  </a:cubicBezTo>
                  <a:cubicBezTo>
                    <a:pt x="605" y="1021"/>
                    <a:pt x="643" y="1007"/>
                    <a:pt x="672" y="978"/>
                  </a:cubicBezTo>
                  <a:lnTo>
                    <a:pt x="1036" y="614"/>
                  </a:lnTo>
                  <a:cubicBezTo>
                    <a:pt x="902" y="556"/>
                    <a:pt x="777" y="470"/>
                    <a:pt x="672" y="365"/>
                  </a:cubicBezTo>
                  <a:cubicBezTo>
                    <a:pt x="566" y="259"/>
                    <a:pt x="480" y="135"/>
                    <a:pt x="423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8145252" y="1753995"/>
              <a:ext cx="111036" cy="108337"/>
            </a:xfrm>
            <a:custGeom>
              <a:avLst/>
              <a:gdLst/>
              <a:ahLst/>
              <a:cxnLst/>
              <a:rect l="l" t="t" r="r" b="b"/>
              <a:pathLst>
                <a:path w="4238" h="4135" extrusionOk="0">
                  <a:moveTo>
                    <a:pt x="3844" y="1"/>
                  </a:moveTo>
                  <a:cubicBezTo>
                    <a:pt x="3662" y="154"/>
                    <a:pt x="3346" y="509"/>
                    <a:pt x="3087" y="1228"/>
                  </a:cubicBezTo>
                  <a:cubicBezTo>
                    <a:pt x="2847" y="1889"/>
                    <a:pt x="2425" y="2148"/>
                    <a:pt x="1802" y="2148"/>
                  </a:cubicBezTo>
                  <a:cubicBezTo>
                    <a:pt x="470" y="2148"/>
                    <a:pt x="0" y="3998"/>
                    <a:pt x="87" y="4084"/>
                  </a:cubicBezTo>
                  <a:cubicBezTo>
                    <a:pt x="106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5" y="4135"/>
                  </a:cubicBezTo>
                  <a:cubicBezTo>
                    <a:pt x="305" y="4135"/>
                    <a:pt x="883" y="2684"/>
                    <a:pt x="1898" y="2684"/>
                  </a:cubicBezTo>
                  <a:cubicBezTo>
                    <a:pt x="1911" y="2684"/>
                    <a:pt x="1924" y="2684"/>
                    <a:pt x="1937" y="2685"/>
                  </a:cubicBezTo>
                  <a:cubicBezTo>
                    <a:pt x="1963" y="2686"/>
                    <a:pt x="1990" y="2687"/>
                    <a:pt x="2017" y="2687"/>
                  </a:cubicBezTo>
                  <a:cubicBezTo>
                    <a:pt x="2335" y="2687"/>
                    <a:pt x="2648" y="2583"/>
                    <a:pt x="2905" y="2407"/>
                  </a:cubicBezTo>
                  <a:cubicBezTo>
                    <a:pt x="3192" y="2244"/>
                    <a:pt x="3250" y="2071"/>
                    <a:pt x="3250" y="2071"/>
                  </a:cubicBezTo>
                  <a:cubicBezTo>
                    <a:pt x="3403" y="1870"/>
                    <a:pt x="3518" y="1649"/>
                    <a:pt x="3604" y="1419"/>
                  </a:cubicBezTo>
                  <a:cubicBezTo>
                    <a:pt x="3854" y="700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3" name="Google Shape;2353;p44"/>
          <p:cNvGrpSpPr/>
          <p:nvPr/>
        </p:nvGrpSpPr>
        <p:grpSpPr>
          <a:xfrm>
            <a:off x="7669178" y="1905877"/>
            <a:ext cx="490802" cy="379099"/>
            <a:chOff x="5761445" y="1541723"/>
            <a:chExt cx="362162" cy="279737"/>
          </a:xfrm>
        </p:grpSpPr>
        <p:sp>
          <p:nvSpPr>
            <p:cNvPr id="2354" name="Google Shape;2354;p44"/>
            <p:cNvSpPr/>
            <p:nvPr/>
          </p:nvSpPr>
          <p:spPr>
            <a:xfrm>
              <a:off x="587069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5761445" y="1541723"/>
              <a:ext cx="139567" cy="223198"/>
            </a:xfrm>
            <a:custGeom>
              <a:avLst/>
              <a:gdLst/>
              <a:ahLst/>
              <a:cxnLst/>
              <a:rect l="l" t="t" r="r" b="b"/>
              <a:pathLst>
                <a:path w="5327" h="8519" extrusionOk="0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4"/>
            <p:cNvSpPr/>
            <p:nvPr/>
          </p:nvSpPr>
          <p:spPr>
            <a:xfrm>
              <a:off x="5761707" y="1541854"/>
              <a:ext cx="83159" cy="222962"/>
            </a:xfrm>
            <a:custGeom>
              <a:avLst/>
              <a:gdLst/>
              <a:ahLst/>
              <a:cxnLst/>
              <a:rect l="l" t="t" r="r" b="b"/>
              <a:pathLst>
                <a:path w="3174" h="8510" extrusionOk="0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44"/>
            <p:cNvSpPr/>
            <p:nvPr/>
          </p:nvSpPr>
          <p:spPr>
            <a:xfrm>
              <a:off x="595005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44"/>
            <p:cNvSpPr/>
            <p:nvPr/>
          </p:nvSpPr>
          <p:spPr>
            <a:xfrm>
              <a:off x="5984040" y="1541723"/>
              <a:ext cx="139567" cy="223250"/>
            </a:xfrm>
            <a:custGeom>
              <a:avLst/>
              <a:gdLst/>
              <a:ahLst/>
              <a:cxnLst/>
              <a:rect l="l" t="t" r="r" b="b"/>
              <a:pathLst>
                <a:path w="5327" h="8521" extrusionOk="0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4"/>
            <p:cNvSpPr/>
            <p:nvPr/>
          </p:nvSpPr>
          <p:spPr>
            <a:xfrm>
              <a:off x="6038955" y="1541959"/>
              <a:ext cx="84652" cy="223119"/>
            </a:xfrm>
            <a:custGeom>
              <a:avLst/>
              <a:gdLst/>
              <a:ahLst/>
              <a:cxnLst/>
              <a:rect l="l" t="t" r="r" b="b"/>
              <a:pathLst>
                <a:path w="3231" h="8516" extrusionOk="0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0" name="Google Shape;2360;p44"/>
          <p:cNvGrpSpPr/>
          <p:nvPr/>
        </p:nvGrpSpPr>
        <p:grpSpPr>
          <a:xfrm>
            <a:off x="8270226" y="4364006"/>
            <a:ext cx="485690" cy="491016"/>
            <a:chOff x="6204958" y="3355575"/>
            <a:chExt cx="358390" cy="362320"/>
          </a:xfrm>
        </p:grpSpPr>
        <p:sp>
          <p:nvSpPr>
            <p:cNvPr id="2361" name="Google Shape;2361;p44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4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4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4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4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4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4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4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4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44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4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4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4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4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4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4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7" name="Google Shape;2377;p44"/>
          <p:cNvGrpSpPr/>
          <p:nvPr/>
        </p:nvGrpSpPr>
        <p:grpSpPr>
          <a:xfrm>
            <a:off x="6555919" y="1849134"/>
            <a:ext cx="329284" cy="491478"/>
            <a:chOff x="4939970" y="1499855"/>
            <a:chExt cx="242978" cy="362661"/>
          </a:xfrm>
        </p:grpSpPr>
        <p:sp>
          <p:nvSpPr>
            <p:cNvPr id="2378" name="Google Shape;2378;p44"/>
            <p:cNvSpPr/>
            <p:nvPr/>
          </p:nvSpPr>
          <p:spPr>
            <a:xfrm>
              <a:off x="4992973" y="1499855"/>
              <a:ext cx="43728" cy="120075"/>
            </a:xfrm>
            <a:custGeom>
              <a:avLst/>
              <a:gdLst/>
              <a:ahLst/>
              <a:cxnLst/>
              <a:rect l="l" t="t" r="r" b="b"/>
              <a:pathLst>
                <a:path w="1669" h="4583" extrusionOk="0">
                  <a:moveTo>
                    <a:pt x="834" y="0"/>
                  </a:moveTo>
                  <a:cubicBezTo>
                    <a:pt x="374" y="0"/>
                    <a:pt x="0" y="384"/>
                    <a:pt x="20" y="844"/>
                  </a:cubicBezTo>
                  <a:lnTo>
                    <a:pt x="20" y="4582"/>
                  </a:lnTo>
                  <a:cubicBezTo>
                    <a:pt x="269" y="4179"/>
                    <a:pt x="710" y="3940"/>
                    <a:pt x="1189" y="3940"/>
                  </a:cubicBezTo>
                  <a:cubicBezTo>
                    <a:pt x="1342" y="3940"/>
                    <a:pt x="1496" y="3959"/>
                    <a:pt x="1649" y="4017"/>
                  </a:cubicBezTo>
                  <a:lnTo>
                    <a:pt x="1649" y="844"/>
                  </a:lnTo>
                  <a:cubicBezTo>
                    <a:pt x="1668" y="384"/>
                    <a:pt x="1295" y="0"/>
                    <a:pt x="834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4"/>
            <p:cNvSpPr/>
            <p:nvPr/>
          </p:nvSpPr>
          <p:spPr>
            <a:xfrm>
              <a:off x="4993470" y="1584979"/>
              <a:ext cx="42732" cy="34951"/>
            </a:xfrm>
            <a:custGeom>
              <a:avLst/>
              <a:gdLst/>
              <a:ahLst/>
              <a:cxnLst/>
              <a:rect l="l" t="t" r="r" b="b"/>
              <a:pathLst>
                <a:path w="1631" h="1334" extrusionOk="0">
                  <a:moveTo>
                    <a:pt x="1170" y="1"/>
                  </a:moveTo>
                  <a:cubicBezTo>
                    <a:pt x="691" y="1"/>
                    <a:pt x="250" y="250"/>
                    <a:pt x="1" y="652"/>
                  </a:cubicBezTo>
                  <a:lnTo>
                    <a:pt x="1" y="1333"/>
                  </a:lnTo>
                  <a:cubicBezTo>
                    <a:pt x="250" y="930"/>
                    <a:pt x="691" y="691"/>
                    <a:pt x="1170" y="691"/>
                  </a:cubicBezTo>
                  <a:cubicBezTo>
                    <a:pt x="1323" y="691"/>
                    <a:pt x="1477" y="710"/>
                    <a:pt x="1630" y="768"/>
                  </a:cubicBezTo>
                  <a:lnTo>
                    <a:pt x="1630" y="77"/>
                  </a:lnTo>
                  <a:cubicBezTo>
                    <a:pt x="1477" y="29"/>
                    <a:pt x="1323" y="1"/>
                    <a:pt x="1170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4"/>
            <p:cNvSpPr/>
            <p:nvPr/>
          </p:nvSpPr>
          <p:spPr>
            <a:xfrm>
              <a:off x="4939970" y="1536588"/>
              <a:ext cx="203207" cy="325928"/>
            </a:xfrm>
            <a:custGeom>
              <a:avLst/>
              <a:gdLst/>
              <a:ahLst/>
              <a:cxnLst/>
              <a:rect l="l" t="t" r="r" b="b"/>
              <a:pathLst>
                <a:path w="7756" h="12440" extrusionOk="0">
                  <a:moveTo>
                    <a:pt x="1482" y="8965"/>
                  </a:moveTo>
                  <a:cubicBezTo>
                    <a:pt x="1805" y="8965"/>
                    <a:pt x="2129" y="9180"/>
                    <a:pt x="2129" y="9612"/>
                  </a:cubicBezTo>
                  <a:lnTo>
                    <a:pt x="2129" y="10810"/>
                  </a:lnTo>
                  <a:cubicBezTo>
                    <a:pt x="2129" y="11165"/>
                    <a:pt x="1841" y="11452"/>
                    <a:pt x="1477" y="11452"/>
                  </a:cubicBezTo>
                  <a:cubicBezTo>
                    <a:pt x="1122" y="11452"/>
                    <a:pt x="835" y="11165"/>
                    <a:pt x="835" y="10810"/>
                  </a:cubicBezTo>
                  <a:lnTo>
                    <a:pt x="835" y="9612"/>
                  </a:lnTo>
                  <a:cubicBezTo>
                    <a:pt x="835" y="9180"/>
                    <a:pt x="1158" y="8965"/>
                    <a:pt x="1482" y="8965"/>
                  </a:cubicBezTo>
                  <a:close/>
                  <a:moveTo>
                    <a:pt x="6858" y="0"/>
                  </a:moveTo>
                  <a:cubicBezTo>
                    <a:pt x="6651" y="0"/>
                    <a:pt x="6442" y="79"/>
                    <a:pt x="6279" y="237"/>
                  </a:cubicBezTo>
                  <a:lnTo>
                    <a:pt x="3835" y="2691"/>
                  </a:lnTo>
                  <a:cubicBezTo>
                    <a:pt x="3619" y="2581"/>
                    <a:pt x="3403" y="2532"/>
                    <a:pt x="3197" y="2532"/>
                  </a:cubicBezTo>
                  <a:cubicBezTo>
                    <a:pt x="2145" y="2532"/>
                    <a:pt x="1359" y="3811"/>
                    <a:pt x="2129" y="4781"/>
                  </a:cubicBezTo>
                  <a:lnTo>
                    <a:pt x="2129" y="8126"/>
                  </a:lnTo>
                  <a:cubicBezTo>
                    <a:pt x="1928" y="8021"/>
                    <a:pt x="1707" y="7973"/>
                    <a:pt x="1487" y="7973"/>
                  </a:cubicBezTo>
                  <a:cubicBezTo>
                    <a:pt x="662" y="7973"/>
                    <a:pt x="1" y="8644"/>
                    <a:pt x="1" y="9458"/>
                  </a:cubicBezTo>
                  <a:lnTo>
                    <a:pt x="1" y="10963"/>
                  </a:lnTo>
                  <a:cubicBezTo>
                    <a:pt x="1" y="11778"/>
                    <a:pt x="662" y="12439"/>
                    <a:pt x="1487" y="12439"/>
                  </a:cubicBezTo>
                  <a:cubicBezTo>
                    <a:pt x="2301" y="12439"/>
                    <a:pt x="2963" y="11778"/>
                    <a:pt x="2963" y="10963"/>
                  </a:cubicBezTo>
                  <a:lnTo>
                    <a:pt x="2963" y="5279"/>
                  </a:lnTo>
                  <a:cubicBezTo>
                    <a:pt x="3049" y="5298"/>
                    <a:pt x="3126" y="5308"/>
                    <a:pt x="3202" y="5308"/>
                  </a:cubicBezTo>
                  <a:cubicBezTo>
                    <a:pt x="3835" y="5308"/>
                    <a:pt x="4381" y="4877"/>
                    <a:pt x="4544" y="4273"/>
                  </a:cubicBezTo>
                  <a:lnTo>
                    <a:pt x="7439" y="1388"/>
                  </a:lnTo>
                  <a:cubicBezTo>
                    <a:pt x="7756" y="1071"/>
                    <a:pt x="7756" y="554"/>
                    <a:pt x="7430" y="237"/>
                  </a:cubicBezTo>
                  <a:cubicBezTo>
                    <a:pt x="7271" y="79"/>
                    <a:pt x="7065" y="0"/>
                    <a:pt x="6858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4"/>
            <p:cNvSpPr/>
            <p:nvPr/>
          </p:nvSpPr>
          <p:spPr>
            <a:xfrm>
              <a:off x="5033163" y="1662321"/>
              <a:ext cx="149785" cy="191155"/>
            </a:xfrm>
            <a:custGeom>
              <a:avLst/>
              <a:gdLst/>
              <a:ahLst/>
              <a:cxnLst/>
              <a:rect l="l" t="t" r="r" b="b"/>
              <a:pathLst>
                <a:path w="5717" h="7296" extrusionOk="0">
                  <a:moveTo>
                    <a:pt x="3823" y="4866"/>
                  </a:moveTo>
                  <a:cubicBezTo>
                    <a:pt x="4215" y="4866"/>
                    <a:pt x="4592" y="5168"/>
                    <a:pt x="4592" y="5628"/>
                  </a:cubicBezTo>
                  <a:cubicBezTo>
                    <a:pt x="4592" y="6049"/>
                    <a:pt x="4256" y="6394"/>
                    <a:pt x="3834" y="6394"/>
                  </a:cubicBezTo>
                  <a:lnTo>
                    <a:pt x="3825" y="6394"/>
                  </a:lnTo>
                  <a:cubicBezTo>
                    <a:pt x="3144" y="6394"/>
                    <a:pt x="2809" y="5570"/>
                    <a:pt x="3288" y="5091"/>
                  </a:cubicBezTo>
                  <a:cubicBezTo>
                    <a:pt x="3443" y="4935"/>
                    <a:pt x="3635" y="4866"/>
                    <a:pt x="3823" y="4866"/>
                  </a:cubicBezTo>
                  <a:close/>
                  <a:moveTo>
                    <a:pt x="719" y="1"/>
                  </a:moveTo>
                  <a:cubicBezTo>
                    <a:pt x="527" y="221"/>
                    <a:pt x="278" y="384"/>
                    <a:pt x="0" y="461"/>
                  </a:cubicBezTo>
                  <a:lnTo>
                    <a:pt x="1812" y="4880"/>
                  </a:lnTo>
                  <a:cubicBezTo>
                    <a:pt x="1975" y="5263"/>
                    <a:pt x="2109" y="5656"/>
                    <a:pt x="2214" y="6049"/>
                  </a:cubicBezTo>
                  <a:cubicBezTo>
                    <a:pt x="2404" y="6781"/>
                    <a:pt x="3065" y="7296"/>
                    <a:pt x="3823" y="7296"/>
                  </a:cubicBezTo>
                  <a:cubicBezTo>
                    <a:pt x="3830" y="7296"/>
                    <a:pt x="3837" y="7296"/>
                    <a:pt x="3844" y="7295"/>
                  </a:cubicBezTo>
                  <a:cubicBezTo>
                    <a:pt x="4611" y="7286"/>
                    <a:pt x="5263" y="6759"/>
                    <a:pt x="5445" y="6011"/>
                  </a:cubicBezTo>
                  <a:cubicBezTo>
                    <a:pt x="5717" y="4843"/>
                    <a:pt x="4785" y="3960"/>
                    <a:pt x="3804" y="3960"/>
                  </a:cubicBezTo>
                  <a:cubicBezTo>
                    <a:pt x="3368" y="3960"/>
                    <a:pt x="2923" y="4134"/>
                    <a:pt x="2569" y="4535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4"/>
            <p:cNvSpPr/>
            <p:nvPr/>
          </p:nvSpPr>
          <p:spPr>
            <a:xfrm>
              <a:off x="5033399" y="1662321"/>
              <a:ext cx="25388" cy="27667"/>
            </a:xfrm>
            <a:custGeom>
              <a:avLst/>
              <a:gdLst/>
              <a:ahLst/>
              <a:cxnLst/>
              <a:rect l="l" t="t" r="r" b="b"/>
              <a:pathLst>
                <a:path w="969" h="1056" extrusionOk="0">
                  <a:moveTo>
                    <a:pt x="720" y="1"/>
                  </a:moveTo>
                  <a:cubicBezTo>
                    <a:pt x="528" y="221"/>
                    <a:pt x="279" y="384"/>
                    <a:pt x="1" y="461"/>
                  </a:cubicBezTo>
                  <a:lnTo>
                    <a:pt x="240" y="1055"/>
                  </a:lnTo>
                  <a:cubicBezTo>
                    <a:pt x="518" y="979"/>
                    <a:pt x="777" y="825"/>
                    <a:pt x="969" y="614"/>
                  </a:cubicBezTo>
                  <a:lnTo>
                    <a:pt x="720" y="1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4"/>
            <p:cNvSpPr/>
            <p:nvPr/>
          </p:nvSpPr>
          <p:spPr>
            <a:xfrm>
              <a:off x="5006780" y="1626427"/>
              <a:ext cx="30680" cy="26279"/>
            </a:xfrm>
            <a:custGeom>
              <a:avLst/>
              <a:gdLst/>
              <a:ahLst/>
              <a:cxnLst/>
              <a:rect l="l" t="t" r="r" b="b"/>
              <a:pathLst>
                <a:path w="1171" h="1003" extrusionOk="0">
                  <a:moveTo>
                    <a:pt x="672" y="0"/>
                  </a:moveTo>
                  <a:cubicBezTo>
                    <a:pt x="221" y="0"/>
                    <a:pt x="1" y="547"/>
                    <a:pt x="317" y="853"/>
                  </a:cubicBezTo>
                  <a:cubicBezTo>
                    <a:pt x="420" y="956"/>
                    <a:pt x="547" y="1003"/>
                    <a:pt x="670" y="1003"/>
                  </a:cubicBezTo>
                  <a:cubicBezTo>
                    <a:pt x="926" y="1003"/>
                    <a:pt x="1170" y="805"/>
                    <a:pt x="1170" y="508"/>
                  </a:cubicBezTo>
                  <a:cubicBezTo>
                    <a:pt x="1170" y="230"/>
                    <a:pt x="950" y="0"/>
                    <a:pt x="67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4" name="Google Shape;2384;p44"/>
          <p:cNvGrpSpPr/>
          <p:nvPr/>
        </p:nvGrpSpPr>
        <p:grpSpPr>
          <a:xfrm>
            <a:off x="10734637" y="4363901"/>
            <a:ext cx="385314" cy="490804"/>
            <a:chOff x="8023448" y="3355496"/>
            <a:chExt cx="284323" cy="362163"/>
          </a:xfrm>
        </p:grpSpPr>
        <p:sp>
          <p:nvSpPr>
            <p:cNvPr id="2385" name="Google Shape;2385;p44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4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44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44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44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44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44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44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44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4" name="Google Shape;2394;p44"/>
          <p:cNvGrpSpPr/>
          <p:nvPr/>
        </p:nvGrpSpPr>
        <p:grpSpPr>
          <a:xfrm>
            <a:off x="8865482" y="4363898"/>
            <a:ext cx="496946" cy="490554"/>
            <a:chOff x="6644201" y="3355496"/>
            <a:chExt cx="366695" cy="361979"/>
          </a:xfrm>
        </p:grpSpPr>
        <p:sp>
          <p:nvSpPr>
            <p:cNvPr id="2395" name="Google Shape;2395;p44"/>
            <p:cNvSpPr/>
            <p:nvPr/>
          </p:nvSpPr>
          <p:spPr>
            <a:xfrm>
              <a:off x="6824274" y="3378421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44"/>
            <p:cNvSpPr/>
            <p:nvPr/>
          </p:nvSpPr>
          <p:spPr>
            <a:xfrm>
              <a:off x="6904944" y="3402709"/>
              <a:ext cx="60994" cy="56802"/>
            </a:xfrm>
            <a:custGeom>
              <a:avLst/>
              <a:gdLst/>
              <a:ahLst/>
              <a:cxnLst/>
              <a:rect l="l" t="t" r="r" b="b"/>
              <a:pathLst>
                <a:path w="2328" h="2168" extrusionOk="0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44"/>
            <p:cNvSpPr/>
            <p:nvPr/>
          </p:nvSpPr>
          <p:spPr>
            <a:xfrm>
              <a:off x="6942541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4"/>
            <p:cNvSpPr/>
            <p:nvPr/>
          </p:nvSpPr>
          <p:spPr>
            <a:xfrm>
              <a:off x="6927397" y="3636518"/>
              <a:ext cx="30759" cy="26645"/>
            </a:xfrm>
            <a:custGeom>
              <a:avLst/>
              <a:gdLst/>
              <a:ahLst/>
              <a:cxnLst/>
              <a:rect l="l" t="t" r="r" b="b"/>
              <a:pathLst>
                <a:path w="1174" h="1017" extrusionOk="0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4"/>
            <p:cNvSpPr/>
            <p:nvPr/>
          </p:nvSpPr>
          <p:spPr>
            <a:xfrm>
              <a:off x="6905049" y="3614169"/>
              <a:ext cx="23973" cy="21117"/>
            </a:xfrm>
            <a:custGeom>
              <a:avLst/>
              <a:gdLst/>
              <a:ahLst/>
              <a:cxnLst/>
              <a:rect l="l" t="t" r="r" b="b"/>
              <a:pathLst>
                <a:path w="915" h="806" extrusionOk="0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44"/>
            <p:cNvSpPr/>
            <p:nvPr/>
          </p:nvSpPr>
          <p:spPr>
            <a:xfrm>
              <a:off x="6824274" y="3642360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44"/>
            <p:cNvSpPr/>
            <p:nvPr/>
          </p:nvSpPr>
          <p:spPr>
            <a:xfrm>
              <a:off x="6715780" y="3612754"/>
              <a:ext cx="40034" cy="37099"/>
            </a:xfrm>
            <a:custGeom>
              <a:avLst/>
              <a:gdLst/>
              <a:ahLst/>
              <a:cxnLst/>
              <a:rect l="l" t="t" r="r" b="b"/>
              <a:pathLst>
                <a:path w="1528" h="1416" extrusionOk="0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4"/>
            <p:cNvSpPr/>
            <p:nvPr/>
          </p:nvSpPr>
          <p:spPr>
            <a:xfrm>
              <a:off x="6669825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4"/>
            <p:cNvSpPr/>
            <p:nvPr/>
          </p:nvSpPr>
          <p:spPr>
            <a:xfrm>
              <a:off x="6700924" y="3410097"/>
              <a:ext cx="54548" cy="50409"/>
            </a:xfrm>
            <a:custGeom>
              <a:avLst/>
              <a:gdLst/>
              <a:ahLst/>
              <a:cxnLst/>
              <a:rect l="l" t="t" r="r" b="b"/>
              <a:pathLst>
                <a:path w="2082" h="1924" extrusionOk="0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44"/>
            <p:cNvSpPr/>
            <p:nvPr/>
          </p:nvSpPr>
          <p:spPr>
            <a:xfrm>
              <a:off x="6709492" y="3418953"/>
              <a:ext cx="240621" cy="234988"/>
            </a:xfrm>
            <a:custGeom>
              <a:avLst/>
              <a:gdLst/>
              <a:ahLst/>
              <a:cxnLst/>
              <a:rect l="l" t="t" r="r" b="b"/>
              <a:pathLst>
                <a:path w="9184" h="8969" extrusionOk="0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44"/>
            <p:cNvSpPr/>
            <p:nvPr/>
          </p:nvSpPr>
          <p:spPr>
            <a:xfrm>
              <a:off x="6749683" y="3436114"/>
              <a:ext cx="200430" cy="218010"/>
            </a:xfrm>
            <a:custGeom>
              <a:avLst/>
              <a:gdLst/>
              <a:ahLst/>
              <a:cxnLst/>
              <a:rect l="l" t="t" r="r" b="b"/>
              <a:pathLst>
                <a:path w="7650" h="8321" extrusionOk="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4"/>
            <p:cNvSpPr/>
            <p:nvPr/>
          </p:nvSpPr>
          <p:spPr>
            <a:xfrm>
              <a:off x="6774049" y="3464226"/>
              <a:ext cx="33169" cy="28244"/>
            </a:xfrm>
            <a:custGeom>
              <a:avLst/>
              <a:gdLst/>
              <a:ahLst/>
              <a:cxnLst/>
              <a:rect l="l" t="t" r="r" b="b"/>
              <a:pathLst>
                <a:path w="1266" h="1078" extrusionOk="0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4"/>
            <p:cNvSpPr/>
            <p:nvPr/>
          </p:nvSpPr>
          <p:spPr>
            <a:xfrm>
              <a:off x="6810964" y="33554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44"/>
            <p:cNvSpPr/>
            <p:nvPr/>
          </p:nvSpPr>
          <p:spPr>
            <a:xfrm>
              <a:off x="6866194" y="3511203"/>
              <a:ext cx="33195" cy="28401"/>
            </a:xfrm>
            <a:custGeom>
              <a:avLst/>
              <a:gdLst/>
              <a:ahLst/>
              <a:cxnLst/>
              <a:rect l="l" t="t" r="r" b="b"/>
              <a:pathLst>
                <a:path w="1267" h="1084" extrusionOk="0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44"/>
            <p:cNvSpPr/>
            <p:nvPr/>
          </p:nvSpPr>
          <p:spPr>
            <a:xfrm>
              <a:off x="6762992" y="3556896"/>
              <a:ext cx="52505" cy="44828"/>
            </a:xfrm>
            <a:custGeom>
              <a:avLst/>
              <a:gdLst/>
              <a:ahLst/>
              <a:cxnLst/>
              <a:rect l="l" t="t" r="r" b="b"/>
              <a:pathLst>
                <a:path w="2004" h="1711" extrusionOk="0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44"/>
            <p:cNvSpPr/>
            <p:nvPr/>
          </p:nvSpPr>
          <p:spPr>
            <a:xfrm>
              <a:off x="6953859" y="3377426"/>
              <a:ext cx="36680" cy="35003"/>
            </a:xfrm>
            <a:custGeom>
              <a:avLst/>
              <a:gdLst/>
              <a:ahLst/>
              <a:cxnLst/>
              <a:rect l="l" t="t" r="r" b="b"/>
              <a:pathLst>
                <a:path w="1400" h="1336" extrusionOk="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4"/>
            <p:cNvSpPr/>
            <p:nvPr/>
          </p:nvSpPr>
          <p:spPr>
            <a:xfrm>
              <a:off x="6977701" y="3522259"/>
              <a:ext cx="33195" cy="28479"/>
            </a:xfrm>
            <a:custGeom>
              <a:avLst/>
              <a:gdLst/>
              <a:ahLst/>
              <a:cxnLst/>
              <a:rect l="l" t="t" r="r" b="b"/>
              <a:pathLst>
                <a:path w="1267" h="1087" extrusionOk="0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4"/>
            <p:cNvSpPr/>
            <p:nvPr/>
          </p:nvSpPr>
          <p:spPr>
            <a:xfrm>
              <a:off x="6945816" y="3652473"/>
              <a:ext cx="38462" cy="36680"/>
            </a:xfrm>
            <a:custGeom>
              <a:avLst/>
              <a:gdLst/>
              <a:ahLst/>
              <a:cxnLst/>
              <a:rect l="l" t="t" r="r" b="b"/>
              <a:pathLst>
                <a:path w="1468" h="1400" extrusionOk="0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4"/>
            <p:cNvSpPr/>
            <p:nvPr/>
          </p:nvSpPr>
          <p:spPr>
            <a:xfrm>
              <a:off x="6810964" y="36889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44"/>
            <p:cNvSpPr/>
            <p:nvPr/>
          </p:nvSpPr>
          <p:spPr>
            <a:xfrm>
              <a:off x="6697702" y="3640212"/>
              <a:ext cx="29894" cy="28479"/>
            </a:xfrm>
            <a:custGeom>
              <a:avLst/>
              <a:gdLst/>
              <a:ahLst/>
              <a:cxnLst/>
              <a:rect l="l" t="t" r="r" b="b"/>
              <a:pathLst>
                <a:path w="1141" h="1087" extrusionOk="0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44"/>
            <p:cNvSpPr/>
            <p:nvPr/>
          </p:nvSpPr>
          <p:spPr>
            <a:xfrm>
              <a:off x="6644201" y="3522259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4"/>
            <p:cNvSpPr/>
            <p:nvPr/>
          </p:nvSpPr>
          <p:spPr>
            <a:xfrm>
              <a:off x="6676349" y="3383242"/>
              <a:ext cx="39457" cy="37754"/>
            </a:xfrm>
            <a:custGeom>
              <a:avLst/>
              <a:gdLst/>
              <a:ahLst/>
              <a:cxnLst/>
              <a:rect l="l" t="t" r="r" b="b"/>
              <a:pathLst>
                <a:path w="1506" h="1441" extrusionOk="0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7" name="Google Shape;2417;p44"/>
          <p:cNvGrpSpPr/>
          <p:nvPr/>
        </p:nvGrpSpPr>
        <p:grpSpPr>
          <a:xfrm>
            <a:off x="10642082" y="2552940"/>
            <a:ext cx="494885" cy="367277"/>
            <a:chOff x="7955145" y="2019192"/>
            <a:chExt cx="365175" cy="271013"/>
          </a:xfrm>
        </p:grpSpPr>
        <p:sp>
          <p:nvSpPr>
            <p:cNvPr id="2418" name="Google Shape;2418;p44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4" name="Google Shape;2424;p44"/>
          <p:cNvGrpSpPr/>
          <p:nvPr/>
        </p:nvGrpSpPr>
        <p:grpSpPr>
          <a:xfrm>
            <a:off x="10049875" y="2539769"/>
            <a:ext cx="490482" cy="393374"/>
            <a:chOff x="7518155" y="2009471"/>
            <a:chExt cx="361926" cy="290270"/>
          </a:xfrm>
        </p:grpSpPr>
        <p:sp>
          <p:nvSpPr>
            <p:cNvPr id="2425" name="Google Shape;2425;p44"/>
            <p:cNvSpPr/>
            <p:nvPr/>
          </p:nvSpPr>
          <p:spPr>
            <a:xfrm>
              <a:off x="7518155" y="2133712"/>
              <a:ext cx="361403" cy="166029"/>
            </a:xfrm>
            <a:custGeom>
              <a:avLst/>
              <a:gdLst/>
              <a:ahLst/>
              <a:cxnLst/>
              <a:rect l="l" t="t" r="r" b="b"/>
              <a:pathLst>
                <a:path w="13794" h="6337" extrusionOk="0">
                  <a:moveTo>
                    <a:pt x="3840" y="0"/>
                  </a:moveTo>
                  <a:cubicBezTo>
                    <a:pt x="3835" y="0"/>
                    <a:pt x="3830" y="1"/>
                    <a:pt x="3825" y="1"/>
                  </a:cubicBezTo>
                  <a:lnTo>
                    <a:pt x="442" y="1"/>
                  </a:lnTo>
                  <a:cubicBezTo>
                    <a:pt x="202" y="1"/>
                    <a:pt x="1" y="192"/>
                    <a:pt x="1" y="432"/>
                  </a:cubicBezTo>
                  <a:lnTo>
                    <a:pt x="1" y="5800"/>
                  </a:lnTo>
                  <a:cubicBezTo>
                    <a:pt x="1" y="6097"/>
                    <a:pt x="250" y="6337"/>
                    <a:pt x="547" y="6337"/>
                  </a:cubicBezTo>
                  <a:lnTo>
                    <a:pt x="13248" y="6337"/>
                  </a:lnTo>
                  <a:cubicBezTo>
                    <a:pt x="13545" y="6337"/>
                    <a:pt x="13794" y="6097"/>
                    <a:pt x="13794" y="5800"/>
                  </a:cubicBezTo>
                  <a:lnTo>
                    <a:pt x="13794" y="432"/>
                  </a:lnTo>
                  <a:cubicBezTo>
                    <a:pt x="13794" y="192"/>
                    <a:pt x="13593" y="1"/>
                    <a:pt x="13353" y="1"/>
                  </a:cubicBezTo>
                  <a:lnTo>
                    <a:pt x="9969" y="1"/>
                  </a:lnTo>
                  <a:cubicBezTo>
                    <a:pt x="9586" y="1"/>
                    <a:pt x="9308" y="346"/>
                    <a:pt x="9385" y="720"/>
                  </a:cubicBezTo>
                  <a:cubicBezTo>
                    <a:pt x="9711" y="2282"/>
                    <a:pt x="8532" y="3758"/>
                    <a:pt x="6931" y="3787"/>
                  </a:cubicBezTo>
                  <a:cubicBezTo>
                    <a:pt x="6919" y="3787"/>
                    <a:pt x="6907" y="3787"/>
                    <a:pt x="6896" y="3787"/>
                  </a:cubicBezTo>
                  <a:cubicBezTo>
                    <a:pt x="5493" y="3787"/>
                    <a:pt x="4362" y="2654"/>
                    <a:pt x="4362" y="1247"/>
                  </a:cubicBezTo>
                  <a:cubicBezTo>
                    <a:pt x="4362" y="1065"/>
                    <a:pt x="4372" y="892"/>
                    <a:pt x="4410" y="720"/>
                  </a:cubicBezTo>
                  <a:cubicBezTo>
                    <a:pt x="4486" y="351"/>
                    <a:pt x="4207" y="0"/>
                    <a:pt x="3840" y="0"/>
                  </a:cubicBez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776503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575" y="0"/>
                  </a:moveTo>
                  <a:cubicBezTo>
                    <a:pt x="307" y="0"/>
                    <a:pt x="77" y="173"/>
                    <a:pt x="0" y="432"/>
                  </a:cubicBezTo>
                  <a:cubicBezTo>
                    <a:pt x="0" y="508"/>
                    <a:pt x="10" y="585"/>
                    <a:pt x="10" y="671"/>
                  </a:cubicBezTo>
                  <a:cubicBezTo>
                    <a:pt x="19" y="748"/>
                    <a:pt x="10" y="796"/>
                    <a:pt x="10" y="863"/>
                  </a:cubicBezTo>
                  <a:cubicBezTo>
                    <a:pt x="29" y="997"/>
                    <a:pt x="48" y="1122"/>
                    <a:pt x="48" y="1256"/>
                  </a:cubicBezTo>
                  <a:cubicBezTo>
                    <a:pt x="48" y="1342"/>
                    <a:pt x="38" y="1429"/>
                    <a:pt x="29" y="1515"/>
                  </a:cubicBezTo>
                  <a:lnTo>
                    <a:pt x="48" y="1534"/>
                  </a:lnTo>
                  <a:cubicBezTo>
                    <a:pt x="479" y="1534"/>
                    <a:pt x="479" y="978"/>
                    <a:pt x="920" y="978"/>
                  </a:cubicBezTo>
                  <a:cubicBezTo>
                    <a:pt x="1352" y="978"/>
                    <a:pt x="1352" y="1534"/>
                    <a:pt x="1792" y="1534"/>
                  </a:cubicBezTo>
                  <a:cubicBezTo>
                    <a:pt x="2224" y="1534"/>
                    <a:pt x="2224" y="978"/>
                    <a:pt x="2665" y="978"/>
                  </a:cubicBezTo>
                  <a:cubicBezTo>
                    <a:pt x="3096" y="978"/>
                    <a:pt x="3096" y="1534"/>
                    <a:pt x="3537" y="1534"/>
                  </a:cubicBezTo>
                  <a:cubicBezTo>
                    <a:pt x="3968" y="1534"/>
                    <a:pt x="3968" y="1007"/>
                    <a:pt x="4381" y="978"/>
                  </a:cubicBezTo>
                  <a:lnTo>
                    <a:pt x="4381" y="10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751841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0" y="0"/>
                  </a:moveTo>
                  <a:lnTo>
                    <a:pt x="0" y="978"/>
                  </a:lnTo>
                  <a:cubicBezTo>
                    <a:pt x="432" y="978"/>
                    <a:pt x="432" y="1534"/>
                    <a:pt x="863" y="1534"/>
                  </a:cubicBezTo>
                  <a:cubicBezTo>
                    <a:pt x="1304" y="1534"/>
                    <a:pt x="1304" y="978"/>
                    <a:pt x="1735" y="978"/>
                  </a:cubicBezTo>
                  <a:cubicBezTo>
                    <a:pt x="2176" y="978"/>
                    <a:pt x="2176" y="1534"/>
                    <a:pt x="2607" y="1534"/>
                  </a:cubicBezTo>
                  <a:cubicBezTo>
                    <a:pt x="3048" y="1534"/>
                    <a:pt x="3048" y="978"/>
                    <a:pt x="3480" y="978"/>
                  </a:cubicBezTo>
                  <a:cubicBezTo>
                    <a:pt x="3921" y="978"/>
                    <a:pt x="3921" y="1534"/>
                    <a:pt x="4352" y="1534"/>
                  </a:cubicBezTo>
                  <a:lnTo>
                    <a:pt x="4371" y="1505"/>
                  </a:lnTo>
                  <a:cubicBezTo>
                    <a:pt x="4362" y="1419"/>
                    <a:pt x="4352" y="1342"/>
                    <a:pt x="4352" y="1256"/>
                  </a:cubicBezTo>
                  <a:cubicBezTo>
                    <a:pt x="4352" y="1160"/>
                    <a:pt x="4352" y="1074"/>
                    <a:pt x="4371" y="978"/>
                  </a:cubicBezTo>
                  <a:cubicBezTo>
                    <a:pt x="4381" y="892"/>
                    <a:pt x="4352" y="806"/>
                    <a:pt x="4352" y="710"/>
                  </a:cubicBezTo>
                  <a:cubicBezTo>
                    <a:pt x="4352" y="595"/>
                    <a:pt x="4362" y="489"/>
                    <a:pt x="4381" y="374"/>
                  </a:cubicBezTo>
                  <a:cubicBezTo>
                    <a:pt x="4285" y="144"/>
                    <a:pt x="4064" y="0"/>
                    <a:pt x="3825" y="0"/>
                  </a:cubicBez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7518417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3830" y="0"/>
                  </a:moveTo>
                  <a:cubicBezTo>
                    <a:pt x="3825" y="0"/>
                    <a:pt x="3820" y="1"/>
                    <a:pt x="3815" y="1"/>
                  </a:cubicBezTo>
                  <a:lnTo>
                    <a:pt x="432" y="1"/>
                  </a:lnTo>
                  <a:cubicBezTo>
                    <a:pt x="192" y="1"/>
                    <a:pt x="0" y="192"/>
                    <a:pt x="0" y="442"/>
                  </a:cubicBezTo>
                  <a:lnTo>
                    <a:pt x="0" y="969"/>
                  </a:lnTo>
                  <a:cubicBezTo>
                    <a:pt x="432" y="969"/>
                    <a:pt x="432" y="1525"/>
                    <a:pt x="863" y="1525"/>
                  </a:cubicBezTo>
                  <a:cubicBezTo>
                    <a:pt x="1304" y="1525"/>
                    <a:pt x="1304" y="969"/>
                    <a:pt x="1735" y="969"/>
                  </a:cubicBezTo>
                  <a:cubicBezTo>
                    <a:pt x="2176" y="969"/>
                    <a:pt x="2176" y="1525"/>
                    <a:pt x="2607" y="1525"/>
                  </a:cubicBezTo>
                  <a:cubicBezTo>
                    <a:pt x="3048" y="1525"/>
                    <a:pt x="3048" y="969"/>
                    <a:pt x="3480" y="969"/>
                  </a:cubicBezTo>
                  <a:cubicBezTo>
                    <a:pt x="3921" y="969"/>
                    <a:pt x="3921" y="1525"/>
                    <a:pt x="4352" y="1525"/>
                  </a:cubicBezTo>
                  <a:lnTo>
                    <a:pt x="4371" y="1506"/>
                  </a:lnTo>
                  <a:cubicBezTo>
                    <a:pt x="4362" y="1419"/>
                    <a:pt x="4352" y="1333"/>
                    <a:pt x="4352" y="1247"/>
                  </a:cubicBezTo>
                  <a:cubicBezTo>
                    <a:pt x="4352" y="1074"/>
                    <a:pt x="4371" y="892"/>
                    <a:pt x="4409" y="720"/>
                  </a:cubicBezTo>
                  <a:cubicBezTo>
                    <a:pt x="4485" y="351"/>
                    <a:pt x="4206" y="0"/>
                    <a:pt x="383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4"/>
            <p:cNvSpPr/>
            <p:nvPr/>
          </p:nvSpPr>
          <p:spPr>
            <a:xfrm>
              <a:off x="7762548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655" y="0"/>
                  </a:moveTo>
                  <a:cubicBezTo>
                    <a:pt x="279" y="0"/>
                    <a:pt x="0" y="351"/>
                    <a:pt x="76" y="720"/>
                  </a:cubicBezTo>
                  <a:cubicBezTo>
                    <a:pt x="114" y="892"/>
                    <a:pt x="133" y="1074"/>
                    <a:pt x="133" y="1247"/>
                  </a:cubicBezTo>
                  <a:cubicBezTo>
                    <a:pt x="133" y="1333"/>
                    <a:pt x="124" y="1419"/>
                    <a:pt x="114" y="1506"/>
                  </a:cubicBezTo>
                  <a:lnTo>
                    <a:pt x="133" y="1525"/>
                  </a:lnTo>
                  <a:cubicBezTo>
                    <a:pt x="565" y="1525"/>
                    <a:pt x="565" y="969"/>
                    <a:pt x="1006" y="969"/>
                  </a:cubicBezTo>
                  <a:cubicBezTo>
                    <a:pt x="1437" y="969"/>
                    <a:pt x="1437" y="1525"/>
                    <a:pt x="1878" y="1525"/>
                  </a:cubicBezTo>
                  <a:cubicBezTo>
                    <a:pt x="2309" y="1525"/>
                    <a:pt x="2309" y="969"/>
                    <a:pt x="2750" y="969"/>
                  </a:cubicBezTo>
                  <a:cubicBezTo>
                    <a:pt x="3182" y="969"/>
                    <a:pt x="3182" y="1525"/>
                    <a:pt x="3622" y="1525"/>
                  </a:cubicBezTo>
                  <a:cubicBezTo>
                    <a:pt x="4054" y="1525"/>
                    <a:pt x="4054" y="969"/>
                    <a:pt x="4485" y="969"/>
                  </a:cubicBezTo>
                  <a:lnTo>
                    <a:pt x="4485" y="442"/>
                  </a:lnTo>
                  <a:cubicBezTo>
                    <a:pt x="4485" y="192"/>
                    <a:pt x="4293" y="1"/>
                    <a:pt x="4054" y="1"/>
                  </a:cubicBezTo>
                  <a:lnTo>
                    <a:pt x="670" y="1"/>
                  </a:lnTo>
                  <a:cubicBezTo>
                    <a:pt x="665" y="1"/>
                    <a:pt x="660" y="0"/>
                    <a:pt x="655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4"/>
            <p:cNvSpPr/>
            <p:nvPr/>
          </p:nvSpPr>
          <p:spPr>
            <a:xfrm>
              <a:off x="7604536" y="2228896"/>
              <a:ext cx="22139" cy="18916"/>
            </a:xfrm>
            <a:custGeom>
              <a:avLst/>
              <a:gdLst/>
              <a:ahLst/>
              <a:cxnLst/>
              <a:rect l="l" t="t" r="r" b="b"/>
              <a:pathLst>
                <a:path w="845" h="722" extrusionOk="0">
                  <a:moveTo>
                    <a:pt x="480" y="1"/>
                  </a:moveTo>
                  <a:cubicBezTo>
                    <a:pt x="164" y="1"/>
                    <a:pt x="1" y="38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8"/>
                    <a:pt x="844" y="365"/>
                  </a:cubicBezTo>
                  <a:cubicBezTo>
                    <a:pt x="844" y="163"/>
                    <a:pt x="68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7526696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0" y="1"/>
                  </a:moveTo>
                  <a:cubicBezTo>
                    <a:pt x="163" y="1"/>
                    <a:pt x="0" y="384"/>
                    <a:pt x="231" y="614"/>
                  </a:cubicBezTo>
                  <a:cubicBezTo>
                    <a:pt x="302" y="689"/>
                    <a:pt x="391" y="722"/>
                    <a:pt x="479" y="722"/>
                  </a:cubicBezTo>
                  <a:cubicBezTo>
                    <a:pt x="664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7550564" y="2206286"/>
              <a:ext cx="22113" cy="18943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9" y="1"/>
                  </a:moveTo>
                  <a:cubicBezTo>
                    <a:pt x="163" y="1"/>
                    <a:pt x="0" y="394"/>
                    <a:pt x="230" y="614"/>
                  </a:cubicBezTo>
                  <a:cubicBezTo>
                    <a:pt x="305" y="689"/>
                    <a:pt x="396" y="722"/>
                    <a:pt x="484" y="722"/>
                  </a:cubicBezTo>
                  <a:cubicBezTo>
                    <a:pt x="669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7768286" y="2228896"/>
              <a:ext cx="21877" cy="18916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480" y="1"/>
                  </a:moveTo>
                  <a:cubicBezTo>
                    <a:pt x="154" y="1"/>
                    <a:pt x="1" y="384"/>
                    <a:pt x="221" y="614"/>
                  </a:cubicBezTo>
                  <a:cubicBezTo>
                    <a:pt x="296" y="689"/>
                    <a:pt x="387" y="722"/>
                    <a:pt x="475" y="722"/>
                  </a:cubicBezTo>
                  <a:cubicBezTo>
                    <a:pt x="660" y="722"/>
                    <a:pt x="835" y="578"/>
                    <a:pt x="835" y="365"/>
                  </a:cubicBezTo>
                  <a:cubicBezTo>
                    <a:pt x="835" y="163"/>
                    <a:pt x="67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7845891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9" y="1"/>
                  </a:moveTo>
                  <a:cubicBezTo>
                    <a:pt x="163" y="1"/>
                    <a:pt x="1" y="384"/>
                    <a:pt x="231" y="614"/>
                  </a:cubicBezTo>
                  <a:cubicBezTo>
                    <a:pt x="305" y="689"/>
                    <a:pt x="395" y="722"/>
                    <a:pt x="484" y="722"/>
                  </a:cubicBezTo>
                  <a:cubicBezTo>
                    <a:pt x="668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7822022" y="2206286"/>
              <a:ext cx="22139" cy="18943"/>
            </a:xfrm>
            <a:custGeom>
              <a:avLst/>
              <a:gdLst/>
              <a:ahLst/>
              <a:cxnLst/>
              <a:rect l="l" t="t" r="r" b="b"/>
              <a:pathLst>
                <a:path w="845" h="723" extrusionOk="0">
                  <a:moveTo>
                    <a:pt x="480" y="1"/>
                  </a:moveTo>
                  <a:cubicBezTo>
                    <a:pt x="164" y="1"/>
                    <a:pt x="1" y="39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7636500" y="2009471"/>
              <a:ext cx="125026" cy="206901"/>
            </a:xfrm>
            <a:custGeom>
              <a:avLst/>
              <a:gdLst/>
              <a:ahLst/>
              <a:cxnLst/>
              <a:rect l="l" t="t" r="r" b="b"/>
              <a:pathLst>
                <a:path w="4772" h="7897" extrusionOk="0">
                  <a:moveTo>
                    <a:pt x="2380" y="0"/>
                  </a:moveTo>
                  <a:cubicBezTo>
                    <a:pt x="2318" y="0"/>
                    <a:pt x="2256" y="41"/>
                    <a:pt x="2241" y="123"/>
                  </a:cubicBezTo>
                  <a:lnTo>
                    <a:pt x="1762" y="3113"/>
                  </a:lnTo>
                  <a:cubicBezTo>
                    <a:pt x="1647" y="3784"/>
                    <a:pt x="1369" y="4407"/>
                    <a:pt x="947" y="4934"/>
                  </a:cubicBezTo>
                  <a:cubicBezTo>
                    <a:pt x="1" y="6129"/>
                    <a:pt x="856" y="7896"/>
                    <a:pt x="2382" y="7896"/>
                  </a:cubicBezTo>
                  <a:cubicBezTo>
                    <a:pt x="2386" y="7896"/>
                    <a:pt x="2391" y="7896"/>
                    <a:pt x="2395" y="7896"/>
                  </a:cubicBezTo>
                  <a:cubicBezTo>
                    <a:pt x="3928" y="7887"/>
                    <a:pt x="4772" y="6113"/>
                    <a:pt x="3804" y="4915"/>
                  </a:cubicBezTo>
                  <a:cubicBezTo>
                    <a:pt x="3449" y="4474"/>
                    <a:pt x="3190" y="3957"/>
                    <a:pt x="3056" y="3410"/>
                  </a:cubicBezTo>
                  <a:lnTo>
                    <a:pt x="2874" y="2356"/>
                  </a:lnTo>
                  <a:lnTo>
                    <a:pt x="2519" y="123"/>
                  </a:lnTo>
                  <a:cubicBezTo>
                    <a:pt x="2505" y="41"/>
                    <a:pt x="2443" y="0"/>
                    <a:pt x="2380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44"/>
            <p:cNvSpPr/>
            <p:nvPr/>
          </p:nvSpPr>
          <p:spPr>
            <a:xfrm>
              <a:off x="7688167" y="2009471"/>
              <a:ext cx="73412" cy="206639"/>
            </a:xfrm>
            <a:custGeom>
              <a:avLst/>
              <a:gdLst/>
              <a:ahLst/>
              <a:cxnLst/>
              <a:rect l="l" t="t" r="r" b="b"/>
              <a:pathLst>
                <a:path w="2802" h="7887" extrusionOk="0">
                  <a:moveTo>
                    <a:pt x="408" y="0"/>
                  </a:moveTo>
                  <a:cubicBezTo>
                    <a:pt x="346" y="0"/>
                    <a:pt x="284" y="41"/>
                    <a:pt x="269" y="123"/>
                  </a:cubicBezTo>
                  <a:lnTo>
                    <a:pt x="1" y="1800"/>
                  </a:lnTo>
                  <a:lnTo>
                    <a:pt x="87" y="2356"/>
                  </a:lnTo>
                  <a:lnTo>
                    <a:pt x="269" y="3401"/>
                  </a:lnTo>
                  <a:cubicBezTo>
                    <a:pt x="403" y="3957"/>
                    <a:pt x="653" y="4474"/>
                    <a:pt x="1017" y="4915"/>
                  </a:cubicBezTo>
                  <a:cubicBezTo>
                    <a:pt x="1860" y="5960"/>
                    <a:pt x="1314" y="7542"/>
                    <a:pt x="1" y="7839"/>
                  </a:cubicBezTo>
                  <a:cubicBezTo>
                    <a:pt x="125" y="7867"/>
                    <a:pt x="260" y="7887"/>
                    <a:pt x="384" y="7887"/>
                  </a:cubicBezTo>
                  <a:cubicBezTo>
                    <a:pt x="396" y="7887"/>
                    <a:pt x="409" y="7887"/>
                    <a:pt x="421" y="7887"/>
                  </a:cubicBezTo>
                  <a:cubicBezTo>
                    <a:pt x="1941" y="7887"/>
                    <a:pt x="2802" y="6104"/>
                    <a:pt x="1832" y="4915"/>
                  </a:cubicBezTo>
                  <a:cubicBezTo>
                    <a:pt x="1477" y="4474"/>
                    <a:pt x="1218" y="3957"/>
                    <a:pt x="1094" y="3410"/>
                  </a:cubicBezTo>
                  <a:lnTo>
                    <a:pt x="911" y="2356"/>
                  </a:lnTo>
                  <a:lnTo>
                    <a:pt x="547" y="123"/>
                  </a:lnTo>
                  <a:cubicBezTo>
                    <a:pt x="533" y="41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8" name="Google Shape;2438;p44"/>
          <p:cNvGrpSpPr/>
          <p:nvPr/>
        </p:nvGrpSpPr>
        <p:grpSpPr>
          <a:xfrm>
            <a:off x="9455639" y="2514808"/>
            <a:ext cx="490802" cy="443509"/>
            <a:chOff x="7079672" y="1991053"/>
            <a:chExt cx="362162" cy="327264"/>
          </a:xfrm>
        </p:grpSpPr>
        <p:sp>
          <p:nvSpPr>
            <p:cNvPr id="2439" name="Google Shape;2439;p44"/>
            <p:cNvSpPr/>
            <p:nvPr/>
          </p:nvSpPr>
          <p:spPr>
            <a:xfrm>
              <a:off x="7418202" y="2117651"/>
              <a:ext cx="23632" cy="200666"/>
            </a:xfrm>
            <a:custGeom>
              <a:avLst/>
              <a:gdLst/>
              <a:ahLst/>
              <a:cxnLst/>
              <a:rect l="l" t="t" r="r" b="b"/>
              <a:pathLst>
                <a:path w="902" h="7659" extrusionOk="0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4"/>
            <p:cNvSpPr/>
            <p:nvPr/>
          </p:nvSpPr>
          <p:spPr>
            <a:xfrm>
              <a:off x="7423992" y="2117651"/>
              <a:ext cx="17842" cy="200666"/>
            </a:xfrm>
            <a:custGeom>
              <a:avLst/>
              <a:gdLst/>
              <a:ahLst/>
              <a:cxnLst/>
              <a:rect l="l" t="t" r="r" b="b"/>
              <a:pathLst>
                <a:path w="681" h="7659" extrusionOk="0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4"/>
            <p:cNvSpPr/>
            <p:nvPr/>
          </p:nvSpPr>
          <p:spPr>
            <a:xfrm>
              <a:off x="7103540" y="2161353"/>
              <a:ext cx="104748" cy="94687"/>
            </a:xfrm>
            <a:custGeom>
              <a:avLst/>
              <a:gdLst/>
              <a:ahLst/>
              <a:cxnLst/>
              <a:rect l="l" t="t" r="r" b="b"/>
              <a:pathLst>
                <a:path w="3998" h="3614" extrusionOk="0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4"/>
            <p:cNvSpPr/>
            <p:nvPr/>
          </p:nvSpPr>
          <p:spPr>
            <a:xfrm>
              <a:off x="7190419" y="2161353"/>
              <a:ext cx="17868" cy="94687"/>
            </a:xfrm>
            <a:custGeom>
              <a:avLst/>
              <a:gdLst/>
              <a:ahLst/>
              <a:cxnLst/>
              <a:rect l="l" t="t" r="r" b="b"/>
              <a:pathLst>
                <a:path w="682" h="3614" extrusionOk="0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4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44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44"/>
            <p:cNvSpPr/>
            <p:nvPr/>
          </p:nvSpPr>
          <p:spPr>
            <a:xfrm>
              <a:off x="7139198" y="2256013"/>
              <a:ext cx="16847" cy="62304"/>
            </a:xfrm>
            <a:custGeom>
              <a:avLst/>
              <a:gdLst/>
              <a:ahLst/>
              <a:cxnLst/>
              <a:rect l="l" t="t" r="r" b="b"/>
              <a:pathLst>
                <a:path w="643" h="2378" extrusionOk="0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4"/>
            <p:cNvSpPr/>
            <p:nvPr/>
          </p:nvSpPr>
          <p:spPr>
            <a:xfrm>
              <a:off x="7193930" y="2002424"/>
              <a:ext cx="11083" cy="38147"/>
            </a:xfrm>
            <a:custGeom>
              <a:avLst/>
              <a:gdLst/>
              <a:ahLst/>
              <a:cxnLst/>
              <a:rect l="l" t="t" r="r" b="b"/>
              <a:pathLst>
                <a:path w="423" h="1456" extrusionOk="0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4"/>
            <p:cNvSpPr/>
            <p:nvPr/>
          </p:nvSpPr>
          <p:spPr>
            <a:xfrm>
              <a:off x="7193930" y="2072063"/>
              <a:ext cx="11083" cy="47108"/>
            </a:xfrm>
            <a:custGeom>
              <a:avLst/>
              <a:gdLst/>
              <a:ahLst/>
              <a:cxnLst/>
              <a:rect l="l" t="t" r="r" b="b"/>
              <a:pathLst>
                <a:path w="423" h="1798" extrusionOk="0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4"/>
            <p:cNvSpPr/>
            <p:nvPr/>
          </p:nvSpPr>
          <p:spPr>
            <a:xfrm>
              <a:off x="7177371" y="2029488"/>
              <a:ext cx="43964" cy="47998"/>
            </a:xfrm>
            <a:custGeom>
              <a:avLst/>
              <a:gdLst/>
              <a:ahLst/>
              <a:cxnLst/>
              <a:rect l="l" t="t" r="r" b="b"/>
              <a:pathLst>
                <a:path w="1678" h="1832" extrusionOk="0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44"/>
            <p:cNvSpPr/>
            <p:nvPr/>
          </p:nvSpPr>
          <p:spPr>
            <a:xfrm>
              <a:off x="7197205" y="2029488"/>
              <a:ext cx="24130" cy="47998"/>
            </a:xfrm>
            <a:custGeom>
              <a:avLst/>
              <a:gdLst/>
              <a:ahLst/>
              <a:cxnLst/>
              <a:rect l="l" t="t" r="r" b="b"/>
              <a:pathLst>
                <a:path w="921" h="1832" extrusionOk="0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44"/>
            <p:cNvSpPr/>
            <p:nvPr/>
          </p:nvSpPr>
          <p:spPr>
            <a:xfrm>
              <a:off x="7208261" y="2145528"/>
              <a:ext cx="209705" cy="129611"/>
            </a:xfrm>
            <a:custGeom>
              <a:avLst/>
              <a:gdLst/>
              <a:ahLst/>
              <a:cxnLst/>
              <a:rect l="l" t="t" r="r" b="b"/>
              <a:pathLst>
                <a:path w="8004" h="4947" extrusionOk="0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4"/>
            <p:cNvSpPr/>
            <p:nvPr/>
          </p:nvSpPr>
          <p:spPr>
            <a:xfrm>
              <a:off x="7391321" y="2145528"/>
              <a:ext cx="26645" cy="129611"/>
            </a:xfrm>
            <a:custGeom>
              <a:avLst/>
              <a:gdLst/>
              <a:ahLst/>
              <a:cxnLst/>
              <a:rect l="l" t="t" r="r" b="b"/>
              <a:pathLst>
                <a:path w="1017" h="4947" extrusionOk="0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44"/>
            <p:cNvSpPr/>
            <p:nvPr/>
          </p:nvSpPr>
          <p:spPr>
            <a:xfrm>
              <a:off x="7139198" y="1991053"/>
              <a:ext cx="88189" cy="122092"/>
            </a:xfrm>
            <a:custGeom>
              <a:avLst/>
              <a:gdLst/>
              <a:ahLst/>
              <a:cxnLst/>
              <a:rect l="l" t="t" r="r" b="b"/>
              <a:pathLst>
                <a:path w="3366" h="4660" extrusionOk="0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44"/>
            <p:cNvSpPr/>
            <p:nvPr/>
          </p:nvSpPr>
          <p:spPr>
            <a:xfrm>
              <a:off x="7079672" y="2018406"/>
              <a:ext cx="23894" cy="299911"/>
            </a:xfrm>
            <a:custGeom>
              <a:avLst/>
              <a:gdLst/>
              <a:ahLst/>
              <a:cxnLst/>
              <a:rect l="l" t="t" r="r" b="b"/>
              <a:pathLst>
                <a:path w="912" h="11447" extrusionOk="0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44"/>
            <p:cNvSpPr/>
            <p:nvPr/>
          </p:nvSpPr>
          <p:spPr>
            <a:xfrm>
              <a:off x="7085698" y="2018379"/>
              <a:ext cx="17868" cy="299938"/>
            </a:xfrm>
            <a:custGeom>
              <a:avLst/>
              <a:gdLst/>
              <a:ahLst/>
              <a:cxnLst/>
              <a:rect l="l" t="t" r="r" b="b"/>
              <a:pathLst>
                <a:path w="682" h="11448" extrusionOk="0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5" name="Google Shape;2455;p44"/>
          <p:cNvGrpSpPr/>
          <p:nvPr/>
        </p:nvGrpSpPr>
        <p:grpSpPr>
          <a:xfrm>
            <a:off x="8861405" y="2575059"/>
            <a:ext cx="490448" cy="322716"/>
            <a:chOff x="6641188" y="2035514"/>
            <a:chExt cx="361901" cy="238132"/>
          </a:xfrm>
        </p:grpSpPr>
        <p:sp>
          <p:nvSpPr>
            <p:cNvPr id="2456" name="Google Shape;2456;p44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451" y="1"/>
                  </a:moveTo>
                  <a:cubicBezTo>
                    <a:pt x="202" y="1"/>
                    <a:pt x="0" y="202"/>
                    <a:pt x="0" y="461"/>
                  </a:cubicBezTo>
                  <a:lnTo>
                    <a:pt x="0" y="7976"/>
                  </a:lnTo>
                  <a:cubicBezTo>
                    <a:pt x="0" y="8225"/>
                    <a:pt x="202" y="8426"/>
                    <a:pt x="451" y="8426"/>
                  </a:cubicBezTo>
                  <a:lnTo>
                    <a:pt x="13362" y="8426"/>
                  </a:lnTo>
                  <a:cubicBezTo>
                    <a:pt x="13612" y="8426"/>
                    <a:pt x="13813" y="8225"/>
                    <a:pt x="13813" y="7985"/>
                  </a:cubicBezTo>
                  <a:lnTo>
                    <a:pt x="13813" y="461"/>
                  </a:lnTo>
                  <a:cubicBezTo>
                    <a:pt x="13813" y="202"/>
                    <a:pt x="13612" y="1"/>
                    <a:pt x="13362" y="1"/>
                  </a:cubicBez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44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12864" y="1"/>
                  </a:moveTo>
                  <a:lnTo>
                    <a:pt x="12864" y="6883"/>
                  </a:lnTo>
                  <a:cubicBezTo>
                    <a:pt x="12864" y="7132"/>
                    <a:pt x="12653" y="7343"/>
                    <a:pt x="12394" y="7343"/>
                  </a:cubicBezTo>
                  <a:lnTo>
                    <a:pt x="0" y="7343"/>
                  </a:lnTo>
                  <a:lnTo>
                    <a:pt x="0" y="7957"/>
                  </a:lnTo>
                  <a:cubicBezTo>
                    <a:pt x="0" y="8215"/>
                    <a:pt x="211" y="8426"/>
                    <a:pt x="460" y="8426"/>
                  </a:cubicBezTo>
                  <a:lnTo>
                    <a:pt x="13343" y="8426"/>
                  </a:lnTo>
                  <a:cubicBezTo>
                    <a:pt x="13602" y="8426"/>
                    <a:pt x="13813" y="8215"/>
                    <a:pt x="13813" y="7957"/>
                  </a:cubicBezTo>
                  <a:lnTo>
                    <a:pt x="13813" y="470"/>
                  </a:lnTo>
                  <a:cubicBezTo>
                    <a:pt x="13813" y="212"/>
                    <a:pt x="13602" y="1"/>
                    <a:pt x="13353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44"/>
            <p:cNvSpPr/>
            <p:nvPr/>
          </p:nvSpPr>
          <p:spPr>
            <a:xfrm>
              <a:off x="6681615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7" y="662"/>
                  </a:cubicBezTo>
                  <a:lnTo>
                    <a:pt x="2196" y="662"/>
                  </a:lnTo>
                  <a:cubicBezTo>
                    <a:pt x="2201" y="662"/>
                    <a:pt x="2206" y="662"/>
                    <a:pt x="2211" y="662"/>
                  </a:cubicBezTo>
                  <a:cubicBezTo>
                    <a:pt x="2368" y="662"/>
                    <a:pt x="2502" y="522"/>
                    <a:pt x="2502" y="355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44"/>
            <p:cNvSpPr/>
            <p:nvPr/>
          </p:nvSpPr>
          <p:spPr>
            <a:xfrm>
              <a:off x="6897084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8" y="662"/>
                  </a:cubicBezTo>
                  <a:lnTo>
                    <a:pt x="2196" y="662"/>
                  </a:lnTo>
                  <a:cubicBezTo>
                    <a:pt x="2201" y="662"/>
                    <a:pt x="2207" y="662"/>
                    <a:pt x="2212" y="662"/>
                  </a:cubicBezTo>
                  <a:cubicBezTo>
                    <a:pt x="2377" y="662"/>
                    <a:pt x="2503" y="522"/>
                    <a:pt x="2503" y="355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44"/>
            <p:cNvSpPr/>
            <p:nvPr/>
          </p:nvSpPr>
          <p:spPr>
            <a:xfrm>
              <a:off x="6666288" y="2064151"/>
              <a:ext cx="191653" cy="163776"/>
            </a:xfrm>
            <a:custGeom>
              <a:avLst/>
              <a:gdLst/>
              <a:ahLst/>
              <a:cxnLst/>
              <a:rect l="l" t="t" r="r" b="b"/>
              <a:pathLst>
                <a:path w="7315" h="6251" extrusionOk="0">
                  <a:moveTo>
                    <a:pt x="329" y="0"/>
                  </a:moveTo>
                  <a:cubicBezTo>
                    <a:pt x="145" y="0"/>
                    <a:pt x="1" y="150"/>
                    <a:pt x="1" y="336"/>
                  </a:cubicBezTo>
                  <a:lnTo>
                    <a:pt x="1" y="5905"/>
                  </a:lnTo>
                  <a:cubicBezTo>
                    <a:pt x="1" y="6097"/>
                    <a:pt x="154" y="6250"/>
                    <a:pt x="346" y="6250"/>
                  </a:cubicBezTo>
                  <a:lnTo>
                    <a:pt x="6970" y="6250"/>
                  </a:lnTo>
                  <a:cubicBezTo>
                    <a:pt x="7161" y="6250"/>
                    <a:pt x="7315" y="6097"/>
                    <a:pt x="7315" y="5905"/>
                  </a:cubicBezTo>
                  <a:lnTo>
                    <a:pt x="7315" y="336"/>
                  </a:lnTo>
                  <a:cubicBezTo>
                    <a:pt x="7315" y="150"/>
                    <a:pt x="7170" y="0"/>
                    <a:pt x="6987" y="0"/>
                  </a:cubicBezTo>
                  <a:cubicBezTo>
                    <a:pt x="6981" y="0"/>
                    <a:pt x="6975" y="0"/>
                    <a:pt x="6970" y="1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44"/>
            <p:cNvSpPr/>
            <p:nvPr/>
          </p:nvSpPr>
          <p:spPr>
            <a:xfrm>
              <a:off x="6666288" y="2063653"/>
              <a:ext cx="191915" cy="164274"/>
            </a:xfrm>
            <a:custGeom>
              <a:avLst/>
              <a:gdLst/>
              <a:ahLst/>
              <a:cxnLst/>
              <a:rect l="l" t="t" r="r" b="b"/>
              <a:pathLst>
                <a:path w="7325" h="6270" extrusionOk="0">
                  <a:moveTo>
                    <a:pt x="6960" y="0"/>
                  </a:moveTo>
                  <a:lnTo>
                    <a:pt x="6577" y="10"/>
                  </a:lnTo>
                  <a:lnTo>
                    <a:pt x="6577" y="4333"/>
                  </a:lnTo>
                  <a:cubicBezTo>
                    <a:pt x="6577" y="4994"/>
                    <a:pt x="6040" y="5531"/>
                    <a:pt x="5378" y="5531"/>
                  </a:cubicBezTo>
                  <a:lnTo>
                    <a:pt x="1" y="5531"/>
                  </a:lnTo>
                  <a:lnTo>
                    <a:pt x="1" y="5915"/>
                  </a:lnTo>
                  <a:cubicBezTo>
                    <a:pt x="1" y="6106"/>
                    <a:pt x="164" y="6269"/>
                    <a:pt x="365" y="6269"/>
                  </a:cubicBezTo>
                  <a:lnTo>
                    <a:pt x="6960" y="6269"/>
                  </a:lnTo>
                  <a:cubicBezTo>
                    <a:pt x="7161" y="6269"/>
                    <a:pt x="7324" y="6106"/>
                    <a:pt x="7324" y="5915"/>
                  </a:cubicBezTo>
                  <a:lnTo>
                    <a:pt x="7324" y="365"/>
                  </a:lnTo>
                  <a:cubicBezTo>
                    <a:pt x="7324" y="163"/>
                    <a:pt x="7161" y="0"/>
                    <a:pt x="6960" y="0"/>
                  </a:cubicBezTo>
                  <a:close/>
                </a:path>
              </a:pathLst>
            </a:custGeom>
            <a:solidFill>
              <a:srgbClr val="77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44"/>
            <p:cNvSpPr/>
            <p:nvPr/>
          </p:nvSpPr>
          <p:spPr>
            <a:xfrm>
              <a:off x="6892315" y="2171387"/>
              <a:ext cx="75115" cy="64321"/>
            </a:xfrm>
            <a:custGeom>
              <a:avLst/>
              <a:gdLst/>
              <a:ahLst/>
              <a:cxnLst/>
              <a:rect l="l" t="t" r="r" b="b"/>
              <a:pathLst>
                <a:path w="2867" h="2455" extrusionOk="0">
                  <a:moveTo>
                    <a:pt x="1640" y="0"/>
                  </a:moveTo>
                  <a:cubicBezTo>
                    <a:pt x="547" y="0"/>
                    <a:pt x="1" y="1323"/>
                    <a:pt x="768" y="2090"/>
                  </a:cubicBezTo>
                  <a:cubicBezTo>
                    <a:pt x="1019" y="2342"/>
                    <a:pt x="1329" y="2455"/>
                    <a:pt x="1632" y="2455"/>
                  </a:cubicBezTo>
                  <a:cubicBezTo>
                    <a:pt x="2263" y="2455"/>
                    <a:pt x="2867" y="1966"/>
                    <a:pt x="2867" y="1227"/>
                  </a:cubicBezTo>
                  <a:cubicBezTo>
                    <a:pt x="2857" y="547"/>
                    <a:pt x="2311" y="0"/>
                    <a:pt x="164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44"/>
            <p:cNvSpPr/>
            <p:nvPr/>
          </p:nvSpPr>
          <p:spPr>
            <a:xfrm>
              <a:off x="6925485" y="2171387"/>
              <a:ext cx="44461" cy="64111"/>
            </a:xfrm>
            <a:custGeom>
              <a:avLst/>
              <a:gdLst/>
              <a:ahLst/>
              <a:cxnLst/>
              <a:rect l="l" t="t" r="r" b="b"/>
              <a:pathLst>
                <a:path w="1697" h="2447" extrusionOk="0">
                  <a:moveTo>
                    <a:pt x="374" y="0"/>
                  </a:moveTo>
                  <a:cubicBezTo>
                    <a:pt x="240" y="0"/>
                    <a:pt x="115" y="20"/>
                    <a:pt x="0" y="58"/>
                  </a:cubicBezTo>
                  <a:cubicBezTo>
                    <a:pt x="1131" y="422"/>
                    <a:pt x="1131" y="2023"/>
                    <a:pt x="0" y="2387"/>
                  </a:cubicBezTo>
                  <a:cubicBezTo>
                    <a:pt x="125" y="2428"/>
                    <a:pt x="251" y="2447"/>
                    <a:pt x="375" y="2447"/>
                  </a:cubicBezTo>
                  <a:cubicBezTo>
                    <a:pt x="956" y="2447"/>
                    <a:pt x="1487" y="2026"/>
                    <a:pt x="1582" y="1410"/>
                  </a:cubicBezTo>
                  <a:cubicBezTo>
                    <a:pt x="1697" y="671"/>
                    <a:pt x="1122" y="0"/>
                    <a:pt x="37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44"/>
            <p:cNvSpPr/>
            <p:nvPr/>
          </p:nvSpPr>
          <p:spPr>
            <a:xfrm>
              <a:off x="6889302" y="2064151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4"/>
                    <a:pt x="1" y="317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595"/>
                    <a:pt x="1554" y="422"/>
                  </a:cubicBezTo>
                  <a:lnTo>
                    <a:pt x="1554" y="317"/>
                  </a:lnTo>
                  <a:cubicBezTo>
                    <a:pt x="1554" y="144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44"/>
            <p:cNvSpPr/>
            <p:nvPr/>
          </p:nvSpPr>
          <p:spPr>
            <a:xfrm>
              <a:off x="6908402" y="2063889"/>
              <a:ext cx="21615" cy="19886"/>
            </a:xfrm>
            <a:custGeom>
              <a:avLst/>
              <a:gdLst/>
              <a:ahLst/>
              <a:cxnLst/>
              <a:rect l="l" t="t" r="r" b="b"/>
              <a:pathLst>
                <a:path w="825" h="759" extrusionOk="0">
                  <a:moveTo>
                    <a:pt x="0" y="1"/>
                  </a:moveTo>
                  <a:cubicBezTo>
                    <a:pt x="192" y="1"/>
                    <a:pt x="336" y="154"/>
                    <a:pt x="336" y="336"/>
                  </a:cubicBezTo>
                  <a:lnTo>
                    <a:pt x="336" y="423"/>
                  </a:lnTo>
                  <a:cubicBezTo>
                    <a:pt x="336" y="605"/>
                    <a:pt x="192" y="758"/>
                    <a:pt x="0" y="758"/>
                  </a:cubicBezTo>
                  <a:lnTo>
                    <a:pt x="489" y="758"/>
                  </a:lnTo>
                  <a:cubicBezTo>
                    <a:pt x="671" y="758"/>
                    <a:pt x="825" y="605"/>
                    <a:pt x="825" y="423"/>
                  </a:cubicBezTo>
                  <a:lnTo>
                    <a:pt x="825" y="336"/>
                  </a:lnTo>
                  <a:cubicBezTo>
                    <a:pt x="825" y="154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4"/>
            <p:cNvSpPr/>
            <p:nvPr/>
          </p:nvSpPr>
          <p:spPr>
            <a:xfrm>
              <a:off x="6889302" y="2099049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5"/>
                    <a:pt x="1" y="317"/>
                  </a:cubicBezTo>
                  <a:lnTo>
                    <a:pt x="1" y="423"/>
                  </a:lnTo>
                  <a:cubicBezTo>
                    <a:pt x="1" y="605"/>
                    <a:pt x="145" y="749"/>
                    <a:pt x="317" y="749"/>
                  </a:cubicBezTo>
                  <a:lnTo>
                    <a:pt x="1228" y="749"/>
                  </a:lnTo>
                  <a:cubicBezTo>
                    <a:pt x="1410" y="749"/>
                    <a:pt x="1554" y="605"/>
                    <a:pt x="1554" y="423"/>
                  </a:cubicBezTo>
                  <a:lnTo>
                    <a:pt x="1554" y="317"/>
                  </a:lnTo>
                  <a:cubicBezTo>
                    <a:pt x="1554" y="145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44"/>
            <p:cNvSpPr/>
            <p:nvPr/>
          </p:nvSpPr>
          <p:spPr>
            <a:xfrm>
              <a:off x="6889302" y="2133974"/>
              <a:ext cx="40715" cy="19598"/>
            </a:xfrm>
            <a:custGeom>
              <a:avLst/>
              <a:gdLst/>
              <a:ahLst/>
              <a:cxnLst/>
              <a:rect l="l" t="t" r="r" b="b"/>
              <a:pathLst>
                <a:path w="1554" h="748" extrusionOk="0">
                  <a:moveTo>
                    <a:pt x="317" y="0"/>
                  </a:moveTo>
                  <a:cubicBezTo>
                    <a:pt x="145" y="0"/>
                    <a:pt x="1" y="144"/>
                    <a:pt x="1" y="326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604"/>
                    <a:pt x="1554" y="422"/>
                  </a:cubicBezTo>
                  <a:lnTo>
                    <a:pt x="1554" y="326"/>
                  </a:lnTo>
                  <a:cubicBezTo>
                    <a:pt x="1554" y="144"/>
                    <a:pt x="1410" y="0"/>
                    <a:pt x="122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44"/>
            <p:cNvSpPr/>
            <p:nvPr/>
          </p:nvSpPr>
          <p:spPr>
            <a:xfrm>
              <a:off x="6908402" y="2099049"/>
              <a:ext cx="21615" cy="19624"/>
            </a:xfrm>
            <a:custGeom>
              <a:avLst/>
              <a:gdLst/>
              <a:ahLst/>
              <a:cxnLst/>
              <a:rect l="l" t="t" r="r" b="b"/>
              <a:pathLst>
                <a:path w="825" h="749" extrusionOk="0">
                  <a:moveTo>
                    <a:pt x="0" y="1"/>
                  </a:moveTo>
                  <a:cubicBezTo>
                    <a:pt x="192" y="1"/>
                    <a:pt x="336" y="145"/>
                    <a:pt x="336" y="336"/>
                  </a:cubicBezTo>
                  <a:lnTo>
                    <a:pt x="336" y="413"/>
                  </a:lnTo>
                  <a:cubicBezTo>
                    <a:pt x="336" y="595"/>
                    <a:pt x="192" y="749"/>
                    <a:pt x="0" y="749"/>
                  </a:cubicBezTo>
                  <a:lnTo>
                    <a:pt x="489" y="749"/>
                  </a:lnTo>
                  <a:cubicBezTo>
                    <a:pt x="671" y="749"/>
                    <a:pt x="825" y="605"/>
                    <a:pt x="825" y="413"/>
                  </a:cubicBezTo>
                  <a:lnTo>
                    <a:pt x="825" y="336"/>
                  </a:lnTo>
                  <a:cubicBezTo>
                    <a:pt x="825" y="145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44"/>
            <p:cNvSpPr/>
            <p:nvPr/>
          </p:nvSpPr>
          <p:spPr>
            <a:xfrm>
              <a:off x="6908402" y="2133974"/>
              <a:ext cx="21615" cy="19598"/>
            </a:xfrm>
            <a:custGeom>
              <a:avLst/>
              <a:gdLst/>
              <a:ahLst/>
              <a:cxnLst/>
              <a:rect l="l" t="t" r="r" b="b"/>
              <a:pathLst>
                <a:path w="825" h="748" extrusionOk="0">
                  <a:moveTo>
                    <a:pt x="0" y="0"/>
                  </a:moveTo>
                  <a:cubicBezTo>
                    <a:pt x="192" y="0"/>
                    <a:pt x="336" y="144"/>
                    <a:pt x="336" y="326"/>
                  </a:cubicBezTo>
                  <a:lnTo>
                    <a:pt x="336" y="412"/>
                  </a:lnTo>
                  <a:cubicBezTo>
                    <a:pt x="336" y="595"/>
                    <a:pt x="192" y="748"/>
                    <a:pt x="0" y="748"/>
                  </a:cubicBezTo>
                  <a:lnTo>
                    <a:pt x="489" y="748"/>
                  </a:lnTo>
                  <a:cubicBezTo>
                    <a:pt x="671" y="748"/>
                    <a:pt x="825" y="595"/>
                    <a:pt x="825" y="412"/>
                  </a:cubicBezTo>
                  <a:lnTo>
                    <a:pt x="825" y="326"/>
                  </a:lnTo>
                  <a:cubicBezTo>
                    <a:pt x="825" y="144"/>
                    <a:pt x="671" y="0"/>
                    <a:pt x="489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44"/>
            <p:cNvSpPr/>
            <p:nvPr/>
          </p:nvSpPr>
          <p:spPr>
            <a:xfrm>
              <a:off x="6947833" y="2064151"/>
              <a:ext cx="33405" cy="89421"/>
            </a:xfrm>
            <a:custGeom>
              <a:avLst/>
              <a:gdLst/>
              <a:ahLst/>
              <a:cxnLst/>
              <a:rect l="l" t="t" r="r" b="b"/>
              <a:pathLst>
                <a:path w="1275" h="3413" extrusionOk="0">
                  <a:moveTo>
                    <a:pt x="297" y="1"/>
                  </a:moveTo>
                  <a:cubicBezTo>
                    <a:pt x="134" y="1"/>
                    <a:pt x="0" y="135"/>
                    <a:pt x="0" y="298"/>
                  </a:cubicBezTo>
                  <a:lnTo>
                    <a:pt x="0" y="3116"/>
                  </a:lnTo>
                  <a:cubicBezTo>
                    <a:pt x="0" y="3279"/>
                    <a:pt x="134" y="3413"/>
                    <a:pt x="297" y="3413"/>
                  </a:cubicBezTo>
                  <a:lnTo>
                    <a:pt x="978" y="3413"/>
                  </a:lnTo>
                  <a:cubicBezTo>
                    <a:pt x="1141" y="3413"/>
                    <a:pt x="1275" y="3279"/>
                    <a:pt x="1275" y="3116"/>
                  </a:cubicBezTo>
                  <a:lnTo>
                    <a:pt x="1275" y="298"/>
                  </a:lnTo>
                  <a:cubicBezTo>
                    <a:pt x="1275" y="135"/>
                    <a:pt x="1141" y="1"/>
                    <a:pt x="97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4"/>
            <p:cNvSpPr/>
            <p:nvPr/>
          </p:nvSpPr>
          <p:spPr>
            <a:xfrm>
              <a:off x="6960645" y="2063889"/>
              <a:ext cx="20593" cy="89683"/>
            </a:xfrm>
            <a:custGeom>
              <a:avLst/>
              <a:gdLst/>
              <a:ahLst/>
              <a:cxnLst/>
              <a:rect l="l" t="t" r="r" b="b"/>
              <a:pathLst>
                <a:path w="786" h="3423" extrusionOk="0">
                  <a:moveTo>
                    <a:pt x="0" y="1"/>
                  </a:moveTo>
                  <a:cubicBezTo>
                    <a:pt x="173" y="1"/>
                    <a:pt x="307" y="145"/>
                    <a:pt x="307" y="317"/>
                  </a:cubicBezTo>
                  <a:lnTo>
                    <a:pt x="307" y="3116"/>
                  </a:lnTo>
                  <a:cubicBezTo>
                    <a:pt x="307" y="3279"/>
                    <a:pt x="173" y="3423"/>
                    <a:pt x="0" y="3423"/>
                  </a:cubicBezTo>
                  <a:lnTo>
                    <a:pt x="479" y="3423"/>
                  </a:lnTo>
                  <a:cubicBezTo>
                    <a:pt x="652" y="3423"/>
                    <a:pt x="786" y="3279"/>
                    <a:pt x="786" y="3116"/>
                  </a:cubicBezTo>
                  <a:lnTo>
                    <a:pt x="786" y="317"/>
                  </a:lnTo>
                  <a:cubicBezTo>
                    <a:pt x="786" y="145"/>
                    <a:pt x="642" y="1"/>
                    <a:pt x="4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44"/>
            <p:cNvSpPr/>
            <p:nvPr/>
          </p:nvSpPr>
          <p:spPr>
            <a:xfrm>
              <a:off x="6816728" y="2076203"/>
              <a:ext cx="31676" cy="11083"/>
            </a:xfrm>
            <a:custGeom>
              <a:avLst/>
              <a:gdLst/>
              <a:ahLst/>
              <a:cxnLst/>
              <a:rect l="l" t="t" r="r" b="b"/>
              <a:pathLst>
                <a:path w="1209" h="423" extrusionOk="0">
                  <a:moveTo>
                    <a:pt x="211" y="1"/>
                  </a:moveTo>
                  <a:cubicBezTo>
                    <a:pt x="96" y="1"/>
                    <a:pt x="1" y="96"/>
                    <a:pt x="1" y="212"/>
                  </a:cubicBezTo>
                  <a:cubicBezTo>
                    <a:pt x="1" y="327"/>
                    <a:pt x="96" y="422"/>
                    <a:pt x="211" y="422"/>
                  </a:cubicBezTo>
                  <a:lnTo>
                    <a:pt x="930" y="422"/>
                  </a:lnTo>
                  <a:cubicBezTo>
                    <a:pt x="1208" y="422"/>
                    <a:pt x="1208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44"/>
            <p:cNvSpPr/>
            <p:nvPr/>
          </p:nvSpPr>
          <p:spPr>
            <a:xfrm>
              <a:off x="6677842" y="2076203"/>
              <a:ext cx="15353" cy="11083"/>
            </a:xfrm>
            <a:custGeom>
              <a:avLst/>
              <a:gdLst/>
              <a:ahLst/>
              <a:cxnLst/>
              <a:rect l="l" t="t" r="r" b="b"/>
              <a:pathLst>
                <a:path w="586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308" y="422"/>
                  </a:lnTo>
                  <a:cubicBezTo>
                    <a:pt x="586" y="422"/>
                    <a:pt x="586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44"/>
            <p:cNvSpPr/>
            <p:nvPr/>
          </p:nvSpPr>
          <p:spPr>
            <a:xfrm>
              <a:off x="6685126" y="2100569"/>
              <a:ext cx="155995" cy="90678"/>
            </a:xfrm>
            <a:custGeom>
              <a:avLst/>
              <a:gdLst/>
              <a:ahLst/>
              <a:cxnLst/>
              <a:rect l="l" t="t" r="r" b="b"/>
              <a:pathLst>
                <a:path w="5954" h="3461" extrusionOk="0">
                  <a:moveTo>
                    <a:pt x="2627" y="0"/>
                  </a:moveTo>
                  <a:cubicBezTo>
                    <a:pt x="2531" y="0"/>
                    <a:pt x="2445" y="68"/>
                    <a:pt x="2416" y="163"/>
                  </a:cubicBezTo>
                  <a:lnTo>
                    <a:pt x="1947" y="2445"/>
                  </a:lnTo>
                  <a:lnTo>
                    <a:pt x="1535" y="1160"/>
                  </a:lnTo>
                  <a:cubicBezTo>
                    <a:pt x="1505" y="1065"/>
                    <a:pt x="1423" y="1017"/>
                    <a:pt x="1339" y="1017"/>
                  </a:cubicBezTo>
                  <a:cubicBezTo>
                    <a:pt x="1262" y="1017"/>
                    <a:pt x="1183" y="1058"/>
                    <a:pt x="1141" y="1141"/>
                  </a:cubicBezTo>
                  <a:lnTo>
                    <a:pt x="624" y="2263"/>
                  </a:lnTo>
                  <a:lnTo>
                    <a:pt x="212" y="2263"/>
                  </a:lnTo>
                  <a:cubicBezTo>
                    <a:pt x="97" y="2263"/>
                    <a:pt x="1" y="2358"/>
                    <a:pt x="1" y="2473"/>
                  </a:cubicBezTo>
                  <a:cubicBezTo>
                    <a:pt x="1" y="2588"/>
                    <a:pt x="97" y="2684"/>
                    <a:pt x="212" y="2684"/>
                  </a:cubicBezTo>
                  <a:lnTo>
                    <a:pt x="758" y="2684"/>
                  </a:lnTo>
                  <a:cubicBezTo>
                    <a:pt x="844" y="2684"/>
                    <a:pt x="921" y="2636"/>
                    <a:pt x="950" y="2560"/>
                  </a:cubicBezTo>
                  <a:lnTo>
                    <a:pt x="1304" y="1802"/>
                  </a:lnTo>
                  <a:lnTo>
                    <a:pt x="1793" y="3317"/>
                  </a:lnTo>
                  <a:cubicBezTo>
                    <a:pt x="1822" y="3403"/>
                    <a:pt x="1908" y="3461"/>
                    <a:pt x="1995" y="3461"/>
                  </a:cubicBezTo>
                  <a:lnTo>
                    <a:pt x="2004" y="3461"/>
                  </a:lnTo>
                  <a:cubicBezTo>
                    <a:pt x="2100" y="3461"/>
                    <a:pt x="2177" y="3394"/>
                    <a:pt x="2196" y="3298"/>
                  </a:cubicBezTo>
                  <a:lnTo>
                    <a:pt x="2598" y="1362"/>
                  </a:lnTo>
                  <a:lnTo>
                    <a:pt x="2761" y="2378"/>
                  </a:lnTo>
                  <a:cubicBezTo>
                    <a:pt x="2781" y="2473"/>
                    <a:pt x="2867" y="2550"/>
                    <a:pt x="2972" y="2550"/>
                  </a:cubicBezTo>
                  <a:lnTo>
                    <a:pt x="3777" y="2550"/>
                  </a:lnTo>
                  <a:cubicBezTo>
                    <a:pt x="3873" y="2550"/>
                    <a:pt x="3960" y="2473"/>
                    <a:pt x="3979" y="2378"/>
                  </a:cubicBezTo>
                  <a:lnTo>
                    <a:pt x="4075" y="1850"/>
                  </a:lnTo>
                  <a:lnTo>
                    <a:pt x="4333" y="3020"/>
                  </a:lnTo>
                  <a:cubicBezTo>
                    <a:pt x="4353" y="3106"/>
                    <a:pt x="4429" y="3173"/>
                    <a:pt x="4516" y="3183"/>
                  </a:cubicBezTo>
                  <a:cubicBezTo>
                    <a:pt x="4523" y="3184"/>
                    <a:pt x="4530" y="3184"/>
                    <a:pt x="4537" y="3184"/>
                  </a:cubicBezTo>
                  <a:cubicBezTo>
                    <a:pt x="4616" y="3184"/>
                    <a:pt x="4691" y="3137"/>
                    <a:pt x="4726" y="3058"/>
                  </a:cubicBezTo>
                  <a:lnTo>
                    <a:pt x="4985" y="2512"/>
                  </a:lnTo>
                  <a:lnTo>
                    <a:pt x="5666" y="2512"/>
                  </a:lnTo>
                  <a:cubicBezTo>
                    <a:pt x="5953" y="2512"/>
                    <a:pt x="5953" y="2090"/>
                    <a:pt x="5666" y="2090"/>
                  </a:cubicBezTo>
                  <a:lnTo>
                    <a:pt x="4861" y="2090"/>
                  </a:lnTo>
                  <a:cubicBezTo>
                    <a:pt x="4774" y="2090"/>
                    <a:pt x="4698" y="2138"/>
                    <a:pt x="4669" y="2215"/>
                  </a:cubicBezTo>
                  <a:lnTo>
                    <a:pt x="4611" y="2330"/>
                  </a:lnTo>
                  <a:lnTo>
                    <a:pt x="4257" y="748"/>
                  </a:lnTo>
                  <a:cubicBezTo>
                    <a:pt x="4233" y="640"/>
                    <a:pt x="4146" y="587"/>
                    <a:pt x="4058" y="587"/>
                  </a:cubicBezTo>
                  <a:cubicBezTo>
                    <a:pt x="3966" y="587"/>
                    <a:pt x="3874" y="645"/>
                    <a:pt x="3854" y="758"/>
                  </a:cubicBezTo>
                  <a:lnTo>
                    <a:pt x="3595" y="2128"/>
                  </a:lnTo>
                  <a:lnTo>
                    <a:pt x="3145" y="2128"/>
                  </a:lnTo>
                  <a:lnTo>
                    <a:pt x="2829" y="173"/>
                  </a:lnTo>
                  <a:cubicBezTo>
                    <a:pt x="2819" y="77"/>
                    <a:pt x="2733" y="0"/>
                    <a:pt x="26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5" name="Google Shape;2475;p44"/>
          <p:cNvGrpSpPr/>
          <p:nvPr/>
        </p:nvGrpSpPr>
        <p:grpSpPr>
          <a:xfrm>
            <a:off x="8266819" y="2508875"/>
            <a:ext cx="491158" cy="455191"/>
            <a:chOff x="6202443" y="1986677"/>
            <a:chExt cx="362425" cy="335885"/>
          </a:xfrm>
        </p:grpSpPr>
        <p:sp>
          <p:nvSpPr>
            <p:cNvPr id="2476" name="Google Shape;2476;p44"/>
            <p:cNvSpPr/>
            <p:nvPr/>
          </p:nvSpPr>
          <p:spPr>
            <a:xfrm>
              <a:off x="6202705" y="2077460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44"/>
            <p:cNvSpPr/>
            <p:nvPr/>
          </p:nvSpPr>
          <p:spPr>
            <a:xfrm>
              <a:off x="6202443" y="2077460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44"/>
            <p:cNvSpPr/>
            <p:nvPr/>
          </p:nvSpPr>
          <p:spPr>
            <a:xfrm>
              <a:off x="6248398" y="2055610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4"/>
            <p:cNvSpPr/>
            <p:nvPr/>
          </p:nvSpPr>
          <p:spPr>
            <a:xfrm>
              <a:off x="6331295" y="2055610"/>
              <a:ext cx="28401" cy="22139"/>
            </a:xfrm>
            <a:custGeom>
              <a:avLst/>
              <a:gdLst/>
              <a:ahLst/>
              <a:cxnLst/>
              <a:rect l="l" t="t" r="r" b="b"/>
              <a:pathLst>
                <a:path w="1084" h="845" extrusionOk="0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4"/>
            <p:cNvSpPr/>
            <p:nvPr/>
          </p:nvSpPr>
          <p:spPr>
            <a:xfrm>
              <a:off x="6225290" y="1992834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44"/>
            <p:cNvSpPr/>
            <p:nvPr/>
          </p:nvSpPr>
          <p:spPr>
            <a:xfrm>
              <a:off x="6343085" y="1992572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44"/>
            <p:cNvSpPr/>
            <p:nvPr/>
          </p:nvSpPr>
          <p:spPr>
            <a:xfrm>
              <a:off x="6222539" y="2138978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44"/>
            <p:cNvSpPr/>
            <p:nvPr/>
          </p:nvSpPr>
          <p:spPr>
            <a:xfrm>
              <a:off x="6253926" y="2149799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4"/>
            <p:cNvSpPr/>
            <p:nvPr/>
          </p:nvSpPr>
          <p:spPr>
            <a:xfrm>
              <a:off x="6355137" y="2176654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44"/>
            <p:cNvSpPr/>
            <p:nvPr/>
          </p:nvSpPr>
          <p:spPr>
            <a:xfrm>
              <a:off x="6394568" y="2191483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44"/>
            <p:cNvSpPr/>
            <p:nvPr/>
          </p:nvSpPr>
          <p:spPr>
            <a:xfrm>
              <a:off x="6402611" y="2199002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44"/>
            <p:cNvSpPr/>
            <p:nvPr/>
          </p:nvSpPr>
          <p:spPr>
            <a:xfrm>
              <a:off x="6451841" y="2085320"/>
              <a:ext cx="113027" cy="215181"/>
            </a:xfrm>
            <a:custGeom>
              <a:avLst/>
              <a:gdLst/>
              <a:ahLst/>
              <a:cxnLst/>
              <a:rect l="l" t="t" r="r" b="b"/>
              <a:pathLst>
                <a:path w="4314" h="8213" extrusionOk="0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4"/>
            <p:cNvSpPr/>
            <p:nvPr/>
          </p:nvSpPr>
          <p:spPr>
            <a:xfrm>
              <a:off x="6497796" y="2085242"/>
              <a:ext cx="66810" cy="215259"/>
            </a:xfrm>
            <a:custGeom>
              <a:avLst/>
              <a:gdLst/>
              <a:ahLst/>
              <a:cxnLst/>
              <a:rect l="l" t="t" r="r" b="b"/>
              <a:pathLst>
                <a:path w="2550" h="8216" extrusionOk="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4"/>
            <p:cNvSpPr/>
            <p:nvPr/>
          </p:nvSpPr>
          <p:spPr>
            <a:xfrm>
              <a:off x="6498791" y="2192740"/>
              <a:ext cx="66076" cy="107761"/>
            </a:xfrm>
            <a:custGeom>
              <a:avLst/>
              <a:gdLst/>
              <a:ahLst/>
              <a:cxnLst/>
              <a:rect l="l" t="t" r="r" b="b"/>
              <a:pathLst>
                <a:path w="2522" h="4113" extrusionOk="0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4"/>
            <p:cNvSpPr/>
            <p:nvPr/>
          </p:nvSpPr>
          <p:spPr>
            <a:xfrm>
              <a:off x="6504555" y="2192740"/>
              <a:ext cx="60050" cy="107761"/>
            </a:xfrm>
            <a:custGeom>
              <a:avLst/>
              <a:gdLst/>
              <a:ahLst/>
              <a:cxnLst/>
              <a:rect l="l" t="t" r="r" b="b"/>
              <a:pathLst>
                <a:path w="2292" h="4113" extrusionOk="0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44"/>
            <p:cNvSpPr/>
            <p:nvPr/>
          </p:nvSpPr>
          <p:spPr>
            <a:xfrm>
              <a:off x="6268493" y="2166226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44"/>
            <p:cNvSpPr/>
            <p:nvPr/>
          </p:nvSpPr>
          <p:spPr>
            <a:xfrm>
              <a:off x="6258459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4"/>
            <p:cNvSpPr/>
            <p:nvPr/>
          </p:nvSpPr>
          <p:spPr>
            <a:xfrm>
              <a:off x="6298623" y="1986677"/>
              <a:ext cx="11345" cy="74487"/>
            </a:xfrm>
            <a:custGeom>
              <a:avLst/>
              <a:gdLst/>
              <a:ahLst/>
              <a:cxnLst/>
              <a:rect l="l" t="t" r="r" b="b"/>
              <a:pathLst>
                <a:path w="433" h="2843" extrusionOk="0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4"/>
            <p:cNvSpPr/>
            <p:nvPr/>
          </p:nvSpPr>
          <p:spPr>
            <a:xfrm>
              <a:off x="6338814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4"/>
            <p:cNvSpPr/>
            <p:nvPr/>
          </p:nvSpPr>
          <p:spPr>
            <a:xfrm>
              <a:off x="6394306" y="2194286"/>
              <a:ext cx="116118" cy="111979"/>
            </a:xfrm>
            <a:custGeom>
              <a:avLst/>
              <a:gdLst/>
              <a:ahLst/>
              <a:cxnLst/>
              <a:rect l="l" t="t" r="r" b="b"/>
              <a:pathLst>
                <a:path w="4432" h="4274" extrusionOk="0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6" name="Google Shape;2496;p44"/>
          <p:cNvGrpSpPr/>
          <p:nvPr/>
        </p:nvGrpSpPr>
        <p:grpSpPr>
          <a:xfrm>
            <a:off x="7672943" y="2549423"/>
            <a:ext cx="507242" cy="374129"/>
            <a:chOff x="5764222" y="2016598"/>
            <a:chExt cx="374293" cy="276069"/>
          </a:xfrm>
        </p:grpSpPr>
        <p:sp>
          <p:nvSpPr>
            <p:cNvPr id="2497" name="Google Shape;2497;p44"/>
            <p:cNvSpPr/>
            <p:nvPr/>
          </p:nvSpPr>
          <p:spPr>
            <a:xfrm>
              <a:off x="5925693" y="2209823"/>
              <a:ext cx="37440" cy="82844"/>
            </a:xfrm>
            <a:custGeom>
              <a:avLst/>
              <a:gdLst/>
              <a:ahLst/>
              <a:cxnLst/>
              <a:rect l="l" t="t" r="r" b="b"/>
              <a:pathLst>
                <a:path w="1429" h="3162" extrusionOk="0">
                  <a:moveTo>
                    <a:pt x="1333" y="0"/>
                  </a:moveTo>
                  <a:cubicBezTo>
                    <a:pt x="1208" y="144"/>
                    <a:pt x="1045" y="249"/>
                    <a:pt x="863" y="288"/>
                  </a:cubicBezTo>
                  <a:lnTo>
                    <a:pt x="269" y="403"/>
                  </a:lnTo>
                  <a:cubicBezTo>
                    <a:pt x="327" y="901"/>
                    <a:pt x="355" y="1764"/>
                    <a:pt x="96" y="2387"/>
                  </a:cubicBezTo>
                  <a:cubicBezTo>
                    <a:pt x="1" y="2617"/>
                    <a:pt x="77" y="2885"/>
                    <a:pt x="279" y="3039"/>
                  </a:cubicBezTo>
                  <a:lnTo>
                    <a:pt x="288" y="3048"/>
                  </a:lnTo>
                  <a:cubicBezTo>
                    <a:pt x="389" y="3125"/>
                    <a:pt x="504" y="3161"/>
                    <a:pt x="618" y="3161"/>
                  </a:cubicBezTo>
                  <a:cubicBezTo>
                    <a:pt x="830" y="3161"/>
                    <a:pt x="1035" y="3036"/>
                    <a:pt x="1122" y="2818"/>
                  </a:cubicBezTo>
                  <a:cubicBezTo>
                    <a:pt x="1323" y="2301"/>
                    <a:pt x="1419" y="1754"/>
                    <a:pt x="1419" y="1198"/>
                  </a:cubicBezTo>
                  <a:cubicBezTo>
                    <a:pt x="1429" y="796"/>
                    <a:pt x="1400" y="403"/>
                    <a:pt x="133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44"/>
            <p:cNvSpPr/>
            <p:nvPr/>
          </p:nvSpPr>
          <p:spPr>
            <a:xfrm>
              <a:off x="5932478" y="2209823"/>
              <a:ext cx="29973" cy="29396"/>
            </a:xfrm>
            <a:custGeom>
              <a:avLst/>
              <a:gdLst/>
              <a:ahLst/>
              <a:cxnLst/>
              <a:rect l="l" t="t" r="r" b="b"/>
              <a:pathLst>
                <a:path w="1144" h="1122" extrusionOk="0">
                  <a:moveTo>
                    <a:pt x="1064" y="0"/>
                  </a:moveTo>
                  <a:cubicBezTo>
                    <a:pt x="949" y="144"/>
                    <a:pt x="777" y="249"/>
                    <a:pt x="595" y="288"/>
                  </a:cubicBezTo>
                  <a:lnTo>
                    <a:pt x="0" y="403"/>
                  </a:lnTo>
                  <a:cubicBezTo>
                    <a:pt x="29" y="642"/>
                    <a:pt x="39" y="882"/>
                    <a:pt x="39" y="1122"/>
                  </a:cubicBezTo>
                  <a:lnTo>
                    <a:pt x="595" y="1006"/>
                  </a:lnTo>
                  <a:cubicBezTo>
                    <a:pt x="806" y="959"/>
                    <a:pt x="997" y="853"/>
                    <a:pt x="1141" y="690"/>
                  </a:cubicBezTo>
                  <a:cubicBezTo>
                    <a:pt x="1142" y="694"/>
                    <a:pt x="1142" y="696"/>
                    <a:pt x="1142" y="696"/>
                  </a:cubicBezTo>
                  <a:cubicBezTo>
                    <a:pt x="1143" y="696"/>
                    <a:pt x="1083" y="100"/>
                    <a:pt x="1064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4"/>
            <p:cNvSpPr/>
            <p:nvPr/>
          </p:nvSpPr>
          <p:spPr>
            <a:xfrm>
              <a:off x="5913824" y="2016598"/>
              <a:ext cx="39772" cy="54103"/>
            </a:xfrm>
            <a:custGeom>
              <a:avLst/>
              <a:gdLst/>
              <a:ahLst/>
              <a:cxnLst/>
              <a:rect l="l" t="t" r="r" b="b"/>
              <a:pathLst>
                <a:path w="1518" h="2065" extrusionOk="0">
                  <a:moveTo>
                    <a:pt x="645" y="0"/>
                  </a:moveTo>
                  <a:cubicBezTo>
                    <a:pt x="324" y="0"/>
                    <a:pt x="1" y="254"/>
                    <a:pt x="89" y="675"/>
                  </a:cubicBezTo>
                  <a:lnTo>
                    <a:pt x="377" y="2026"/>
                  </a:lnTo>
                  <a:lnTo>
                    <a:pt x="1297" y="2026"/>
                  </a:lnTo>
                  <a:cubicBezTo>
                    <a:pt x="1374" y="2026"/>
                    <a:pt x="1451" y="2036"/>
                    <a:pt x="1518" y="2065"/>
                  </a:cubicBezTo>
                  <a:lnTo>
                    <a:pt x="1173" y="445"/>
                  </a:lnTo>
                  <a:lnTo>
                    <a:pt x="1182" y="445"/>
                  </a:lnTo>
                  <a:cubicBezTo>
                    <a:pt x="1113" y="137"/>
                    <a:pt x="880" y="0"/>
                    <a:pt x="6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44"/>
            <p:cNvSpPr/>
            <p:nvPr/>
          </p:nvSpPr>
          <p:spPr>
            <a:xfrm>
              <a:off x="5919667" y="205008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" y="1"/>
                  </a:moveTo>
                  <a:lnTo>
                    <a:pt x="154" y="748"/>
                  </a:lnTo>
                  <a:lnTo>
                    <a:pt x="1074" y="748"/>
                  </a:lnTo>
                  <a:cubicBezTo>
                    <a:pt x="1151" y="748"/>
                    <a:pt x="1228" y="758"/>
                    <a:pt x="1304" y="787"/>
                  </a:cubicBezTo>
                  <a:lnTo>
                    <a:pt x="1141" y="30"/>
                  </a:lnTo>
                  <a:cubicBezTo>
                    <a:pt x="1055" y="1"/>
                    <a:pt x="959" y="1"/>
                    <a:pt x="8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4"/>
            <p:cNvSpPr/>
            <p:nvPr/>
          </p:nvSpPr>
          <p:spPr>
            <a:xfrm>
              <a:off x="6013096" y="2018301"/>
              <a:ext cx="39510" cy="52898"/>
            </a:xfrm>
            <a:custGeom>
              <a:avLst/>
              <a:gdLst/>
              <a:ahLst/>
              <a:cxnLst/>
              <a:rect l="l" t="t" r="r" b="b"/>
              <a:pathLst>
                <a:path w="1508" h="2019" extrusionOk="0">
                  <a:moveTo>
                    <a:pt x="862" y="0"/>
                  </a:moveTo>
                  <a:cubicBezTo>
                    <a:pt x="630" y="0"/>
                    <a:pt x="400" y="135"/>
                    <a:pt x="336" y="437"/>
                  </a:cubicBezTo>
                  <a:lnTo>
                    <a:pt x="0" y="2019"/>
                  </a:lnTo>
                  <a:lnTo>
                    <a:pt x="1131" y="2019"/>
                  </a:lnTo>
                  <a:lnTo>
                    <a:pt x="1419" y="677"/>
                  </a:lnTo>
                  <a:cubicBezTo>
                    <a:pt x="1508" y="255"/>
                    <a:pt x="1182" y="0"/>
                    <a:pt x="86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4"/>
            <p:cNvSpPr/>
            <p:nvPr/>
          </p:nvSpPr>
          <p:spPr>
            <a:xfrm>
              <a:off x="6012834" y="205084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73" y="1"/>
                  </a:moveTo>
                  <a:lnTo>
                    <a:pt x="1" y="787"/>
                  </a:lnTo>
                  <a:lnTo>
                    <a:pt x="1141" y="78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4"/>
            <p:cNvSpPr/>
            <p:nvPr/>
          </p:nvSpPr>
          <p:spPr>
            <a:xfrm>
              <a:off x="5764222" y="2069679"/>
              <a:ext cx="201190" cy="176798"/>
            </a:xfrm>
            <a:custGeom>
              <a:avLst/>
              <a:gdLst/>
              <a:ahLst/>
              <a:cxnLst/>
              <a:rect l="l" t="t" r="r" b="b"/>
              <a:pathLst>
                <a:path w="7679" h="6748" extrusionOk="0">
                  <a:moveTo>
                    <a:pt x="2770" y="0"/>
                  </a:moveTo>
                  <a:cubicBezTo>
                    <a:pt x="1237" y="0"/>
                    <a:pt x="0" y="1247"/>
                    <a:pt x="0" y="2780"/>
                  </a:cubicBezTo>
                  <a:lnTo>
                    <a:pt x="0" y="5368"/>
                  </a:lnTo>
                  <a:cubicBezTo>
                    <a:pt x="0" y="6145"/>
                    <a:pt x="632" y="6748"/>
                    <a:pt x="1373" y="6748"/>
                  </a:cubicBezTo>
                  <a:cubicBezTo>
                    <a:pt x="1464" y="6748"/>
                    <a:pt x="1556" y="6739"/>
                    <a:pt x="1649" y="6720"/>
                  </a:cubicBezTo>
                  <a:lnTo>
                    <a:pt x="7017" y="5637"/>
                  </a:lnTo>
                  <a:cubicBezTo>
                    <a:pt x="7400" y="5560"/>
                    <a:pt x="7678" y="5224"/>
                    <a:pt x="7678" y="4831"/>
                  </a:cubicBezTo>
                  <a:lnTo>
                    <a:pt x="7678" y="671"/>
                  </a:lnTo>
                  <a:cubicBezTo>
                    <a:pt x="7678" y="298"/>
                    <a:pt x="7381" y="0"/>
                    <a:pt x="700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44"/>
            <p:cNvSpPr/>
            <p:nvPr/>
          </p:nvSpPr>
          <p:spPr>
            <a:xfrm>
              <a:off x="5769750" y="2069679"/>
              <a:ext cx="195662" cy="176562"/>
            </a:xfrm>
            <a:custGeom>
              <a:avLst/>
              <a:gdLst/>
              <a:ahLst/>
              <a:cxnLst/>
              <a:rect l="l" t="t" r="r" b="b"/>
              <a:pathLst>
                <a:path w="7468" h="6739" extrusionOk="0">
                  <a:moveTo>
                    <a:pt x="6250" y="0"/>
                  </a:moveTo>
                  <a:lnTo>
                    <a:pt x="6250" y="39"/>
                  </a:lnTo>
                  <a:lnTo>
                    <a:pt x="6250" y="4199"/>
                  </a:lnTo>
                  <a:cubicBezTo>
                    <a:pt x="6250" y="4592"/>
                    <a:pt x="5981" y="4927"/>
                    <a:pt x="5598" y="5004"/>
                  </a:cubicBezTo>
                  <a:lnTo>
                    <a:pt x="1342" y="5867"/>
                  </a:lnTo>
                  <a:lnTo>
                    <a:pt x="499" y="6030"/>
                  </a:lnTo>
                  <a:lnTo>
                    <a:pt x="221" y="6087"/>
                  </a:lnTo>
                  <a:cubicBezTo>
                    <a:pt x="144" y="6106"/>
                    <a:pt x="77" y="6116"/>
                    <a:pt x="0" y="6116"/>
                  </a:cubicBezTo>
                  <a:cubicBezTo>
                    <a:pt x="256" y="6507"/>
                    <a:pt x="691" y="6739"/>
                    <a:pt x="1150" y="6739"/>
                  </a:cubicBezTo>
                  <a:cubicBezTo>
                    <a:pt x="1242" y="6739"/>
                    <a:pt x="1335" y="6729"/>
                    <a:pt x="1428" y="6710"/>
                  </a:cubicBezTo>
                  <a:lnTo>
                    <a:pt x="1716" y="6653"/>
                  </a:lnTo>
                  <a:lnTo>
                    <a:pt x="2550" y="6490"/>
                  </a:lnTo>
                  <a:lnTo>
                    <a:pt x="6806" y="5627"/>
                  </a:lnTo>
                  <a:cubicBezTo>
                    <a:pt x="7189" y="5550"/>
                    <a:pt x="7467" y="5215"/>
                    <a:pt x="7467" y="4831"/>
                  </a:cubicBezTo>
                  <a:lnTo>
                    <a:pt x="7467" y="671"/>
                  </a:lnTo>
                  <a:cubicBezTo>
                    <a:pt x="7467" y="298"/>
                    <a:pt x="7170" y="0"/>
                    <a:pt x="679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44"/>
            <p:cNvSpPr/>
            <p:nvPr/>
          </p:nvSpPr>
          <p:spPr>
            <a:xfrm>
              <a:off x="5987236" y="2069679"/>
              <a:ext cx="151279" cy="119289"/>
            </a:xfrm>
            <a:custGeom>
              <a:avLst/>
              <a:gdLst/>
              <a:ahLst/>
              <a:cxnLst/>
              <a:rect l="l" t="t" r="r" b="b"/>
              <a:pathLst>
                <a:path w="5774" h="4553" extrusionOk="0">
                  <a:moveTo>
                    <a:pt x="4124" y="0"/>
                  </a:moveTo>
                  <a:cubicBezTo>
                    <a:pt x="4117" y="0"/>
                    <a:pt x="4110" y="0"/>
                    <a:pt x="4103" y="0"/>
                  </a:cubicBezTo>
                  <a:lnTo>
                    <a:pt x="1227" y="0"/>
                  </a:lnTo>
                  <a:cubicBezTo>
                    <a:pt x="546" y="0"/>
                    <a:pt x="0" y="547"/>
                    <a:pt x="0" y="1218"/>
                  </a:cubicBezTo>
                  <a:lnTo>
                    <a:pt x="0" y="3940"/>
                  </a:lnTo>
                  <a:cubicBezTo>
                    <a:pt x="0" y="4295"/>
                    <a:pt x="291" y="4552"/>
                    <a:pt x="611" y="4552"/>
                  </a:cubicBezTo>
                  <a:cubicBezTo>
                    <a:pt x="714" y="4552"/>
                    <a:pt x="820" y="4525"/>
                    <a:pt x="920" y="4467"/>
                  </a:cubicBezTo>
                  <a:lnTo>
                    <a:pt x="4706" y="2234"/>
                  </a:lnTo>
                  <a:cubicBezTo>
                    <a:pt x="5774" y="1624"/>
                    <a:pt x="5335" y="0"/>
                    <a:pt x="41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44"/>
            <p:cNvSpPr/>
            <p:nvPr/>
          </p:nvSpPr>
          <p:spPr>
            <a:xfrm>
              <a:off x="5986974" y="2071434"/>
              <a:ext cx="146930" cy="117533"/>
            </a:xfrm>
            <a:custGeom>
              <a:avLst/>
              <a:gdLst/>
              <a:ahLst/>
              <a:cxnLst/>
              <a:rect l="l" t="t" r="r" b="b"/>
              <a:pathLst>
                <a:path w="5608" h="4486" extrusionOk="0">
                  <a:moveTo>
                    <a:pt x="4496" y="1"/>
                  </a:moveTo>
                  <a:cubicBezTo>
                    <a:pt x="4544" y="125"/>
                    <a:pt x="4563" y="250"/>
                    <a:pt x="4563" y="384"/>
                  </a:cubicBezTo>
                  <a:cubicBezTo>
                    <a:pt x="4563" y="815"/>
                    <a:pt x="4343" y="1208"/>
                    <a:pt x="3969" y="1419"/>
                  </a:cubicBezTo>
                  <a:lnTo>
                    <a:pt x="183" y="3653"/>
                  </a:lnTo>
                  <a:cubicBezTo>
                    <a:pt x="125" y="3681"/>
                    <a:pt x="68" y="3710"/>
                    <a:pt x="0" y="3729"/>
                  </a:cubicBezTo>
                  <a:lnTo>
                    <a:pt x="0" y="3873"/>
                  </a:lnTo>
                  <a:cubicBezTo>
                    <a:pt x="0" y="4228"/>
                    <a:pt x="297" y="4485"/>
                    <a:pt x="620" y="4485"/>
                  </a:cubicBezTo>
                  <a:cubicBezTo>
                    <a:pt x="723" y="4485"/>
                    <a:pt x="830" y="4458"/>
                    <a:pt x="930" y="4400"/>
                  </a:cubicBezTo>
                  <a:lnTo>
                    <a:pt x="4716" y="2167"/>
                  </a:lnTo>
                  <a:cubicBezTo>
                    <a:pt x="5608" y="1659"/>
                    <a:pt x="5474" y="326"/>
                    <a:pt x="449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44"/>
            <p:cNvSpPr/>
            <p:nvPr/>
          </p:nvSpPr>
          <p:spPr>
            <a:xfrm>
              <a:off x="5958836" y="2073452"/>
              <a:ext cx="44985" cy="133122"/>
            </a:xfrm>
            <a:custGeom>
              <a:avLst/>
              <a:gdLst/>
              <a:ahLst/>
              <a:cxnLst/>
              <a:rect l="l" t="t" r="r" b="b"/>
              <a:pathLst>
                <a:path w="1717" h="5081" extrusionOk="0">
                  <a:moveTo>
                    <a:pt x="1" y="0"/>
                  </a:moveTo>
                  <a:cubicBezTo>
                    <a:pt x="164" y="125"/>
                    <a:pt x="250" y="317"/>
                    <a:pt x="250" y="518"/>
                  </a:cubicBezTo>
                  <a:lnTo>
                    <a:pt x="250" y="4687"/>
                  </a:lnTo>
                  <a:cubicBezTo>
                    <a:pt x="250" y="4822"/>
                    <a:pt x="221" y="4956"/>
                    <a:pt x="154" y="5080"/>
                  </a:cubicBezTo>
                  <a:cubicBezTo>
                    <a:pt x="509" y="4716"/>
                    <a:pt x="931" y="4381"/>
                    <a:pt x="1525" y="4381"/>
                  </a:cubicBezTo>
                  <a:cubicBezTo>
                    <a:pt x="1266" y="4304"/>
                    <a:pt x="1084" y="4064"/>
                    <a:pt x="1084" y="3796"/>
                  </a:cubicBezTo>
                  <a:lnTo>
                    <a:pt x="1084" y="1074"/>
                  </a:lnTo>
                  <a:cubicBezTo>
                    <a:pt x="1074" y="623"/>
                    <a:pt x="1324" y="211"/>
                    <a:pt x="171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8" name="Google Shape;2508;p44"/>
          <p:cNvGrpSpPr/>
          <p:nvPr/>
        </p:nvGrpSpPr>
        <p:grpSpPr>
          <a:xfrm>
            <a:off x="7078356" y="2549213"/>
            <a:ext cx="490483" cy="374733"/>
            <a:chOff x="5325477" y="2016441"/>
            <a:chExt cx="361927" cy="276515"/>
          </a:xfrm>
        </p:grpSpPr>
        <p:sp>
          <p:nvSpPr>
            <p:cNvPr id="2509" name="Google Shape;2509;p44"/>
            <p:cNvSpPr/>
            <p:nvPr/>
          </p:nvSpPr>
          <p:spPr>
            <a:xfrm>
              <a:off x="5514091" y="2232853"/>
              <a:ext cx="35449" cy="60103"/>
            </a:xfrm>
            <a:custGeom>
              <a:avLst/>
              <a:gdLst/>
              <a:ahLst/>
              <a:cxnLst/>
              <a:rect l="l" t="t" r="r" b="b"/>
              <a:pathLst>
                <a:path w="1353" h="2294" extrusionOk="0">
                  <a:moveTo>
                    <a:pt x="1058" y="0"/>
                  </a:moveTo>
                  <a:cubicBezTo>
                    <a:pt x="1007" y="0"/>
                    <a:pt x="955" y="21"/>
                    <a:pt x="911" y="70"/>
                  </a:cubicBezTo>
                  <a:lnTo>
                    <a:pt x="384" y="626"/>
                  </a:lnTo>
                  <a:cubicBezTo>
                    <a:pt x="144" y="894"/>
                    <a:pt x="0" y="1239"/>
                    <a:pt x="10" y="1594"/>
                  </a:cubicBezTo>
                  <a:lnTo>
                    <a:pt x="10" y="2083"/>
                  </a:lnTo>
                  <a:cubicBezTo>
                    <a:pt x="10" y="2198"/>
                    <a:pt x="96" y="2294"/>
                    <a:pt x="211" y="2294"/>
                  </a:cubicBezTo>
                  <a:cubicBezTo>
                    <a:pt x="336" y="2294"/>
                    <a:pt x="422" y="2198"/>
                    <a:pt x="422" y="2083"/>
                  </a:cubicBezTo>
                  <a:lnTo>
                    <a:pt x="422" y="1594"/>
                  </a:lnTo>
                  <a:cubicBezTo>
                    <a:pt x="422" y="1335"/>
                    <a:pt x="518" y="1096"/>
                    <a:pt x="690" y="913"/>
                  </a:cubicBezTo>
                  <a:lnTo>
                    <a:pt x="1208" y="348"/>
                  </a:lnTo>
                  <a:cubicBezTo>
                    <a:pt x="1353" y="196"/>
                    <a:pt x="1213" y="0"/>
                    <a:pt x="1058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44"/>
            <p:cNvSpPr/>
            <p:nvPr/>
          </p:nvSpPr>
          <p:spPr>
            <a:xfrm>
              <a:off x="5605633" y="2232879"/>
              <a:ext cx="35291" cy="60077"/>
            </a:xfrm>
            <a:custGeom>
              <a:avLst/>
              <a:gdLst/>
              <a:ahLst/>
              <a:cxnLst/>
              <a:rect l="l" t="t" r="r" b="b"/>
              <a:pathLst>
                <a:path w="1347" h="2293" extrusionOk="0">
                  <a:moveTo>
                    <a:pt x="302" y="1"/>
                  </a:moveTo>
                  <a:cubicBezTo>
                    <a:pt x="145" y="1"/>
                    <a:pt x="1" y="203"/>
                    <a:pt x="139" y="357"/>
                  </a:cubicBezTo>
                  <a:lnTo>
                    <a:pt x="666" y="912"/>
                  </a:lnTo>
                  <a:cubicBezTo>
                    <a:pt x="839" y="1095"/>
                    <a:pt x="935" y="1344"/>
                    <a:pt x="935" y="1593"/>
                  </a:cubicBezTo>
                  <a:lnTo>
                    <a:pt x="935" y="2082"/>
                  </a:lnTo>
                  <a:cubicBezTo>
                    <a:pt x="935" y="2197"/>
                    <a:pt x="1021" y="2293"/>
                    <a:pt x="1146" y="2293"/>
                  </a:cubicBezTo>
                  <a:cubicBezTo>
                    <a:pt x="1261" y="2293"/>
                    <a:pt x="1347" y="2207"/>
                    <a:pt x="1347" y="2091"/>
                  </a:cubicBezTo>
                  <a:lnTo>
                    <a:pt x="1347" y="1603"/>
                  </a:lnTo>
                  <a:cubicBezTo>
                    <a:pt x="1347" y="1238"/>
                    <a:pt x="1213" y="893"/>
                    <a:pt x="973" y="635"/>
                  </a:cubicBezTo>
                  <a:lnTo>
                    <a:pt x="446" y="69"/>
                  </a:lnTo>
                  <a:cubicBezTo>
                    <a:pt x="402" y="21"/>
                    <a:pt x="351" y="1"/>
                    <a:pt x="302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44"/>
            <p:cNvSpPr/>
            <p:nvPr/>
          </p:nvSpPr>
          <p:spPr>
            <a:xfrm>
              <a:off x="5466852" y="2264476"/>
              <a:ext cx="219530" cy="28479"/>
            </a:xfrm>
            <a:custGeom>
              <a:avLst/>
              <a:gdLst/>
              <a:ahLst/>
              <a:cxnLst/>
              <a:rect l="l" t="t" r="r" b="b"/>
              <a:pathLst>
                <a:path w="8379" h="1087" extrusionOk="0">
                  <a:moveTo>
                    <a:pt x="297" y="0"/>
                  </a:moveTo>
                  <a:cubicBezTo>
                    <a:pt x="132" y="0"/>
                    <a:pt x="0" y="219"/>
                    <a:pt x="164" y="368"/>
                  </a:cubicBezTo>
                  <a:lnTo>
                    <a:pt x="902" y="1029"/>
                  </a:lnTo>
                  <a:cubicBezTo>
                    <a:pt x="940" y="1068"/>
                    <a:pt x="988" y="1087"/>
                    <a:pt x="1036" y="1087"/>
                  </a:cubicBezTo>
                  <a:lnTo>
                    <a:pt x="7449" y="1087"/>
                  </a:lnTo>
                  <a:cubicBezTo>
                    <a:pt x="7497" y="1087"/>
                    <a:pt x="7545" y="1068"/>
                    <a:pt x="7583" y="1039"/>
                  </a:cubicBezTo>
                  <a:lnTo>
                    <a:pt x="8292" y="387"/>
                  </a:lnTo>
                  <a:cubicBezTo>
                    <a:pt x="8379" y="310"/>
                    <a:pt x="8379" y="186"/>
                    <a:pt x="8302" y="99"/>
                  </a:cubicBezTo>
                  <a:cubicBezTo>
                    <a:pt x="8260" y="53"/>
                    <a:pt x="8202" y="28"/>
                    <a:pt x="8144" y="28"/>
                  </a:cubicBezTo>
                  <a:cubicBezTo>
                    <a:pt x="8096" y="28"/>
                    <a:pt x="8049" y="45"/>
                    <a:pt x="8015" y="80"/>
                  </a:cubicBezTo>
                  <a:lnTo>
                    <a:pt x="7363" y="675"/>
                  </a:lnTo>
                  <a:lnTo>
                    <a:pt x="1113" y="675"/>
                  </a:lnTo>
                  <a:lnTo>
                    <a:pt x="442" y="61"/>
                  </a:lnTo>
                  <a:cubicBezTo>
                    <a:pt x="395" y="18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44"/>
            <p:cNvSpPr/>
            <p:nvPr/>
          </p:nvSpPr>
          <p:spPr>
            <a:xfrm>
              <a:off x="5325477" y="2064413"/>
              <a:ext cx="361665" cy="177060"/>
            </a:xfrm>
            <a:custGeom>
              <a:avLst/>
              <a:gdLst/>
              <a:ahLst/>
              <a:cxnLst/>
              <a:rect l="l" t="t" r="r" b="b"/>
              <a:pathLst>
                <a:path w="13804" h="6758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317" y="3115"/>
                  </a:lnTo>
                  <a:cubicBezTo>
                    <a:pt x="326" y="3269"/>
                    <a:pt x="461" y="3393"/>
                    <a:pt x="624" y="3393"/>
                  </a:cubicBezTo>
                  <a:lnTo>
                    <a:pt x="1084" y="3393"/>
                  </a:lnTo>
                  <a:cubicBezTo>
                    <a:pt x="1208" y="3393"/>
                    <a:pt x="1314" y="3317"/>
                    <a:pt x="1371" y="3211"/>
                  </a:cubicBezTo>
                  <a:lnTo>
                    <a:pt x="1812" y="2272"/>
                  </a:lnTo>
                  <a:lnTo>
                    <a:pt x="5378" y="2272"/>
                  </a:lnTo>
                  <a:cubicBezTo>
                    <a:pt x="5627" y="2272"/>
                    <a:pt x="5838" y="2473"/>
                    <a:pt x="5838" y="2732"/>
                  </a:cubicBezTo>
                  <a:lnTo>
                    <a:pt x="5838" y="4572"/>
                  </a:lnTo>
                  <a:cubicBezTo>
                    <a:pt x="5838" y="4831"/>
                    <a:pt x="5886" y="5080"/>
                    <a:pt x="5963" y="5320"/>
                  </a:cubicBezTo>
                  <a:cubicBezTo>
                    <a:pt x="6049" y="5540"/>
                    <a:pt x="6164" y="5742"/>
                    <a:pt x="6308" y="5924"/>
                  </a:cubicBezTo>
                  <a:cubicBezTo>
                    <a:pt x="6739" y="6403"/>
                    <a:pt x="7324" y="6758"/>
                    <a:pt x="8024" y="6758"/>
                  </a:cubicBezTo>
                  <a:lnTo>
                    <a:pt x="12509" y="6758"/>
                  </a:lnTo>
                  <a:cubicBezTo>
                    <a:pt x="13228" y="6758"/>
                    <a:pt x="13804" y="6173"/>
                    <a:pt x="13804" y="5454"/>
                  </a:cubicBezTo>
                  <a:lnTo>
                    <a:pt x="10688" y="4141"/>
                  </a:lnTo>
                  <a:cubicBezTo>
                    <a:pt x="9826" y="3767"/>
                    <a:pt x="9270" y="2924"/>
                    <a:pt x="9270" y="1984"/>
                  </a:cubicBezTo>
                  <a:lnTo>
                    <a:pt x="9270" y="1610"/>
                  </a:lnTo>
                  <a:cubicBezTo>
                    <a:pt x="9270" y="1390"/>
                    <a:pt x="9097" y="1227"/>
                    <a:pt x="8886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44"/>
            <p:cNvSpPr/>
            <p:nvPr/>
          </p:nvSpPr>
          <p:spPr>
            <a:xfrm>
              <a:off x="5325477" y="2064413"/>
              <a:ext cx="361927" cy="171793"/>
            </a:xfrm>
            <a:custGeom>
              <a:avLst/>
              <a:gdLst/>
              <a:ahLst/>
              <a:cxnLst/>
              <a:rect l="l" t="t" r="r" b="b"/>
              <a:pathLst>
                <a:path w="13814" h="6557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48" y="546"/>
                  </a:lnTo>
                  <a:lnTo>
                    <a:pt x="499" y="546"/>
                  </a:lnTo>
                  <a:cubicBezTo>
                    <a:pt x="681" y="546"/>
                    <a:pt x="834" y="662"/>
                    <a:pt x="902" y="834"/>
                  </a:cubicBezTo>
                  <a:lnTo>
                    <a:pt x="1084" y="1371"/>
                  </a:lnTo>
                  <a:cubicBezTo>
                    <a:pt x="1160" y="1610"/>
                    <a:pt x="1390" y="1773"/>
                    <a:pt x="1649" y="1773"/>
                  </a:cubicBezTo>
                  <a:lnTo>
                    <a:pt x="8397" y="1773"/>
                  </a:lnTo>
                  <a:cubicBezTo>
                    <a:pt x="8608" y="1773"/>
                    <a:pt x="8781" y="1946"/>
                    <a:pt x="8781" y="2157"/>
                  </a:cubicBezTo>
                  <a:lnTo>
                    <a:pt x="8781" y="2531"/>
                  </a:lnTo>
                  <a:cubicBezTo>
                    <a:pt x="8781" y="3470"/>
                    <a:pt x="9337" y="4323"/>
                    <a:pt x="10199" y="4687"/>
                  </a:cubicBezTo>
                  <a:lnTo>
                    <a:pt x="13315" y="6010"/>
                  </a:lnTo>
                  <a:cubicBezTo>
                    <a:pt x="13315" y="6192"/>
                    <a:pt x="13276" y="6384"/>
                    <a:pt x="13200" y="6556"/>
                  </a:cubicBezTo>
                  <a:cubicBezTo>
                    <a:pt x="13573" y="6317"/>
                    <a:pt x="13804" y="5905"/>
                    <a:pt x="13813" y="5464"/>
                  </a:cubicBezTo>
                  <a:lnTo>
                    <a:pt x="10688" y="4141"/>
                  </a:lnTo>
                  <a:cubicBezTo>
                    <a:pt x="9816" y="3767"/>
                    <a:pt x="9260" y="2924"/>
                    <a:pt x="9260" y="1984"/>
                  </a:cubicBezTo>
                  <a:lnTo>
                    <a:pt x="9260" y="1610"/>
                  </a:lnTo>
                  <a:cubicBezTo>
                    <a:pt x="9260" y="1390"/>
                    <a:pt x="9087" y="1227"/>
                    <a:pt x="8877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44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16"/>
                    <a:pt x="29" y="173"/>
                  </a:cubicBezTo>
                  <a:lnTo>
                    <a:pt x="29" y="547"/>
                  </a:lnTo>
                  <a:cubicBezTo>
                    <a:pt x="29" y="1487"/>
                    <a:pt x="585" y="2330"/>
                    <a:pt x="1457" y="2704"/>
                  </a:cubicBezTo>
                  <a:lnTo>
                    <a:pt x="4237" y="3883"/>
                  </a:lnTo>
                  <a:cubicBezTo>
                    <a:pt x="4237" y="3883"/>
                    <a:pt x="4112" y="308"/>
                    <a:pt x="355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44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26"/>
                    <a:pt x="29" y="173"/>
                  </a:cubicBezTo>
                  <a:lnTo>
                    <a:pt x="29" y="442"/>
                  </a:lnTo>
                  <a:cubicBezTo>
                    <a:pt x="2684" y="701"/>
                    <a:pt x="3480" y="2627"/>
                    <a:pt x="3710" y="3653"/>
                  </a:cubicBezTo>
                  <a:lnTo>
                    <a:pt x="4237" y="3883"/>
                  </a:lnTo>
                  <a:cubicBezTo>
                    <a:pt x="4237" y="3883"/>
                    <a:pt x="4122" y="308"/>
                    <a:pt x="365" y="1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44"/>
            <p:cNvSpPr/>
            <p:nvPr/>
          </p:nvSpPr>
          <p:spPr>
            <a:xfrm>
              <a:off x="5506309" y="2128943"/>
              <a:ext cx="37676" cy="63587"/>
            </a:xfrm>
            <a:custGeom>
              <a:avLst/>
              <a:gdLst/>
              <a:ahLst/>
              <a:cxnLst/>
              <a:rect l="l" t="t" r="r" b="b"/>
              <a:pathLst>
                <a:path w="1438" h="2427" extrusionOk="0">
                  <a:moveTo>
                    <a:pt x="173" y="1"/>
                  </a:moveTo>
                  <a:cubicBezTo>
                    <a:pt x="77" y="1"/>
                    <a:pt x="0" y="77"/>
                    <a:pt x="0" y="173"/>
                  </a:cubicBezTo>
                  <a:lnTo>
                    <a:pt x="0" y="2253"/>
                  </a:lnTo>
                  <a:cubicBezTo>
                    <a:pt x="0" y="2349"/>
                    <a:pt x="77" y="2426"/>
                    <a:pt x="173" y="2426"/>
                  </a:cubicBezTo>
                  <a:lnTo>
                    <a:pt x="1265" y="2426"/>
                  </a:lnTo>
                  <a:cubicBezTo>
                    <a:pt x="1271" y="2426"/>
                    <a:pt x="1276" y="2426"/>
                    <a:pt x="1281" y="2426"/>
                  </a:cubicBezTo>
                  <a:cubicBezTo>
                    <a:pt x="1370" y="2426"/>
                    <a:pt x="1438" y="2353"/>
                    <a:pt x="1438" y="2263"/>
                  </a:cubicBezTo>
                  <a:lnTo>
                    <a:pt x="1438" y="173"/>
                  </a:lnTo>
                  <a:cubicBezTo>
                    <a:pt x="1438" y="77"/>
                    <a:pt x="1361" y="1"/>
                    <a:pt x="1265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44"/>
            <p:cNvSpPr/>
            <p:nvPr/>
          </p:nvSpPr>
          <p:spPr>
            <a:xfrm>
              <a:off x="5530413" y="2128681"/>
              <a:ext cx="13572" cy="63823"/>
            </a:xfrm>
            <a:custGeom>
              <a:avLst/>
              <a:gdLst/>
              <a:ahLst/>
              <a:cxnLst/>
              <a:rect l="l" t="t" r="r" b="b"/>
              <a:pathLst>
                <a:path w="518" h="2436" extrusionOk="0">
                  <a:moveTo>
                    <a:pt x="0" y="1"/>
                  </a:moveTo>
                  <a:lnTo>
                    <a:pt x="0" y="2436"/>
                  </a:lnTo>
                  <a:lnTo>
                    <a:pt x="345" y="2436"/>
                  </a:lnTo>
                  <a:cubicBezTo>
                    <a:pt x="441" y="2436"/>
                    <a:pt x="518" y="2359"/>
                    <a:pt x="518" y="2263"/>
                  </a:cubicBezTo>
                  <a:lnTo>
                    <a:pt x="518" y="183"/>
                  </a:lnTo>
                  <a:cubicBezTo>
                    <a:pt x="518" y="78"/>
                    <a:pt x="441" y="1"/>
                    <a:pt x="34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44"/>
            <p:cNvSpPr/>
            <p:nvPr/>
          </p:nvSpPr>
          <p:spPr>
            <a:xfrm>
              <a:off x="5503532" y="2078718"/>
              <a:ext cx="17606" cy="17868"/>
            </a:xfrm>
            <a:custGeom>
              <a:avLst/>
              <a:gdLst/>
              <a:ahLst/>
              <a:cxnLst/>
              <a:rect l="l" t="t" r="r" b="b"/>
              <a:pathLst>
                <a:path w="672" h="682" extrusionOk="0">
                  <a:moveTo>
                    <a:pt x="1" y="0"/>
                  </a:moveTo>
                  <a:lnTo>
                    <a:pt x="1" y="681"/>
                  </a:lnTo>
                  <a:lnTo>
                    <a:pt x="672" y="68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3C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44"/>
            <p:cNvSpPr/>
            <p:nvPr/>
          </p:nvSpPr>
          <p:spPr>
            <a:xfrm>
              <a:off x="5489960" y="2060876"/>
              <a:ext cx="44226" cy="17868"/>
            </a:xfrm>
            <a:custGeom>
              <a:avLst/>
              <a:gdLst/>
              <a:ahLst/>
              <a:cxnLst/>
              <a:rect l="l" t="t" r="r" b="b"/>
              <a:pathLst>
                <a:path w="1688" h="682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471"/>
                  </a:lnTo>
                  <a:cubicBezTo>
                    <a:pt x="1" y="586"/>
                    <a:pt x="97" y="681"/>
                    <a:pt x="212" y="681"/>
                  </a:cubicBezTo>
                  <a:lnTo>
                    <a:pt x="1477" y="681"/>
                  </a:lnTo>
                  <a:cubicBezTo>
                    <a:pt x="1602" y="681"/>
                    <a:pt x="1688" y="586"/>
                    <a:pt x="1688" y="471"/>
                  </a:cubicBezTo>
                  <a:lnTo>
                    <a:pt x="1688" y="212"/>
                  </a:lnTo>
                  <a:cubicBezTo>
                    <a:pt x="1688" y="97"/>
                    <a:pt x="1592" y="1"/>
                    <a:pt x="147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44"/>
            <p:cNvSpPr/>
            <p:nvPr/>
          </p:nvSpPr>
          <p:spPr>
            <a:xfrm>
              <a:off x="5518859" y="2060640"/>
              <a:ext cx="15589" cy="18104"/>
            </a:xfrm>
            <a:custGeom>
              <a:avLst/>
              <a:gdLst/>
              <a:ahLst/>
              <a:cxnLst/>
              <a:rect l="l" t="t" r="r" b="b"/>
              <a:pathLst>
                <a:path w="595" h="691" extrusionOk="0">
                  <a:moveTo>
                    <a:pt x="0" y="0"/>
                  </a:moveTo>
                  <a:lnTo>
                    <a:pt x="0" y="10"/>
                  </a:lnTo>
                  <a:lnTo>
                    <a:pt x="0" y="690"/>
                  </a:lnTo>
                  <a:lnTo>
                    <a:pt x="374" y="690"/>
                  </a:lnTo>
                  <a:cubicBezTo>
                    <a:pt x="489" y="690"/>
                    <a:pt x="595" y="595"/>
                    <a:pt x="595" y="470"/>
                  </a:cubicBezTo>
                  <a:lnTo>
                    <a:pt x="595" y="221"/>
                  </a:lnTo>
                  <a:cubicBezTo>
                    <a:pt x="595" y="96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44"/>
            <p:cNvSpPr/>
            <p:nvPr/>
          </p:nvSpPr>
          <p:spPr>
            <a:xfrm>
              <a:off x="5496746" y="2016441"/>
              <a:ext cx="31178" cy="44461"/>
            </a:xfrm>
            <a:custGeom>
              <a:avLst/>
              <a:gdLst/>
              <a:ahLst/>
              <a:cxnLst/>
              <a:rect l="l" t="t" r="r" b="b"/>
              <a:pathLst>
                <a:path w="1190" h="1697" extrusionOk="0">
                  <a:moveTo>
                    <a:pt x="631" y="0"/>
                  </a:moveTo>
                  <a:cubicBezTo>
                    <a:pt x="626" y="0"/>
                    <a:pt x="620" y="0"/>
                    <a:pt x="614" y="0"/>
                  </a:cubicBezTo>
                  <a:lnTo>
                    <a:pt x="576" y="0"/>
                  </a:lnTo>
                  <a:cubicBezTo>
                    <a:pt x="260" y="0"/>
                    <a:pt x="1" y="250"/>
                    <a:pt x="1" y="566"/>
                  </a:cubicBezTo>
                  <a:lnTo>
                    <a:pt x="1" y="1697"/>
                  </a:lnTo>
                  <a:lnTo>
                    <a:pt x="1189" y="1697"/>
                  </a:lnTo>
                  <a:lnTo>
                    <a:pt x="1189" y="566"/>
                  </a:lnTo>
                  <a:cubicBezTo>
                    <a:pt x="1189" y="255"/>
                    <a:pt x="940" y="0"/>
                    <a:pt x="631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44"/>
            <p:cNvSpPr/>
            <p:nvPr/>
          </p:nvSpPr>
          <p:spPr>
            <a:xfrm>
              <a:off x="5502039" y="2016441"/>
              <a:ext cx="25886" cy="44226"/>
            </a:xfrm>
            <a:custGeom>
              <a:avLst/>
              <a:gdLst/>
              <a:ahLst/>
              <a:cxnLst/>
              <a:rect l="l" t="t" r="r" b="b"/>
              <a:pathLst>
                <a:path w="988" h="1688" extrusionOk="0">
                  <a:moveTo>
                    <a:pt x="393" y="0"/>
                  </a:moveTo>
                  <a:cubicBezTo>
                    <a:pt x="249" y="0"/>
                    <a:pt x="115" y="48"/>
                    <a:pt x="0" y="144"/>
                  </a:cubicBezTo>
                  <a:cubicBezTo>
                    <a:pt x="230" y="230"/>
                    <a:pt x="383" y="451"/>
                    <a:pt x="393" y="690"/>
                  </a:cubicBezTo>
                  <a:lnTo>
                    <a:pt x="393" y="1687"/>
                  </a:lnTo>
                  <a:lnTo>
                    <a:pt x="987" y="1687"/>
                  </a:lnTo>
                  <a:lnTo>
                    <a:pt x="987" y="585"/>
                  </a:lnTo>
                  <a:cubicBezTo>
                    <a:pt x="978" y="259"/>
                    <a:pt x="719" y="0"/>
                    <a:pt x="393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44"/>
            <p:cNvSpPr/>
            <p:nvPr/>
          </p:nvSpPr>
          <p:spPr>
            <a:xfrm>
              <a:off x="5363676" y="2019165"/>
              <a:ext cx="133096" cy="34741"/>
            </a:xfrm>
            <a:custGeom>
              <a:avLst/>
              <a:gdLst/>
              <a:ahLst/>
              <a:cxnLst/>
              <a:rect l="l" t="t" r="r" b="b"/>
              <a:pathLst>
                <a:path w="5080" h="1326" extrusionOk="0">
                  <a:moveTo>
                    <a:pt x="904" y="1"/>
                  </a:moveTo>
                  <a:cubicBezTo>
                    <a:pt x="734" y="1"/>
                    <a:pt x="566" y="67"/>
                    <a:pt x="440" y="184"/>
                  </a:cubicBezTo>
                  <a:cubicBezTo>
                    <a:pt x="1" y="595"/>
                    <a:pt x="300" y="1326"/>
                    <a:pt x="894" y="1326"/>
                  </a:cubicBezTo>
                  <a:cubicBezTo>
                    <a:pt x="909" y="1326"/>
                    <a:pt x="924" y="1325"/>
                    <a:pt x="939" y="1325"/>
                  </a:cubicBezTo>
                  <a:lnTo>
                    <a:pt x="5080" y="1037"/>
                  </a:lnTo>
                  <a:lnTo>
                    <a:pt x="5080" y="289"/>
                  </a:lnTo>
                  <a:lnTo>
                    <a:pt x="939" y="2"/>
                  </a:lnTo>
                  <a:cubicBezTo>
                    <a:pt x="927" y="1"/>
                    <a:pt x="916" y="1"/>
                    <a:pt x="904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44"/>
            <p:cNvSpPr/>
            <p:nvPr/>
          </p:nvSpPr>
          <p:spPr>
            <a:xfrm>
              <a:off x="5482939" y="2025977"/>
              <a:ext cx="14331" cy="21379"/>
            </a:xfrm>
            <a:custGeom>
              <a:avLst/>
              <a:gdLst/>
              <a:ahLst/>
              <a:cxnLst/>
              <a:rect l="l" t="t" r="r" b="b"/>
              <a:pathLst>
                <a:path w="547" h="816" extrusionOk="0">
                  <a:moveTo>
                    <a:pt x="49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0" y="221"/>
                  </a:lnTo>
                  <a:lnTo>
                    <a:pt x="10" y="815"/>
                  </a:lnTo>
                  <a:lnTo>
                    <a:pt x="547" y="777"/>
                  </a:lnTo>
                  <a:lnTo>
                    <a:pt x="547" y="2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44"/>
            <p:cNvSpPr/>
            <p:nvPr/>
          </p:nvSpPr>
          <p:spPr>
            <a:xfrm>
              <a:off x="5584647" y="2123179"/>
              <a:ext cx="26645" cy="52007"/>
            </a:xfrm>
            <a:custGeom>
              <a:avLst/>
              <a:gdLst/>
              <a:ahLst/>
              <a:cxnLst/>
              <a:rect l="l" t="t" r="r" b="b"/>
              <a:pathLst>
                <a:path w="1017" h="1985" extrusionOk="0">
                  <a:moveTo>
                    <a:pt x="509" y="0"/>
                  </a:moveTo>
                  <a:cubicBezTo>
                    <a:pt x="255" y="0"/>
                    <a:pt x="1" y="173"/>
                    <a:pt x="20" y="518"/>
                  </a:cubicBezTo>
                  <a:lnTo>
                    <a:pt x="20" y="1361"/>
                  </a:lnTo>
                  <a:cubicBezTo>
                    <a:pt x="240" y="1582"/>
                    <a:pt x="499" y="1773"/>
                    <a:pt x="796" y="1898"/>
                  </a:cubicBezTo>
                  <a:lnTo>
                    <a:pt x="998" y="1984"/>
                  </a:lnTo>
                  <a:lnTo>
                    <a:pt x="998" y="518"/>
                  </a:lnTo>
                  <a:cubicBezTo>
                    <a:pt x="1017" y="173"/>
                    <a:pt x="763" y="0"/>
                    <a:pt x="509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44"/>
            <p:cNvSpPr/>
            <p:nvPr/>
          </p:nvSpPr>
          <p:spPr>
            <a:xfrm>
              <a:off x="5592429" y="2123913"/>
              <a:ext cx="18366" cy="51011"/>
            </a:xfrm>
            <a:custGeom>
              <a:avLst/>
              <a:gdLst/>
              <a:ahLst/>
              <a:cxnLst/>
              <a:rect l="l" t="t" r="r" b="b"/>
              <a:pathLst>
                <a:path w="701" h="1947" extrusionOk="0">
                  <a:moveTo>
                    <a:pt x="229" y="1"/>
                  </a:moveTo>
                  <a:cubicBezTo>
                    <a:pt x="223" y="1"/>
                    <a:pt x="217" y="1"/>
                    <a:pt x="212" y="1"/>
                  </a:cubicBezTo>
                  <a:cubicBezTo>
                    <a:pt x="135" y="1"/>
                    <a:pt x="68" y="20"/>
                    <a:pt x="1" y="49"/>
                  </a:cubicBezTo>
                  <a:cubicBezTo>
                    <a:pt x="173" y="125"/>
                    <a:pt x="279" y="298"/>
                    <a:pt x="279" y="490"/>
                  </a:cubicBezTo>
                  <a:lnTo>
                    <a:pt x="279" y="1765"/>
                  </a:lnTo>
                  <a:cubicBezTo>
                    <a:pt x="346" y="1793"/>
                    <a:pt x="423" y="1832"/>
                    <a:pt x="490" y="1860"/>
                  </a:cubicBezTo>
                  <a:lnTo>
                    <a:pt x="701" y="1947"/>
                  </a:lnTo>
                  <a:lnTo>
                    <a:pt x="701" y="490"/>
                  </a:lnTo>
                  <a:cubicBezTo>
                    <a:pt x="701" y="218"/>
                    <a:pt x="489" y="1"/>
                    <a:pt x="229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4"/>
            <p:cNvSpPr/>
            <p:nvPr/>
          </p:nvSpPr>
          <p:spPr>
            <a:xfrm>
              <a:off x="5526378" y="2019165"/>
              <a:ext cx="133096" cy="34558"/>
            </a:xfrm>
            <a:custGeom>
              <a:avLst/>
              <a:gdLst/>
              <a:ahLst/>
              <a:cxnLst/>
              <a:rect l="l" t="t" r="r" b="b"/>
              <a:pathLst>
                <a:path w="5080" h="1319" extrusionOk="0">
                  <a:moveTo>
                    <a:pt x="4186" y="0"/>
                  </a:moveTo>
                  <a:cubicBezTo>
                    <a:pt x="4172" y="0"/>
                    <a:pt x="4157" y="1"/>
                    <a:pt x="4142" y="2"/>
                  </a:cubicBezTo>
                  <a:lnTo>
                    <a:pt x="1" y="289"/>
                  </a:lnTo>
                  <a:lnTo>
                    <a:pt x="1" y="1037"/>
                  </a:lnTo>
                  <a:lnTo>
                    <a:pt x="4142" y="1315"/>
                  </a:lnTo>
                  <a:cubicBezTo>
                    <a:pt x="4162" y="1317"/>
                    <a:pt x="4183" y="1318"/>
                    <a:pt x="4204" y="1318"/>
                  </a:cubicBezTo>
                  <a:cubicBezTo>
                    <a:pt x="4365" y="1318"/>
                    <a:pt x="4521" y="1253"/>
                    <a:pt x="4640" y="1142"/>
                  </a:cubicBezTo>
                  <a:cubicBezTo>
                    <a:pt x="5080" y="731"/>
                    <a:pt x="4771" y="0"/>
                    <a:pt x="4186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44"/>
            <p:cNvSpPr/>
            <p:nvPr/>
          </p:nvSpPr>
          <p:spPr>
            <a:xfrm>
              <a:off x="5526143" y="2025977"/>
              <a:ext cx="14593" cy="21379"/>
            </a:xfrm>
            <a:custGeom>
              <a:avLst/>
              <a:gdLst/>
              <a:ahLst/>
              <a:cxnLst/>
              <a:rect l="l" t="t" r="r" b="b"/>
              <a:pathLst>
                <a:path w="557" h="816" extrusionOk="0">
                  <a:moveTo>
                    <a:pt x="508" y="1"/>
                  </a:moveTo>
                  <a:lnTo>
                    <a:pt x="0" y="29"/>
                  </a:lnTo>
                  <a:lnTo>
                    <a:pt x="0" y="777"/>
                  </a:lnTo>
                  <a:lnTo>
                    <a:pt x="547" y="815"/>
                  </a:lnTo>
                  <a:lnTo>
                    <a:pt x="547" y="221"/>
                  </a:lnTo>
                  <a:lnTo>
                    <a:pt x="556" y="221"/>
                  </a:lnTo>
                  <a:cubicBezTo>
                    <a:pt x="547" y="144"/>
                    <a:pt x="537" y="68"/>
                    <a:pt x="508" y="1"/>
                  </a:cubicBez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9" name="Google Shape;2529;p44"/>
          <p:cNvGrpSpPr/>
          <p:nvPr/>
        </p:nvGrpSpPr>
        <p:grpSpPr>
          <a:xfrm>
            <a:off x="6462006" y="2550243"/>
            <a:ext cx="493537" cy="372426"/>
            <a:chOff x="4870671" y="2017200"/>
            <a:chExt cx="364180" cy="274813"/>
          </a:xfrm>
        </p:grpSpPr>
        <p:sp>
          <p:nvSpPr>
            <p:cNvPr id="2530" name="Google Shape;2530;p44"/>
            <p:cNvSpPr/>
            <p:nvPr/>
          </p:nvSpPr>
          <p:spPr>
            <a:xfrm>
              <a:off x="5143151" y="2097294"/>
              <a:ext cx="91700" cy="115044"/>
            </a:xfrm>
            <a:custGeom>
              <a:avLst/>
              <a:gdLst/>
              <a:ahLst/>
              <a:cxnLst/>
              <a:rect l="l" t="t" r="r" b="b"/>
              <a:pathLst>
                <a:path w="3500" h="4391" extrusionOk="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4"/>
            <p:cNvSpPr/>
            <p:nvPr/>
          </p:nvSpPr>
          <p:spPr>
            <a:xfrm>
              <a:off x="5143151" y="2097058"/>
              <a:ext cx="33667" cy="115280"/>
            </a:xfrm>
            <a:custGeom>
              <a:avLst/>
              <a:gdLst/>
              <a:ahLst/>
              <a:cxnLst/>
              <a:rect l="l" t="t" r="r" b="b"/>
              <a:pathLst>
                <a:path w="1285" h="4400" extrusionOk="0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4"/>
            <p:cNvSpPr/>
            <p:nvPr/>
          </p:nvSpPr>
          <p:spPr>
            <a:xfrm>
              <a:off x="4870671" y="2017200"/>
              <a:ext cx="290584" cy="274471"/>
            </a:xfrm>
            <a:custGeom>
              <a:avLst/>
              <a:gdLst/>
              <a:ahLst/>
              <a:cxnLst/>
              <a:rect l="l" t="t" r="r" b="b"/>
              <a:pathLst>
                <a:path w="11091" h="10476" extrusionOk="0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4"/>
            <p:cNvSpPr/>
            <p:nvPr/>
          </p:nvSpPr>
          <p:spPr>
            <a:xfrm>
              <a:off x="4911595" y="2046309"/>
              <a:ext cx="263729" cy="245704"/>
            </a:xfrm>
            <a:custGeom>
              <a:avLst/>
              <a:gdLst/>
              <a:ahLst/>
              <a:cxnLst/>
              <a:rect l="l" t="t" r="r" b="b"/>
              <a:pathLst>
                <a:path w="10066" h="9378" extrusionOk="0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4"/>
            <p:cNvSpPr/>
            <p:nvPr/>
          </p:nvSpPr>
          <p:spPr>
            <a:xfrm>
              <a:off x="4872688" y="2101774"/>
              <a:ext cx="28899" cy="103045"/>
            </a:xfrm>
            <a:custGeom>
              <a:avLst/>
              <a:gdLst/>
              <a:ahLst/>
              <a:cxnLst/>
              <a:rect l="l" t="t" r="r" b="b"/>
              <a:pathLst>
                <a:path w="1103" h="3933" extrusionOk="0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rgbClr val="D6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44"/>
            <p:cNvSpPr/>
            <p:nvPr/>
          </p:nvSpPr>
          <p:spPr>
            <a:xfrm>
              <a:off x="4873946" y="2075024"/>
              <a:ext cx="73858" cy="159427"/>
            </a:xfrm>
            <a:custGeom>
              <a:avLst/>
              <a:gdLst/>
              <a:ahLst/>
              <a:cxnLst/>
              <a:rect l="l" t="t" r="r" b="b"/>
              <a:pathLst>
                <a:path w="2819" h="6085" extrusionOk="0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4"/>
            <p:cNvSpPr/>
            <p:nvPr/>
          </p:nvSpPr>
          <p:spPr>
            <a:xfrm>
              <a:off x="4904312" y="2074945"/>
              <a:ext cx="43492" cy="159244"/>
            </a:xfrm>
            <a:custGeom>
              <a:avLst/>
              <a:gdLst/>
              <a:ahLst/>
              <a:cxnLst/>
              <a:rect l="l" t="t" r="r" b="b"/>
              <a:pathLst>
                <a:path w="1660" h="6078" extrusionOk="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4"/>
            <p:cNvSpPr/>
            <p:nvPr/>
          </p:nvSpPr>
          <p:spPr>
            <a:xfrm>
              <a:off x="4877693" y="2119407"/>
              <a:ext cx="36706" cy="70583"/>
            </a:xfrm>
            <a:custGeom>
              <a:avLst/>
              <a:gdLst/>
              <a:ahLst/>
              <a:cxnLst/>
              <a:rect l="l" t="t" r="r" b="b"/>
              <a:pathLst>
                <a:path w="1401" h="2694" extrusionOk="0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4"/>
            <p:cNvSpPr/>
            <p:nvPr/>
          </p:nvSpPr>
          <p:spPr>
            <a:xfrm>
              <a:off x="5047888" y="2085504"/>
              <a:ext cx="106346" cy="54024"/>
            </a:xfrm>
            <a:custGeom>
              <a:avLst/>
              <a:gdLst/>
              <a:ahLst/>
              <a:cxnLst/>
              <a:rect l="l" t="t" r="r" b="b"/>
              <a:pathLst>
                <a:path w="4059" h="2062" extrusionOk="0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4"/>
            <p:cNvSpPr/>
            <p:nvPr/>
          </p:nvSpPr>
          <p:spPr>
            <a:xfrm>
              <a:off x="5056508" y="2170313"/>
              <a:ext cx="99717" cy="68644"/>
            </a:xfrm>
            <a:custGeom>
              <a:avLst/>
              <a:gdLst/>
              <a:ahLst/>
              <a:cxnLst/>
              <a:rect l="l" t="t" r="r" b="b"/>
              <a:pathLst>
                <a:path w="3806" h="2620" extrusionOk="0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4"/>
            <p:cNvSpPr/>
            <p:nvPr/>
          </p:nvSpPr>
          <p:spPr>
            <a:xfrm>
              <a:off x="5064368" y="2140995"/>
              <a:ext cx="45405" cy="20567"/>
            </a:xfrm>
            <a:custGeom>
              <a:avLst/>
              <a:gdLst/>
              <a:ahLst/>
              <a:cxnLst/>
              <a:rect l="l" t="t" r="r" b="b"/>
              <a:pathLst>
                <a:path w="1733" h="785" extrusionOk="0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44"/>
            <p:cNvSpPr/>
            <p:nvPr/>
          </p:nvSpPr>
          <p:spPr>
            <a:xfrm>
              <a:off x="5039556" y="2037479"/>
              <a:ext cx="75482" cy="44016"/>
            </a:xfrm>
            <a:custGeom>
              <a:avLst/>
              <a:gdLst/>
              <a:ahLst/>
              <a:cxnLst/>
              <a:rect l="l" t="t" r="r" b="b"/>
              <a:pathLst>
                <a:path w="2881" h="1680" extrusionOk="0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44"/>
            <p:cNvSpPr/>
            <p:nvPr/>
          </p:nvSpPr>
          <p:spPr>
            <a:xfrm>
              <a:off x="5016002" y="2240634"/>
              <a:ext cx="61884" cy="30995"/>
            </a:xfrm>
            <a:custGeom>
              <a:avLst/>
              <a:gdLst/>
              <a:ahLst/>
              <a:cxnLst/>
              <a:rect l="l" t="t" r="r" b="b"/>
              <a:pathLst>
                <a:path w="2362" h="1183" extrusionOk="0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3" name="Google Shape;2543;p44"/>
          <p:cNvGrpSpPr/>
          <p:nvPr/>
        </p:nvGrpSpPr>
        <p:grpSpPr>
          <a:xfrm>
            <a:off x="9543787" y="4363896"/>
            <a:ext cx="353287" cy="490625"/>
            <a:chOff x="7144726" y="3355496"/>
            <a:chExt cx="260690" cy="362032"/>
          </a:xfrm>
        </p:grpSpPr>
        <p:sp>
          <p:nvSpPr>
            <p:cNvPr id="2544" name="Google Shape;2544;p44"/>
            <p:cNvSpPr/>
            <p:nvPr/>
          </p:nvSpPr>
          <p:spPr>
            <a:xfrm>
              <a:off x="7144726" y="3355496"/>
              <a:ext cx="260690" cy="362032"/>
            </a:xfrm>
            <a:custGeom>
              <a:avLst/>
              <a:gdLst/>
              <a:ahLst/>
              <a:cxnLst/>
              <a:rect l="l" t="t" r="r" b="b"/>
              <a:pathLst>
                <a:path w="9950" h="13818" extrusionOk="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44"/>
            <p:cNvSpPr/>
            <p:nvPr/>
          </p:nvSpPr>
          <p:spPr>
            <a:xfrm>
              <a:off x="7232601" y="3355496"/>
              <a:ext cx="172579" cy="330277"/>
            </a:xfrm>
            <a:custGeom>
              <a:avLst/>
              <a:gdLst/>
              <a:ahLst/>
              <a:cxnLst/>
              <a:rect l="l" t="t" r="r" b="b"/>
              <a:pathLst>
                <a:path w="6587" h="12606" extrusionOk="0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44"/>
            <p:cNvSpPr/>
            <p:nvPr/>
          </p:nvSpPr>
          <p:spPr>
            <a:xfrm>
              <a:off x="7302424" y="3660936"/>
              <a:ext cx="85910" cy="52950"/>
            </a:xfrm>
            <a:custGeom>
              <a:avLst/>
              <a:gdLst/>
              <a:ahLst/>
              <a:cxnLst/>
              <a:rect l="l" t="t" r="r" b="b"/>
              <a:pathLst>
                <a:path w="3279" h="2021" extrusionOk="0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44"/>
            <p:cNvSpPr/>
            <p:nvPr/>
          </p:nvSpPr>
          <p:spPr>
            <a:xfrm>
              <a:off x="7161285" y="3661198"/>
              <a:ext cx="84652" cy="52452"/>
            </a:xfrm>
            <a:custGeom>
              <a:avLst/>
              <a:gdLst/>
              <a:ahLst/>
              <a:cxnLst/>
              <a:rect l="l" t="t" r="r" b="b"/>
              <a:pathLst>
                <a:path w="3231" h="2002" extrusionOk="0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44"/>
            <p:cNvSpPr/>
            <p:nvPr/>
          </p:nvSpPr>
          <p:spPr>
            <a:xfrm>
              <a:off x="7175066" y="3655617"/>
              <a:ext cx="71631" cy="39195"/>
            </a:xfrm>
            <a:custGeom>
              <a:avLst/>
              <a:gdLst/>
              <a:ahLst/>
              <a:cxnLst/>
              <a:rect l="l" t="t" r="r" b="b"/>
              <a:pathLst>
                <a:path w="2734" h="1496" extrusionOk="0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44"/>
            <p:cNvSpPr/>
            <p:nvPr/>
          </p:nvSpPr>
          <p:spPr>
            <a:xfrm>
              <a:off x="7302686" y="3655670"/>
              <a:ext cx="72784" cy="39143"/>
            </a:xfrm>
            <a:custGeom>
              <a:avLst/>
              <a:gdLst/>
              <a:ahLst/>
              <a:cxnLst/>
              <a:rect l="l" t="t" r="r" b="b"/>
              <a:pathLst>
                <a:path w="2778" h="1494" extrusionOk="0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0" name="Google Shape;2550;p44"/>
          <p:cNvGrpSpPr/>
          <p:nvPr/>
        </p:nvGrpSpPr>
        <p:grpSpPr>
          <a:xfrm>
            <a:off x="8948845" y="5614140"/>
            <a:ext cx="354672" cy="490270"/>
            <a:chOff x="6705719" y="4278051"/>
            <a:chExt cx="261712" cy="361769"/>
          </a:xfrm>
        </p:grpSpPr>
        <p:sp>
          <p:nvSpPr>
            <p:cNvPr id="2551" name="Google Shape;2551;p44"/>
            <p:cNvSpPr/>
            <p:nvPr/>
          </p:nvSpPr>
          <p:spPr>
            <a:xfrm>
              <a:off x="6863443" y="4340328"/>
              <a:ext cx="14331" cy="32802"/>
            </a:xfrm>
            <a:custGeom>
              <a:avLst/>
              <a:gdLst/>
              <a:ahLst/>
              <a:cxnLst/>
              <a:rect l="l" t="t" r="r" b="b"/>
              <a:pathLst>
                <a:path w="547" h="1252" extrusionOk="0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44"/>
            <p:cNvSpPr/>
            <p:nvPr/>
          </p:nvSpPr>
          <p:spPr>
            <a:xfrm>
              <a:off x="6863443" y="4573875"/>
              <a:ext cx="14331" cy="65945"/>
            </a:xfrm>
            <a:custGeom>
              <a:avLst/>
              <a:gdLst/>
              <a:ahLst/>
              <a:cxnLst/>
              <a:rect l="l" t="t" r="r" b="b"/>
              <a:pathLst>
                <a:path w="547" h="2517" extrusionOk="0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44"/>
            <p:cNvSpPr/>
            <p:nvPr/>
          </p:nvSpPr>
          <p:spPr>
            <a:xfrm>
              <a:off x="6773787" y="4364563"/>
              <a:ext cx="193644" cy="190133"/>
            </a:xfrm>
            <a:custGeom>
              <a:avLst/>
              <a:gdLst/>
              <a:ahLst/>
              <a:cxnLst/>
              <a:rect l="l" t="t" r="r" b="b"/>
              <a:pathLst>
                <a:path w="7391" h="7257" extrusionOk="0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44"/>
            <p:cNvSpPr/>
            <p:nvPr/>
          </p:nvSpPr>
          <p:spPr>
            <a:xfrm>
              <a:off x="6877512" y="4364563"/>
              <a:ext cx="89918" cy="190133"/>
            </a:xfrm>
            <a:custGeom>
              <a:avLst/>
              <a:gdLst/>
              <a:ahLst/>
              <a:cxnLst/>
              <a:rect l="l" t="t" r="r" b="b"/>
              <a:pathLst>
                <a:path w="3432" h="7257" extrusionOk="0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44"/>
            <p:cNvSpPr/>
            <p:nvPr/>
          </p:nvSpPr>
          <p:spPr>
            <a:xfrm>
              <a:off x="6779315" y="4427600"/>
              <a:ext cx="182850" cy="127096"/>
            </a:xfrm>
            <a:custGeom>
              <a:avLst/>
              <a:gdLst/>
              <a:ahLst/>
              <a:cxnLst/>
              <a:rect l="l" t="t" r="r" b="b"/>
              <a:pathLst>
                <a:path w="6979" h="4851" extrusionOk="0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44"/>
            <p:cNvSpPr/>
            <p:nvPr/>
          </p:nvSpPr>
          <p:spPr>
            <a:xfrm>
              <a:off x="6877512" y="4427600"/>
              <a:ext cx="84652" cy="127096"/>
            </a:xfrm>
            <a:custGeom>
              <a:avLst/>
              <a:gdLst/>
              <a:ahLst/>
              <a:cxnLst/>
              <a:rect l="l" t="t" r="r" b="b"/>
              <a:pathLst>
                <a:path w="3231" h="4851" extrusionOk="0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44"/>
            <p:cNvSpPr/>
            <p:nvPr/>
          </p:nvSpPr>
          <p:spPr>
            <a:xfrm>
              <a:off x="6826029" y="4554670"/>
              <a:ext cx="89421" cy="29396"/>
            </a:xfrm>
            <a:custGeom>
              <a:avLst/>
              <a:gdLst/>
              <a:ahLst/>
              <a:cxnLst/>
              <a:rect l="l" t="t" r="r" b="b"/>
              <a:pathLst>
                <a:path w="3413" h="1122" extrusionOk="0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4"/>
            <p:cNvSpPr/>
            <p:nvPr/>
          </p:nvSpPr>
          <p:spPr>
            <a:xfrm>
              <a:off x="6871722" y="4554670"/>
              <a:ext cx="43728" cy="29396"/>
            </a:xfrm>
            <a:custGeom>
              <a:avLst/>
              <a:gdLst/>
              <a:ahLst/>
              <a:cxnLst/>
              <a:rect l="l" t="t" r="r" b="b"/>
              <a:pathLst>
                <a:path w="1669" h="1122" extrusionOk="0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44"/>
            <p:cNvSpPr/>
            <p:nvPr/>
          </p:nvSpPr>
          <p:spPr>
            <a:xfrm>
              <a:off x="6863443" y="4278051"/>
              <a:ext cx="14331" cy="32540"/>
            </a:xfrm>
            <a:custGeom>
              <a:avLst/>
              <a:gdLst/>
              <a:ahLst/>
              <a:cxnLst/>
              <a:rect l="l" t="t" r="r" b="b"/>
              <a:pathLst>
                <a:path w="547" h="1242" extrusionOk="0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44"/>
            <p:cNvSpPr/>
            <p:nvPr/>
          </p:nvSpPr>
          <p:spPr>
            <a:xfrm>
              <a:off x="6705719" y="4296312"/>
              <a:ext cx="200430" cy="343508"/>
            </a:xfrm>
            <a:custGeom>
              <a:avLst/>
              <a:gdLst/>
              <a:ahLst/>
              <a:cxnLst/>
              <a:rect l="l" t="t" r="r" b="b"/>
              <a:pathLst>
                <a:path w="7650" h="13111" extrusionOk="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44"/>
            <p:cNvSpPr/>
            <p:nvPr/>
          </p:nvSpPr>
          <p:spPr>
            <a:xfrm>
              <a:off x="6922367" y="4395689"/>
              <a:ext cx="42811" cy="14358"/>
            </a:xfrm>
            <a:custGeom>
              <a:avLst/>
              <a:gdLst/>
              <a:ahLst/>
              <a:cxnLst/>
              <a:rect l="l" t="t" r="r" b="b"/>
              <a:pathLst>
                <a:path w="1634" h="548" extrusionOk="0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44"/>
            <p:cNvSpPr/>
            <p:nvPr/>
          </p:nvSpPr>
          <p:spPr>
            <a:xfrm>
              <a:off x="6901092" y="4445390"/>
              <a:ext cx="59317" cy="14148"/>
            </a:xfrm>
            <a:custGeom>
              <a:avLst/>
              <a:gdLst/>
              <a:ahLst/>
              <a:cxnLst/>
              <a:rect l="l" t="t" r="r" b="b"/>
              <a:pathLst>
                <a:path w="2264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44"/>
            <p:cNvSpPr/>
            <p:nvPr/>
          </p:nvSpPr>
          <p:spPr>
            <a:xfrm>
              <a:off x="6922445" y="4420526"/>
              <a:ext cx="40217" cy="14148"/>
            </a:xfrm>
            <a:custGeom>
              <a:avLst/>
              <a:gdLst/>
              <a:ahLst/>
              <a:cxnLst/>
              <a:rect l="l" t="t" r="r" b="b"/>
              <a:pathLst>
                <a:path w="1535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44"/>
            <p:cNvSpPr/>
            <p:nvPr/>
          </p:nvSpPr>
          <p:spPr>
            <a:xfrm>
              <a:off x="6922445" y="4470254"/>
              <a:ext cx="35449" cy="14148"/>
            </a:xfrm>
            <a:custGeom>
              <a:avLst/>
              <a:gdLst/>
              <a:ahLst/>
              <a:cxnLst/>
              <a:rect l="l" t="t" r="r" b="b"/>
              <a:pathLst>
                <a:path w="1353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44"/>
            <p:cNvSpPr/>
            <p:nvPr/>
          </p:nvSpPr>
          <p:spPr>
            <a:xfrm>
              <a:off x="6901014" y="4494882"/>
              <a:ext cx="54365" cy="14358"/>
            </a:xfrm>
            <a:custGeom>
              <a:avLst/>
              <a:gdLst/>
              <a:ahLst/>
              <a:cxnLst/>
              <a:rect l="l" t="t" r="r" b="b"/>
              <a:pathLst>
                <a:path w="2075" h="548" extrusionOk="0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6" name="Google Shape;2566;p44"/>
          <p:cNvGrpSpPr/>
          <p:nvPr/>
        </p:nvGrpSpPr>
        <p:grpSpPr>
          <a:xfrm>
            <a:off x="7654548" y="3735300"/>
            <a:ext cx="433958" cy="489773"/>
            <a:chOff x="5750650" y="2891652"/>
            <a:chExt cx="320217" cy="361402"/>
          </a:xfrm>
        </p:grpSpPr>
        <p:sp>
          <p:nvSpPr>
            <p:cNvPr id="2567" name="Google Shape;2567;p44"/>
            <p:cNvSpPr/>
            <p:nvPr/>
          </p:nvSpPr>
          <p:spPr>
            <a:xfrm>
              <a:off x="5750650" y="2891652"/>
              <a:ext cx="196919" cy="193644"/>
            </a:xfrm>
            <a:custGeom>
              <a:avLst/>
              <a:gdLst/>
              <a:ahLst/>
              <a:cxnLst/>
              <a:rect l="l" t="t" r="r" b="b"/>
              <a:pathLst>
                <a:path w="7516" h="7391" extrusionOk="0">
                  <a:moveTo>
                    <a:pt x="777" y="0"/>
                  </a:moveTo>
                  <a:cubicBezTo>
                    <a:pt x="346" y="0"/>
                    <a:pt x="1" y="384"/>
                    <a:pt x="49" y="815"/>
                  </a:cubicBezTo>
                  <a:lnTo>
                    <a:pt x="595" y="6403"/>
                  </a:lnTo>
                  <a:cubicBezTo>
                    <a:pt x="672" y="7170"/>
                    <a:pt x="1314" y="7391"/>
                    <a:pt x="2081" y="7391"/>
                  </a:cubicBezTo>
                  <a:lnTo>
                    <a:pt x="5436" y="7391"/>
                  </a:lnTo>
                  <a:cubicBezTo>
                    <a:pt x="6202" y="7391"/>
                    <a:pt x="6845" y="7161"/>
                    <a:pt x="6921" y="6403"/>
                  </a:cubicBezTo>
                  <a:lnTo>
                    <a:pt x="7468" y="815"/>
                  </a:lnTo>
                  <a:cubicBezTo>
                    <a:pt x="7516" y="384"/>
                    <a:pt x="7170" y="0"/>
                    <a:pt x="6739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44"/>
            <p:cNvSpPr/>
            <p:nvPr/>
          </p:nvSpPr>
          <p:spPr>
            <a:xfrm>
              <a:off x="5847590" y="2891652"/>
              <a:ext cx="99979" cy="193644"/>
            </a:xfrm>
            <a:custGeom>
              <a:avLst/>
              <a:gdLst/>
              <a:ahLst/>
              <a:cxnLst/>
              <a:rect l="l" t="t" r="r" b="b"/>
              <a:pathLst>
                <a:path w="3816" h="7391" extrusionOk="0">
                  <a:moveTo>
                    <a:pt x="1295" y="0"/>
                  </a:moveTo>
                  <a:cubicBezTo>
                    <a:pt x="1736" y="0"/>
                    <a:pt x="2071" y="384"/>
                    <a:pt x="2033" y="815"/>
                  </a:cubicBezTo>
                  <a:lnTo>
                    <a:pt x="1477" y="6403"/>
                  </a:lnTo>
                  <a:cubicBezTo>
                    <a:pt x="1400" y="7161"/>
                    <a:pt x="758" y="7391"/>
                    <a:pt x="1" y="7391"/>
                  </a:cubicBezTo>
                  <a:lnTo>
                    <a:pt x="1736" y="7391"/>
                  </a:lnTo>
                  <a:cubicBezTo>
                    <a:pt x="2502" y="7391"/>
                    <a:pt x="3145" y="7170"/>
                    <a:pt x="3221" y="6403"/>
                  </a:cubicBezTo>
                  <a:lnTo>
                    <a:pt x="3768" y="815"/>
                  </a:lnTo>
                  <a:cubicBezTo>
                    <a:pt x="3816" y="384"/>
                    <a:pt x="3470" y="0"/>
                    <a:pt x="3039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44"/>
            <p:cNvSpPr/>
            <p:nvPr/>
          </p:nvSpPr>
          <p:spPr>
            <a:xfrm>
              <a:off x="5753428" y="2930821"/>
              <a:ext cx="191129" cy="154475"/>
            </a:xfrm>
            <a:custGeom>
              <a:avLst/>
              <a:gdLst/>
              <a:ahLst/>
              <a:cxnLst/>
              <a:rect l="l" t="t" r="r" b="b"/>
              <a:pathLst>
                <a:path w="7295" h="5896" extrusionOk="0">
                  <a:moveTo>
                    <a:pt x="19" y="1"/>
                  </a:moveTo>
                  <a:lnTo>
                    <a:pt x="0" y="20"/>
                  </a:lnTo>
                  <a:lnTo>
                    <a:pt x="479" y="4908"/>
                  </a:lnTo>
                  <a:cubicBezTo>
                    <a:pt x="556" y="5675"/>
                    <a:pt x="1198" y="5896"/>
                    <a:pt x="1955" y="5896"/>
                  </a:cubicBezTo>
                  <a:lnTo>
                    <a:pt x="5330" y="5896"/>
                  </a:lnTo>
                  <a:cubicBezTo>
                    <a:pt x="6096" y="5896"/>
                    <a:pt x="6739" y="5675"/>
                    <a:pt x="6815" y="4908"/>
                  </a:cubicBezTo>
                  <a:lnTo>
                    <a:pt x="729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44"/>
            <p:cNvSpPr/>
            <p:nvPr/>
          </p:nvSpPr>
          <p:spPr>
            <a:xfrm>
              <a:off x="5847852" y="2930821"/>
              <a:ext cx="96966" cy="154475"/>
            </a:xfrm>
            <a:custGeom>
              <a:avLst/>
              <a:gdLst/>
              <a:ahLst/>
              <a:cxnLst/>
              <a:rect l="l" t="t" r="r" b="b"/>
              <a:pathLst>
                <a:path w="3701" h="5896" extrusionOk="0">
                  <a:moveTo>
                    <a:pt x="1956" y="1"/>
                  </a:moveTo>
                  <a:lnTo>
                    <a:pt x="1476" y="4908"/>
                  </a:lnTo>
                  <a:cubicBezTo>
                    <a:pt x="1409" y="5675"/>
                    <a:pt x="757" y="5896"/>
                    <a:pt x="0" y="5896"/>
                  </a:cubicBezTo>
                  <a:lnTo>
                    <a:pt x="1735" y="5896"/>
                  </a:lnTo>
                  <a:cubicBezTo>
                    <a:pt x="2502" y="5896"/>
                    <a:pt x="3144" y="5675"/>
                    <a:pt x="3221" y="4908"/>
                  </a:cubicBezTo>
                  <a:lnTo>
                    <a:pt x="370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44"/>
            <p:cNvSpPr/>
            <p:nvPr/>
          </p:nvSpPr>
          <p:spPr>
            <a:xfrm>
              <a:off x="5803653" y="3085270"/>
              <a:ext cx="90940" cy="29920"/>
            </a:xfrm>
            <a:custGeom>
              <a:avLst/>
              <a:gdLst/>
              <a:ahLst/>
              <a:cxnLst/>
              <a:rect l="l" t="t" r="r" b="b"/>
              <a:pathLst>
                <a:path w="3471" h="1142" extrusionOk="0">
                  <a:moveTo>
                    <a:pt x="0" y="1"/>
                  </a:moveTo>
                  <a:lnTo>
                    <a:pt x="0" y="557"/>
                  </a:lnTo>
                  <a:cubicBezTo>
                    <a:pt x="0" y="882"/>
                    <a:pt x="259" y="1141"/>
                    <a:pt x="585" y="1141"/>
                  </a:cubicBezTo>
                  <a:lnTo>
                    <a:pt x="2885" y="1141"/>
                  </a:lnTo>
                  <a:cubicBezTo>
                    <a:pt x="3211" y="1141"/>
                    <a:pt x="3470" y="882"/>
                    <a:pt x="3470" y="55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44"/>
            <p:cNvSpPr/>
            <p:nvPr/>
          </p:nvSpPr>
          <p:spPr>
            <a:xfrm>
              <a:off x="5847093" y="3085270"/>
              <a:ext cx="47501" cy="29920"/>
            </a:xfrm>
            <a:custGeom>
              <a:avLst/>
              <a:gdLst/>
              <a:ahLst/>
              <a:cxnLst/>
              <a:rect l="l" t="t" r="r" b="b"/>
              <a:pathLst>
                <a:path w="1813" h="1142" extrusionOk="0">
                  <a:moveTo>
                    <a:pt x="595" y="1"/>
                  </a:moveTo>
                  <a:lnTo>
                    <a:pt x="595" y="547"/>
                  </a:lnTo>
                  <a:cubicBezTo>
                    <a:pt x="585" y="873"/>
                    <a:pt x="326" y="1141"/>
                    <a:pt x="0" y="1141"/>
                  </a:cubicBezTo>
                  <a:lnTo>
                    <a:pt x="1218" y="1141"/>
                  </a:lnTo>
                  <a:cubicBezTo>
                    <a:pt x="1544" y="1141"/>
                    <a:pt x="1812" y="873"/>
                    <a:pt x="1812" y="547"/>
                  </a:cubicBezTo>
                  <a:lnTo>
                    <a:pt x="1812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4"/>
            <p:cNvSpPr/>
            <p:nvPr/>
          </p:nvSpPr>
          <p:spPr>
            <a:xfrm>
              <a:off x="6041470" y="2936611"/>
              <a:ext cx="14331" cy="56016"/>
            </a:xfrm>
            <a:custGeom>
              <a:avLst/>
              <a:gdLst/>
              <a:ahLst/>
              <a:cxnLst/>
              <a:rect l="l" t="t" r="r" b="b"/>
              <a:pathLst>
                <a:path w="547" h="2138" extrusionOk="0">
                  <a:moveTo>
                    <a:pt x="274" y="0"/>
                  </a:moveTo>
                  <a:cubicBezTo>
                    <a:pt x="142" y="0"/>
                    <a:pt x="10" y="86"/>
                    <a:pt x="0" y="259"/>
                  </a:cubicBezTo>
                  <a:lnTo>
                    <a:pt x="0" y="1869"/>
                  </a:lnTo>
                  <a:cubicBezTo>
                    <a:pt x="0" y="2013"/>
                    <a:pt x="125" y="2138"/>
                    <a:pt x="278" y="2138"/>
                  </a:cubicBezTo>
                  <a:cubicBezTo>
                    <a:pt x="422" y="2138"/>
                    <a:pt x="547" y="2013"/>
                    <a:pt x="547" y="1869"/>
                  </a:cubicBezTo>
                  <a:lnTo>
                    <a:pt x="547" y="259"/>
                  </a:lnTo>
                  <a:cubicBezTo>
                    <a:pt x="537" y="86"/>
                    <a:pt x="405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44"/>
            <p:cNvSpPr/>
            <p:nvPr/>
          </p:nvSpPr>
          <p:spPr>
            <a:xfrm>
              <a:off x="6026405" y="2971247"/>
              <a:ext cx="44226" cy="94451"/>
            </a:xfrm>
            <a:custGeom>
              <a:avLst/>
              <a:gdLst/>
              <a:ahLst/>
              <a:cxnLst/>
              <a:rect l="l" t="t" r="r" b="b"/>
              <a:pathLst>
                <a:path w="1688" h="3605" extrusionOk="0">
                  <a:moveTo>
                    <a:pt x="355" y="1"/>
                  </a:moveTo>
                  <a:cubicBezTo>
                    <a:pt x="163" y="1"/>
                    <a:pt x="0" y="164"/>
                    <a:pt x="0" y="365"/>
                  </a:cubicBezTo>
                  <a:lnTo>
                    <a:pt x="0" y="2042"/>
                  </a:lnTo>
                  <a:lnTo>
                    <a:pt x="0" y="3241"/>
                  </a:lnTo>
                  <a:cubicBezTo>
                    <a:pt x="0" y="3442"/>
                    <a:pt x="163" y="3595"/>
                    <a:pt x="355" y="3605"/>
                  </a:cubicBezTo>
                  <a:lnTo>
                    <a:pt x="1323" y="3605"/>
                  </a:lnTo>
                  <a:cubicBezTo>
                    <a:pt x="1524" y="3595"/>
                    <a:pt x="1678" y="3442"/>
                    <a:pt x="1687" y="3241"/>
                  </a:cubicBezTo>
                  <a:lnTo>
                    <a:pt x="1687" y="365"/>
                  </a:lnTo>
                  <a:cubicBezTo>
                    <a:pt x="1678" y="164"/>
                    <a:pt x="1524" y="1"/>
                    <a:pt x="1323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44"/>
            <p:cNvSpPr/>
            <p:nvPr/>
          </p:nvSpPr>
          <p:spPr>
            <a:xfrm>
              <a:off x="6038955" y="2971247"/>
              <a:ext cx="31912" cy="94215"/>
            </a:xfrm>
            <a:custGeom>
              <a:avLst/>
              <a:gdLst/>
              <a:ahLst/>
              <a:cxnLst/>
              <a:rect l="l" t="t" r="r" b="b"/>
              <a:pathLst>
                <a:path w="1218" h="3596" extrusionOk="0">
                  <a:moveTo>
                    <a:pt x="870" y="0"/>
                  </a:moveTo>
                  <a:cubicBezTo>
                    <a:pt x="864" y="0"/>
                    <a:pt x="859" y="1"/>
                    <a:pt x="854" y="1"/>
                  </a:cubicBezTo>
                  <a:lnTo>
                    <a:pt x="1" y="1"/>
                  </a:lnTo>
                  <a:cubicBezTo>
                    <a:pt x="202" y="1"/>
                    <a:pt x="365" y="154"/>
                    <a:pt x="365" y="355"/>
                  </a:cubicBezTo>
                  <a:lnTo>
                    <a:pt x="365" y="3241"/>
                  </a:lnTo>
                  <a:cubicBezTo>
                    <a:pt x="365" y="3432"/>
                    <a:pt x="202" y="3595"/>
                    <a:pt x="1" y="3595"/>
                  </a:cubicBezTo>
                  <a:lnTo>
                    <a:pt x="854" y="3595"/>
                  </a:lnTo>
                  <a:cubicBezTo>
                    <a:pt x="1055" y="3595"/>
                    <a:pt x="1208" y="3432"/>
                    <a:pt x="1218" y="3241"/>
                  </a:cubicBezTo>
                  <a:lnTo>
                    <a:pt x="1218" y="365"/>
                  </a:lnTo>
                  <a:cubicBezTo>
                    <a:pt x="1218" y="169"/>
                    <a:pt x="1064" y="0"/>
                    <a:pt x="870" y="0"/>
                  </a:cubicBezTo>
                  <a:close/>
                </a:path>
              </a:pathLst>
            </a:custGeom>
            <a:solidFill>
              <a:srgbClr val="B7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44"/>
            <p:cNvSpPr/>
            <p:nvPr/>
          </p:nvSpPr>
          <p:spPr>
            <a:xfrm>
              <a:off x="5841826" y="3065934"/>
              <a:ext cx="212718" cy="187120"/>
            </a:xfrm>
            <a:custGeom>
              <a:avLst/>
              <a:gdLst/>
              <a:ahLst/>
              <a:cxnLst/>
              <a:rect l="l" t="t" r="r" b="b"/>
              <a:pathLst>
                <a:path w="8119" h="7142" extrusionOk="0">
                  <a:moveTo>
                    <a:pt x="7573" y="0"/>
                  </a:moveTo>
                  <a:lnTo>
                    <a:pt x="7573" y="4323"/>
                  </a:lnTo>
                  <a:cubicBezTo>
                    <a:pt x="7573" y="5579"/>
                    <a:pt x="6557" y="6586"/>
                    <a:pt x="5310" y="6595"/>
                  </a:cubicBezTo>
                  <a:lnTo>
                    <a:pt x="2818" y="6595"/>
                  </a:lnTo>
                  <a:cubicBezTo>
                    <a:pt x="1563" y="6586"/>
                    <a:pt x="556" y="5579"/>
                    <a:pt x="556" y="4323"/>
                  </a:cubicBezTo>
                  <a:lnTo>
                    <a:pt x="556" y="1879"/>
                  </a:lnTo>
                  <a:lnTo>
                    <a:pt x="0" y="1879"/>
                  </a:lnTo>
                  <a:lnTo>
                    <a:pt x="0" y="4323"/>
                  </a:lnTo>
                  <a:cubicBezTo>
                    <a:pt x="0" y="5876"/>
                    <a:pt x="1265" y="7142"/>
                    <a:pt x="2818" y="7142"/>
                  </a:cubicBezTo>
                  <a:lnTo>
                    <a:pt x="5301" y="7142"/>
                  </a:lnTo>
                  <a:cubicBezTo>
                    <a:pt x="6863" y="7142"/>
                    <a:pt x="8119" y="5876"/>
                    <a:pt x="8119" y="4323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44"/>
            <p:cNvSpPr/>
            <p:nvPr/>
          </p:nvSpPr>
          <p:spPr>
            <a:xfrm>
              <a:off x="5908610" y="2923511"/>
              <a:ext cx="36706" cy="14384"/>
            </a:xfrm>
            <a:custGeom>
              <a:avLst/>
              <a:gdLst/>
              <a:ahLst/>
              <a:cxnLst/>
              <a:rect l="l" t="t" r="r" b="b"/>
              <a:pathLst>
                <a:path w="140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375" y="549"/>
                    <a:pt x="384" y="549"/>
                    <a:pt x="394" y="548"/>
                  </a:cubicBezTo>
                  <a:lnTo>
                    <a:pt x="1352" y="548"/>
                  </a:lnTo>
                  <a:lnTo>
                    <a:pt x="1400" y="2"/>
                  </a:lnTo>
                  <a:lnTo>
                    <a:pt x="394" y="2"/>
                  </a:lnTo>
                  <a:cubicBezTo>
                    <a:pt x="384" y="1"/>
                    <a:pt x="375" y="1"/>
                    <a:pt x="36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44"/>
            <p:cNvSpPr/>
            <p:nvPr/>
          </p:nvSpPr>
          <p:spPr>
            <a:xfrm>
              <a:off x="5886917" y="2973998"/>
              <a:ext cx="53369" cy="14620"/>
            </a:xfrm>
            <a:custGeom>
              <a:avLst/>
              <a:gdLst/>
              <a:ahLst/>
              <a:cxnLst/>
              <a:rect l="l" t="t" r="r" b="b"/>
              <a:pathLst>
                <a:path w="2037" h="558" extrusionOk="0">
                  <a:moveTo>
                    <a:pt x="361" y="0"/>
                  </a:moveTo>
                  <a:cubicBezTo>
                    <a:pt x="1" y="0"/>
                    <a:pt x="4" y="558"/>
                    <a:pt x="370" y="558"/>
                  </a:cubicBezTo>
                  <a:cubicBezTo>
                    <a:pt x="376" y="558"/>
                    <a:pt x="382" y="558"/>
                    <a:pt x="388" y="557"/>
                  </a:cubicBezTo>
                  <a:lnTo>
                    <a:pt x="1989" y="557"/>
                  </a:lnTo>
                  <a:lnTo>
                    <a:pt x="1989" y="548"/>
                  </a:lnTo>
                  <a:lnTo>
                    <a:pt x="2037" y="1"/>
                  </a:lnTo>
                  <a:lnTo>
                    <a:pt x="388" y="1"/>
                  </a:lnTo>
                  <a:cubicBezTo>
                    <a:pt x="379" y="1"/>
                    <a:pt x="370" y="0"/>
                    <a:pt x="36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44"/>
            <p:cNvSpPr/>
            <p:nvPr/>
          </p:nvSpPr>
          <p:spPr>
            <a:xfrm>
              <a:off x="5908532" y="2948637"/>
              <a:ext cx="34270" cy="14646"/>
            </a:xfrm>
            <a:custGeom>
              <a:avLst/>
              <a:gdLst/>
              <a:ahLst/>
              <a:cxnLst/>
              <a:rect l="l" t="t" r="r" b="b"/>
              <a:pathLst>
                <a:path w="1308" h="559" extrusionOk="0">
                  <a:moveTo>
                    <a:pt x="378" y="1"/>
                  </a:moveTo>
                  <a:cubicBezTo>
                    <a:pt x="3" y="1"/>
                    <a:pt x="0" y="558"/>
                    <a:pt x="369" y="558"/>
                  </a:cubicBezTo>
                  <a:cubicBezTo>
                    <a:pt x="378" y="558"/>
                    <a:pt x="387" y="558"/>
                    <a:pt x="397" y="557"/>
                  </a:cubicBezTo>
                  <a:lnTo>
                    <a:pt x="1260" y="557"/>
                  </a:lnTo>
                  <a:lnTo>
                    <a:pt x="1307" y="1"/>
                  </a:lnTo>
                  <a:lnTo>
                    <a:pt x="397" y="1"/>
                  </a:lnTo>
                  <a:cubicBezTo>
                    <a:pt x="391" y="1"/>
                    <a:pt x="384" y="1"/>
                    <a:pt x="37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44"/>
            <p:cNvSpPr/>
            <p:nvPr/>
          </p:nvSpPr>
          <p:spPr>
            <a:xfrm>
              <a:off x="5908532" y="2999124"/>
              <a:ext cx="29501" cy="14620"/>
            </a:xfrm>
            <a:custGeom>
              <a:avLst/>
              <a:gdLst/>
              <a:ahLst/>
              <a:cxnLst/>
              <a:rect l="l" t="t" r="r" b="b"/>
              <a:pathLst>
                <a:path w="1126" h="558" extrusionOk="0">
                  <a:moveTo>
                    <a:pt x="378" y="0"/>
                  </a:moveTo>
                  <a:cubicBezTo>
                    <a:pt x="3" y="0"/>
                    <a:pt x="0" y="558"/>
                    <a:pt x="369" y="558"/>
                  </a:cubicBezTo>
                  <a:cubicBezTo>
                    <a:pt x="378" y="558"/>
                    <a:pt x="387" y="557"/>
                    <a:pt x="397" y="557"/>
                  </a:cubicBezTo>
                  <a:lnTo>
                    <a:pt x="1068" y="557"/>
                  </a:lnTo>
                  <a:lnTo>
                    <a:pt x="1125" y="1"/>
                  </a:lnTo>
                  <a:lnTo>
                    <a:pt x="397" y="1"/>
                  </a:lnTo>
                  <a:cubicBezTo>
                    <a:pt x="391" y="0"/>
                    <a:pt x="384" y="0"/>
                    <a:pt x="378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44"/>
            <p:cNvSpPr/>
            <p:nvPr/>
          </p:nvSpPr>
          <p:spPr>
            <a:xfrm>
              <a:off x="5886995" y="3024459"/>
              <a:ext cx="48522" cy="14410"/>
            </a:xfrm>
            <a:custGeom>
              <a:avLst/>
              <a:gdLst/>
              <a:ahLst/>
              <a:cxnLst/>
              <a:rect l="l" t="t" r="r" b="b"/>
              <a:pathLst>
                <a:path w="1852" h="550" extrusionOk="0">
                  <a:moveTo>
                    <a:pt x="358" y="1"/>
                  </a:moveTo>
                  <a:cubicBezTo>
                    <a:pt x="1" y="1"/>
                    <a:pt x="1" y="549"/>
                    <a:pt x="358" y="549"/>
                  </a:cubicBezTo>
                  <a:cubicBezTo>
                    <a:pt x="367" y="549"/>
                    <a:pt x="376" y="549"/>
                    <a:pt x="385" y="548"/>
                  </a:cubicBezTo>
                  <a:lnTo>
                    <a:pt x="1794" y="548"/>
                  </a:lnTo>
                  <a:lnTo>
                    <a:pt x="1851" y="2"/>
                  </a:lnTo>
                  <a:lnTo>
                    <a:pt x="385" y="2"/>
                  </a:lnTo>
                  <a:cubicBezTo>
                    <a:pt x="376" y="1"/>
                    <a:pt x="367" y="1"/>
                    <a:pt x="35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2" name="Google Shape;2582;p44"/>
          <p:cNvGrpSpPr/>
          <p:nvPr/>
        </p:nvGrpSpPr>
        <p:grpSpPr>
          <a:xfrm>
            <a:off x="8884194" y="3734946"/>
            <a:ext cx="428206" cy="490483"/>
            <a:chOff x="6658009" y="2891390"/>
            <a:chExt cx="315972" cy="361927"/>
          </a:xfrm>
        </p:grpSpPr>
        <p:sp>
          <p:nvSpPr>
            <p:cNvPr id="2583" name="Google Shape;2583;p44"/>
            <p:cNvSpPr/>
            <p:nvPr/>
          </p:nvSpPr>
          <p:spPr>
            <a:xfrm>
              <a:off x="6658009" y="2891390"/>
              <a:ext cx="315972" cy="361927"/>
            </a:xfrm>
            <a:custGeom>
              <a:avLst/>
              <a:gdLst/>
              <a:ahLst/>
              <a:cxnLst/>
              <a:rect l="l" t="t" r="r" b="b"/>
              <a:pathLst>
                <a:path w="12060" h="13814" extrusionOk="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44"/>
            <p:cNvSpPr/>
            <p:nvPr/>
          </p:nvSpPr>
          <p:spPr>
            <a:xfrm>
              <a:off x="6658507" y="2921284"/>
              <a:ext cx="315474" cy="332033"/>
            </a:xfrm>
            <a:custGeom>
              <a:avLst/>
              <a:gdLst/>
              <a:ahLst/>
              <a:cxnLst/>
              <a:rect l="l" t="t" r="r" b="b"/>
              <a:pathLst>
                <a:path w="12041" h="12673" extrusionOk="0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44"/>
            <p:cNvSpPr/>
            <p:nvPr/>
          </p:nvSpPr>
          <p:spPr>
            <a:xfrm>
              <a:off x="6742897" y="2928567"/>
              <a:ext cx="146432" cy="55780"/>
            </a:xfrm>
            <a:custGeom>
              <a:avLst/>
              <a:gdLst/>
              <a:ahLst/>
              <a:cxnLst/>
              <a:rect l="l" t="t" r="r" b="b"/>
              <a:pathLst>
                <a:path w="5589" h="2129" extrusionOk="0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44"/>
            <p:cNvSpPr/>
            <p:nvPr/>
          </p:nvSpPr>
          <p:spPr>
            <a:xfrm>
              <a:off x="6836562" y="2928567"/>
              <a:ext cx="52767" cy="55780"/>
            </a:xfrm>
            <a:custGeom>
              <a:avLst/>
              <a:gdLst/>
              <a:ahLst/>
              <a:cxnLst/>
              <a:rect l="l" t="t" r="r" b="b"/>
              <a:pathLst>
                <a:path w="2014" h="2129" extrusionOk="0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44"/>
            <p:cNvSpPr/>
            <p:nvPr/>
          </p:nvSpPr>
          <p:spPr>
            <a:xfrm>
              <a:off x="6810702" y="3035856"/>
              <a:ext cx="11083" cy="162702"/>
            </a:xfrm>
            <a:custGeom>
              <a:avLst/>
              <a:gdLst/>
              <a:ahLst/>
              <a:cxnLst/>
              <a:rect l="l" t="t" r="r" b="b"/>
              <a:pathLst>
                <a:path w="423" h="6210" extrusionOk="0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44"/>
            <p:cNvSpPr/>
            <p:nvPr/>
          </p:nvSpPr>
          <p:spPr>
            <a:xfrm>
              <a:off x="6724059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44"/>
            <p:cNvSpPr/>
            <p:nvPr/>
          </p:nvSpPr>
          <p:spPr>
            <a:xfrm>
              <a:off x="6897346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0" name="Google Shape;2590;p44"/>
          <p:cNvGrpSpPr/>
          <p:nvPr/>
        </p:nvGrpSpPr>
        <p:grpSpPr>
          <a:xfrm>
            <a:off x="8268203" y="3734697"/>
            <a:ext cx="434312" cy="490732"/>
            <a:chOff x="6203465" y="2891206"/>
            <a:chExt cx="320478" cy="362111"/>
          </a:xfrm>
        </p:grpSpPr>
        <p:sp>
          <p:nvSpPr>
            <p:cNvPr id="2591" name="Google Shape;2591;p44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44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44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44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44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6" name="Google Shape;2596;p44"/>
          <p:cNvGrpSpPr/>
          <p:nvPr/>
        </p:nvGrpSpPr>
        <p:grpSpPr>
          <a:xfrm>
            <a:off x="10116454" y="3734763"/>
            <a:ext cx="416204" cy="490980"/>
            <a:chOff x="7567280" y="2891259"/>
            <a:chExt cx="307116" cy="362293"/>
          </a:xfrm>
        </p:grpSpPr>
        <p:sp>
          <p:nvSpPr>
            <p:cNvPr id="2597" name="Google Shape;2597;p44"/>
            <p:cNvSpPr/>
            <p:nvPr/>
          </p:nvSpPr>
          <p:spPr>
            <a:xfrm>
              <a:off x="7612082" y="2891337"/>
              <a:ext cx="217250" cy="207006"/>
            </a:xfrm>
            <a:custGeom>
              <a:avLst/>
              <a:gdLst/>
              <a:ahLst/>
              <a:cxnLst/>
              <a:rect l="l" t="t" r="r" b="b"/>
              <a:pathLst>
                <a:path w="8292" h="7901" extrusionOk="0">
                  <a:moveTo>
                    <a:pt x="1727" y="0"/>
                  </a:moveTo>
                  <a:cubicBezTo>
                    <a:pt x="1363" y="0"/>
                    <a:pt x="1007" y="194"/>
                    <a:pt x="825" y="539"/>
                  </a:cubicBezTo>
                  <a:lnTo>
                    <a:pt x="269" y="1536"/>
                  </a:lnTo>
                  <a:cubicBezTo>
                    <a:pt x="1" y="2035"/>
                    <a:pt x="183" y="2667"/>
                    <a:pt x="681" y="2936"/>
                  </a:cubicBezTo>
                  <a:lnTo>
                    <a:pt x="1918" y="3616"/>
                  </a:lnTo>
                  <a:cubicBezTo>
                    <a:pt x="2282" y="3808"/>
                    <a:pt x="2502" y="4191"/>
                    <a:pt x="2502" y="4604"/>
                  </a:cubicBezTo>
                  <a:lnTo>
                    <a:pt x="2502" y="6981"/>
                  </a:lnTo>
                  <a:cubicBezTo>
                    <a:pt x="3049" y="7594"/>
                    <a:pt x="3595" y="7901"/>
                    <a:pt x="4141" y="7901"/>
                  </a:cubicBezTo>
                  <a:cubicBezTo>
                    <a:pt x="4688" y="7901"/>
                    <a:pt x="5234" y="7594"/>
                    <a:pt x="5781" y="6981"/>
                  </a:cubicBezTo>
                  <a:lnTo>
                    <a:pt x="5781" y="4604"/>
                  </a:lnTo>
                  <a:cubicBezTo>
                    <a:pt x="5781" y="4191"/>
                    <a:pt x="6011" y="3808"/>
                    <a:pt x="6375" y="3616"/>
                  </a:cubicBezTo>
                  <a:lnTo>
                    <a:pt x="7611" y="2936"/>
                  </a:lnTo>
                  <a:cubicBezTo>
                    <a:pt x="8110" y="2667"/>
                    <a:pt x="8292" y="2035"/>
                    <a:pt x="8014" y="1536"/>
                  </a:cubicBezTo>
                  <a:lnTo>
                    <a:pt x="7937" y="1393"/>
                  </a:lnTo>
                  <a:lnTo>
                    <a:pt x="7544" y="683"/>
                  </a:lnTo>
                  <a:lnTo>
                    <a:pt x="7458" y="539"/>
                  </a:lnTo>
                  <a:cubicBezTo>
                    <a:pt x="7269" y="194"/>
                    <a:pt x="6916" y="0"/>
                    <a:pt x="6554" y="0"/>
                  </a:cubicBezTo>
                  <a:cubicBezTo>
                    <a:pt x="6364" y="0"/>
                    <a:pt x="6172" y="54"/>
                    <a:pt x="6001" y="166"/>
                  </a:cubicBezTo>
                  <a:lnTo>
                    <a:pt x="5761" y="319"/>
                  </a:lnTo>
                  <a:cubicBezTo>
                    <a:pt x="5268" y="640"/>
                    <a:pt x="4705" y="801"/>
                    <a:pt x="4141" y="801"/>
                  </a:cubicBezTo>
                  <a:cubicBezTo>
                    <a:pt x="3578" y="801"/>
                    <a:pt x="3015" y="640"/>
                    <a:pt x="2521" y="319"/>
                  </a:cubicBezTo>
                  <a:lnTo>
                    <a:pt x="2282" y="166"/>
                  </a:lnTo>
                  <a:cubicBezTo>
                    <a:pt x="2110" y="54"/>
                    <a:pt x="1917" y="0"/>
                    <a:pt x="172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44"/>
            <p:cNvSpPr/>
            <p:nvPr/>
          </p:nvSpPr>
          <p:spPr>
            <a:xfrm>
              <a:off x="7677870" y="3190698"/>
              <a:ext cx="85936" cy="62618"/>
            </a:xfrm>
            <a:custGeom>
              <a:avLst/>
              <a:gdLst/>
              <a:ahLst/>
              <a:cxnLst/>
              <a:rect l="l" t="t" r="r" b="b"/>
              <a:pathLst>
                <a:path w="3280" h="2390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546"/>
                  </a:lnTo>
                  <a:cubicBezTo>
                    <a:pt x="1" y="2015"/>
                    <a:pt x="375" y="2389"/>
                    <a:pt x="844" y="2389"/>
                  </a:cubicBezTo>
                  <a:lnTo>
                    <a:pt x="2436" y="2389"/>
                  </a:lnTo>
                  <a:cubicBezTo>
                    <a:pt x="2896" y="2389"/>
                    <a:pt x="3279" y="2015"/>
                    <a:pt x="3279" y="154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44"/>
            <p:cNvSpPr/>
            <p:nvPr/>
          </p:nvSpPr>
          <p:spPr>
            <a:xfrm>
              <a:off x="7644229" y="2891285"/>
              <a:ext cx="63299" cy="21091"/>
            </a:xfrm>
            <a:custGeom>
              <a:avLst/>
              <a:gdLst/>
              <a:ahLst/>
              <a:cxnLst/>
              <a:rect l="l" t="t" r="r" b="b"/>
              <a:pathLst>
                <a:path w="2416" h="805" extrusionOk="0">
                  <a:moveTo>
                    <a:pt x="498" y="1"/>
                  </a:moveTo>
                  <a:cubicBezTo>
                    <a:pt x="325" y="1"/>
                    <a:pt x="153" y="44"/>
                    <a:pt x="0" y="129"/>
                  </a:cubicBezTo>
                  <a:cubicBezTo>
                    <a:pt x="20" y="148"/>
                    <a:pt x="48" y="158"/>
                    <a:pt x="58" y="168"/>
                  </a:cubicBezTo>
                  <a:lnTo>
                    <a:pt x="298" y="331"/>
                  </a:lnTo>
                  <a:cubicBezTo>
                    <a:pt x="779" y="642"/>
                    <a:pt x="1341" y="804"/>
                    <a:pt x="1913" y="804"/>
                  </a:cubicBezTo>
                  <a:cubicBezTo>
                    <a:pt x="2080" y="804"/>
                    <a:pt x="2249" y="790"/>
                    <a:pt x="2416" y="762"/>
                  </a:cubicBezTo>
                  <a:cubicBezTo>
                    <a:pt x="2013" y="695"/>
                    <a:pt x="1640" y="551"/>
                    <a:pt x="1294" y="331"/>
                  </a:cubicBezTo>
                  <a:lnTo>
                    <a:pt x="1055" y="168"/>
                  </a:lnTo>
                  <a:cubicBezTo>
                    <a:pt x="887" y="56"/>
                    <a:pt x="692" y="1"/>
                    <a:pt x="498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44"/>
            <p:cNvSpPr/>
            <p:nvPr/>
          </p:nvSpPr>
          <p:spPr>
            <a:xfrm>
              <a:off x="7707502" y="2891259"/>
              <a:ext cx="121830" cy="207268"/>
            </a:xfrm>
            <a:custGeom>
              <a:avLst/>
              <a:gdLst/>
              <a:ahLst/>
              <a:cxnLst/>
              <a:rect l="l" t="t" r="r" b="b"/>
              <a:pathLst>
                <a:path w="4650" h="7911" extrusionOk="0">
                  <a:moveTo>
                    <a:pt x="2926" y="0"/>
                  </a:moveTo>
                  <a:cubicBezTo>
                    <a:pt x="2757" y="0"/>
                    <a:pt x="2585" y="42"/>
                    <a:pt x="2426" y="130"/>
                  </a:cubicBezTo>
                  <a:cubicBezTo>
                    <a:pt x="2599" y="226"/>
                    <a:pt x="2733" y="370"/>
                    <a:pt x="2829" y="533"/>
                  </a:cubicBezTo>
                  <a:lnTo>
                    <a:pt x="2905" y="686"/>
                  </a:lnTo>
                  <a:lnTo>
                    <a:pt x="3298" y="1396"/>
                  </a:lnTo>
                  <a:lnTo>
                    <a:pt x="3375" y="1539"/>
                  </a:lnTo>
                  <a:cubicBezTo>
                    <a:pt x="3653" y="2038"/>
                    <a:pt x="3471" y="2670"/>
                    <a:pt x="2972" y="2939"/>
                  </a:cubicBezTo>
                  <a:lnTo>
                    <a:pt x="1726" y="3619"/>
                  </a:lnTo>
                  <a:cubicBezTo>
                    <a:pt x="1372" y="3811"/>
                    <a:pt x="1142" y="4194"/>
                    <a:pt x="1142" y="4607"/>
                  </a:cubicBezTo>
                  <a:lnTo>
                    <a:pt x="1142" y="6984"/>
                  </a:lnTo>
                  <a:cubicBezTo>
                    <a:pt x="758" y="7415"/>
                    <a:pt x="384" y="7693"/>
                    <a:pt x="1" y="7827"/>
                  </a:cubicBezTo>
                  <a:cubicBezTo>
                    <a:pt x="167" y="7883"/>
                    <a:pt x="333" y="7910"/>
                    <a:pt x="498" y="7910"/>
                  </a:cubicBezTo>
                  <a:cubicBezTo>
                    <a:pt x="1048" y="7910"/>
                    <a:pt x="1595" y="7603"/>
                    <a:pt x="2148" y="6984"/>
                  </a:cubicBezTo>
                  <a:lnTo>
                    <a:pt x="2148" y="4607"/>
                  </a:lnTo>
                  <a:cubicBezTo>
                    <a:pt x="2148" y="4194"/>
                    <a:pt x="2369" y="3811"/>
                    <a:pt x="2733" y="3619"/>
                  </a:cubicBezTo>
                  <a:lnTo>
                    <a:pt x="3969" y="2939"/>
                  </a:lnTo>
                  <a:cubicBezTo>
                    <a:pt x="4468" y="2670"/>
                    <a:pt x="4650" y="2038"/>
                    <a:pt x="4372" y="1539"/>
                  </a:cubicBezTo>
                  <a:lnTo>
                    <a:pt x="4295" y="1396"/>
                  </a:lnTo>
                  <a:lnTo>
                    <a:pt x="3912" y="686"/>
                  </a:lnTo>
                  <a:lnTo>
                    <a:pt x="3826" y="533"/>
                  </a:lnTo>
                  <a:cubicBezTo>
                    <a:pt x="3642" y="193"/>
                    <a:pt x="3290" y="0"/>
                    <a:pt x="2926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44"/>
            <p:cNvSpPr/>
            <p:nvPr/>
          </p:nvSpPr>
          <p:spPr>
            <a:xfrm>
              <a:off x="7707502" y="3190751"/>
              <a:ext cx="56304" cy="62801"/>
            </a:xfrm>
            <a:custGeom>
              <a:avLst/>
              <a:gdLst/>
              <a:ahLst/>
              <a:cxnLst/>
              <a:rect l="l" t="t" r="r" b="b"/>
              <a:pathLst>
                <a:path w="2149" h="2397" extrusionOk="0">
                  <a:moveTo>
                    <a:pt x="511" y="0"/>
                  </a:moveTo>
                  <a:cubicBezTo>
                    <a:pt x="341" y="0"/>
                    <a:pt x="171" y="19"/>
                    <a:pt x="1" y="58"/>
                  </a:cubicBezTo>
                  <a:cubicBezTo>
                    <a:pt x="413" y="154"/>
                    <a:pt x="806" y="336"/>
                    <a:pt x="1142" y="595"/>
                  </a:cubicBezTo>
                  <a:lnTo>
                    <a:pt x="1142" y="1544"/>
                  </a:lnTo>
                  <a:cubicBezTo>
                    <a:pt x="1142" y="2013"/>
                    <a:pt x="768" y="2397"/>
                    <a:pt x="298" y="2397"/>
                  </a:cubicBezTo>
                  <a:lnTo>
                    <a:pt x="1305" y="2397"/>
                  </a:lnTo>
                  <a:cubicBezTo>
                    <a:pt x="1765" y="2397"/>
                    <a:pt x="2148" y="2013"/>
                    <a:pt x="2148" y="1544"/>
                  </a:cubicBezTo>
                  <a:lnTo>
                    <a:pt x="2148" y="595"/>
                  </a:lnTo>
                  <a:cubicBezTo>
                    <a:pt x="1599" y="200"/>
                    <a:pt x="1056" y="0"/>
                    <a:pt x="511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44"/>
            <p:cNvSpPr/>
            <p:nvPr/>
          </p:nvSpPr>
          <p:spPr>
            <a:xfrm>
              <a:off x="7677870" y="3190698"/>
              <a:ext cx="85936" cy="28191"/>
            </a:xfrm>
            <a:custGeom>
              <a:avLst/>
              <a:gdLst/>
              <a:ahLst/>
              <a:cxnLst/>
              <a:rect l="l" t="t" r="r" b="b"/>
              <a:pathLst>
                <a:path w="3280" h="1076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076"/>
                  </a:lnTo>
                  <a:cubicBezTo>
                    <a:pt x="547" y="678"/>
                    <a:pt x="1094" y="479"/>
                    <a:pt x="1640" y="479"/>
                  </a:cubicBezTo>
                  <a:cubicBezTo>
                    <a:pt x="2186" y="479"/>
                    <a:pt x="2733" y="678"/>
                    <a:pt x="3279" y="107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44"/>
            <p:cNvSpPr/>
            <p:nvPr/>
          </p:nvSpPr>
          <p:spPr>
            <a:xfrm>
              <a:off x="7669958" y="3221588"/>
              <a:ext cx="99874" cy="17397"/>
            </a:xfrm>
            <a:custGeom>
              <a:avLst/>
              <a:gdLst/>
              <a:ahLst/>
              <a:cxnLst/>
              <a:rect l="l" t="t" r="r" b="b"/>
              <a:pathLst>
                <a:path w="3812" h="664" extrusionOk="0">
                  <a:moveTo>
                    <a:pt x="1942" y="0"/>
                  </a:moveTo>
                  <a:cubicBezTo>
                    <a:pt x="1369" y="0"/>
                    <a:pt x="797" y="84"/>
                    <a:pt x="245" y="252"/>
                  </a:cubicBezTo>
                  <a:cubicBezTo>
                    <a:pt x="0" y="322"/>
                    <a:pt x="75" y="664"/>
                    <a:pt x="295" y="664"/>
                  </a:cubicBezTo>
                  <a:cubicBezTo>
                    <a:pt x="315" y="664"/>
                    <a:pt x="337" y="661"/>
                    <a:pt x="360" y="654"/>
                  </a:cubicBezTo>
                  <a:cubicBezTo>
                    <a:pt x="878" y="496"/>
                    <a:pt x="1410" y="417"/>
                    <a:pt x="1942" y="417"/>
                  </a:cubicBezTo>
                  <a:cubicBezTo>
                    <a:pt x="2474" y="417"/>
                    <a:pt x="3006" y="496"/>
                    <a:pt x="3524" y="654"/>
                  </a:cubicBezTo>
                  <a:cubicBezTo>
                    <a:pt x="3543" y="654"/>
                    <a:pt x="3562" y="664"/>
                    <a:pt x="3581" y="664"/>
                  </a:cubicBezTo>
                  <a:cubicBezTo>
                    <a:pt x="3667" y="654"/>
                    <a:pt x="3754" y="597"/>
                    <a:pt x="3782" y="510"/>
                  </a:cubicBezTo>
                  <a:cubicBezTo>
                    <a:pt x="3811" y="395"/>
                    <a:pt x="3754" y="280"/>
                    <a:pt x="3639" y="252"/>
                  </a:cubicBezTo>
                  <a:cubicBezTo>
                    <a:pt x="3087" y="84"/>
                    <a:pt x="2515" y="0"/>
                    <a:pt x="1942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44"/>
            <p:cNvSpPr/>
            <p:nvPr/>
          </p:nvSpPr>
          <p:spPr>
            <a:xfrm>
              <a:off x="7669958" y="3012879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4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4"/>
                    <a:pt x="3562" y="664"/>
                    <a:pt x="3581" y="664"/>
                  </a:cubicBezTo>
                  <a:cubicBezTo>
                    <a:pt x="3667" y="664"/>
                    <a:pt x="3754" y="607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4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44"/>
            <p:cNvSpPr/>
            <p:nvPr/>
          </p:nvSpPr>
          <p:spPr>
            <a:xfrm>
              <a:off x="7670010" y="3041070"/>
              <a:ext cx="99822" cy="17423"/>
            </a:xfrm>
            <a:custGeom>
              <a:avLst/>
              <a:gdLst/>
              <a:ahLst/>
              <a:cxnLst/>
              <a:rect l="l" t="t" r="r" b="b"/>
              <a:pathLst>
                <a:path w="3810" h="665" extrusionOk="0">
                  <a:moveTo>
                    <a:pt x="1940" y="1"/>
                  </a:moveTo>
                  <a:cubicBezTo>
                    <a:pt x="1367" y="1"/>
                    <a:pt x="795" y="87"/>
                    <a:pt x="243" y="259"/>
                  </a:cubicBezTo>
                  <a:cubicBezTo>
                    <a:pt x="1" y="329"/>
                    <a:pt x="71" y="664"/>
                    <a:pt x="286" y="664"/>
                  </a:cubicBezTo>
                  <a:cubicBezTo>
                    <a:pt x="308" y="664"/>
                    <a:pt x="333" y="661"/>
                    <a:pt x="358" y="652"/>
                  </a:cubicBezTo>
                  <a:cubicBezTo>
                    <a:pt x="876" y="499"/>
                    <a:pt x="1408" y="422"/>
                    <a:pt x="1940" y="422"/>
                  </a:cubicBezTo>
                  <a:cubicBezTo>
                    <a:pt x="2472" y="422"/>
                    <a:pt x="3004" y="499"/>
                    <a:pt x="3522" y="652"/>
                  </a:cubicBezTo>
                  <a:cubicBezTo>
                    <a:pt x="3541" y="662"/>
                    <a:pt x="3560" y="662"/>
                    <a:pt x="3579" y="662"/>
                  </a:cubicBezTo>
                  <a:cubicBezTo>
                    <a:pt x="3665" y="662"/>
                    <a:pt x="3752" y="604"/>
                    <a:pt x="3780" y="518"/>
                  </a:cubicBezTo>
                  <a:cubicBezTo>
                    <a:pt x="3809" y="403"/>
                    <a:pt x="3752" y="288"/>
                    <a:pt x="3637" y="259"/>
                  </a:cubicBezTo>
                  <a:cubicBezTo>
                    <a:pt x="3085" y="87"/>
                    <a:pt x="2513" y="1"/>
                    <a:pt x="1940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44"/>
            <p:cNvSpPr/>
            <p:nvPr/>
          </p:nvSpPr>
          <p:spPr>
            <a:xfrm>
              <a:off x="7669958" y="3066615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5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5"/>
                    <a:pt x="3562" y="665"/>
                    <a:pt x="3581" y="665"/>
                  </a:cubicBezTo>
                  <a:cubicBezTo>
                    <a:pt x="3667" y="665"/>
                    <a:pt x="3754" y="598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5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44"/>
            <p:cNvSpPr/>
            <p:nvPr/>
          </p:nvSpPr>
          <p:spPr>
            <a:xfrm>
              <a:off x="7567280" y="2994880"/>
              <a:ext cx="307116" cy="226368"/>
            </a:xfrm>
            <a:custGeom>
              <a:avLst/>
              <a:gdLst/>
              <a:ahLst/>
              <a:cxnLst/>
              <a:rect l="l" t="t" r="r" b="b"/>
              <a:pathLst>
                <a:path w="11722" h="8640" extrusionOk="0">
                  <a:moveTo>
                    <a:pt x="1536" y="1"/>
                  </a:moveTo>
                  <a:cubicBezTo>
                    <a:pt x="766" y="1"/>
                    <a:pt x="1" y="579"/>
                    <a:pt x="52" y="1533"/>
                  </a:cubicBezTo>
                  <a:cubicBezTo>
                    <a:pt x="52" y="1581"/>
                    <a:pt x="52" y="1620"/>
                    <a:pt x="62" y="1668"/>
                  </a:cubicBezTo>
                  <a:cubicBezTo>
                    <a:pt x="148" y="2367"/>
                    <a:pt x="254" y="3163"/>
                    <a:pt x="397" y="3959"/>
                  </a:cubicBezTo>
                  <a:lnTo>
                    <a:pt x="541" y="4716"/>
                  </a:lnTo>
                  <a:cubicBezTo>
                    <a:pt x="771" y="5809"/>
                    <a:pt x="1068" y="6863"/>
                    <a:pt x="1423" y="7639"/>
                  </a:cubicBezTo>
                  <a:cubicBezTo>
                    <a:pt x="1442" y="7668"/>
                    <a:pt x="1461" y="7706"/>
                    <a:pt x="1480" y="7745"/>
                  </a:cubicBezTo>
                  <a:cubicBezTo>
                    <a:pt x="1797" y="8332"/>
                    <a:pt x="2339" y="8639"/>
                    <a:pt x="2908" y="8639"/>
                  </a:cubicBezTo>
                  <a:cubicBezTo>
                    <a:pt x="3286" y="8639"/>
                    <a:pt x="3676" y="8503"/>
                    <a:pt x="4021" y="8224"/>
                  </a:cubicBezTo>
                  <a:cubicBezTo>
                    <a:pt x="4631" y="7723"/>
                    <a:pt x="5242" y="7474"/>
                    <a:pt x="5852" y="7474"/>
                  </a:cubicBezTo>
                  <a:cubicBezTo>
                    <a:pt x="6469" y="7474"/>
                    <a:pt x="7085" y="7728"/>
                    <a:pt x="7701" y="8234"/>
                  </a:cubicBezTo>
                  <a:cubicBezTo>
                    <a:pt x="8017" y="8490"/>
                    <a:pt x="8394" y="8613"/>
                    <a:pt x="8767" y="8613"/>
                  </a:cubicBezTo>
                  <a:cubicBezTo>
                    <a:pt x="9354" y="8613"/>
                    <a:pt x="9931" y="8308"/>
                    <a:pt x="10242" y="7745"/>
                  </a:cubicBezTo>
                  <a:cubicBezTo>
                    <a:pt x="10261" y="7716"/>
                    <a:pt x="10270" y="7678"/>
                    <a:pt x="10289" y="7639"/>
                  </a:cubicBezTo>
                  <a:cubicBezTo>
                    <a:pt x="10999" y="6125"/>
                    <a:pt x="11430" y="3546"/>
                    <a:pt x="11660" y="1668"/>
                  </a:cubicBezTo>
                  <a:cubicBezTo>
                    <a:pt x="11660" y="1620"/>
                    <a:pt x="11660" y="1581"/>
                    <a:pt x="11670" y="1533"/>
                  </a:cubicBezTo>
                  <a:cubicBezTo>
                    <a:pt x="11721" y="579"/>
                    <a:pt x="10956" y="1"/>
                    <a:pt x="10186" y="1"/>
                  </a:cubicBezTo>
                  <a:cubicBezTo>
                    <a:pt x="9672" y="1"/>
                    <a:pt x="9157" y="258"/>
                    <a:pt x="8880" y="834"/>
                  </a:cubicBezTo>
                  <a:cubicBezTo>
                    <a:pt x="7874" y="2914"/>
                    <a:pt x="6867" y="3954"/>
                    <a:pt x="5861" y="3954"/>
                  </a:cubicBezTo>
                  <a:cubicBezTo>
                    <a:pt x="4855" y="3954"/>
                    <a:pt x="3848" y="2914"/>
                    <a:pt x="2842" y="834"/>
                  </a:cubicBezTo>
                  <a:cubicBezTo>
                    <a:pt x="2565" y="258"/>
                    <a:pt x="2050" y="1"/>
                    <a:pt x="153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44"/>
            <p:cNvSpPr/>
            <p:nvPr/>
          </p:nvSpPr>
          <p:spPr>
            <a:xfrm>
              <a:off x="7568144" y="3019717"/>
              <a:ext cx="305151" cy="201530"/>
            </a:xfrm>
            <a:custGeom>
              <a:avLst/>
              <a:gdLst/>
              <a:ahLst/>
              <a:cxnLst/>
              <a:rect l="l" t="t" r="r" b="b"/>
              <a:pathLst>
                <a:path w="11647" h="7692" extrusionOk="0">
                  <a:moveTo>
                    <a:pt x="86" y="1"/>
                  </a:moveTo>
                  <a:cubicBezTo>
                    <a:pt x="29" y="192"/>
                    <a:pt x="0" y="384"/>
                    <a:pt x="10" y="585"/>
                  </a:cubicBezTo>
                  <a:cubicBezTo>
                    <a:pt x="10" y="624"/>
                    <a:pt x="10" y="672"/>
                    <a:pt x="19" y="720"/>
                  </a:cubicBezTo>
                  <a:cubicBezTo>
                    <a:pt x="106" y="1419"/>
                    <a:pt x="221" y="2205"/>
                    <a:pt x="364" y="3001"/>
                  </a:cubicBezTo>
                  <a:lnTo>
                    <a:pt x="508" y="3768"/>
                  </a:lnTo>
                  <a:cubicBezTo>
                    <a:pt x="738" y="4861"/>
                    <a:pt x="1026" y="5905"/>
                    <a:pt x="1390" y="6691"/>
                  </a:cubicBezTo>
                  <a:cubicBezTo>
                    <a:pt x="1400" y="6720"/>
                    <a:pt x="1419" y="6758"/>
                    <a:pt x="1438" y="6797"/>
                  </a:cubicBezTo>
                  <a:cubicBezTo>
                    <a:pt x="1755" y="7384"/>
                    <a:pt x="2296" y="7691"/>
                    <a:pt x="2867" y="7691"/>
                  </a:cubicBezTo>
                  <a:cubicBezTo>
                    <a:pt x="3247" y="7691"/>
                    <a:pt x="3639" y="7555"/>
                    <a:pt x="3988" y="7276"/>
                  </a:cubicBezTo>
                  <a:cubicBezTo>
                    <a:pt x="4598" y="6775"/>
                    <a:pt x="5209" y="6526"/>
                    <a:pt x="5819" y="6526"/>
                  </a:cubicBezTo>
                  <a:cubicBezTo>
                    <a:pt x="6436" y="6526"/>
                    <a:pt x="7052" y="6780"/>
                    <a:pt x="7668" y="7286"/>
                  </a:cubicBezTo>
                  <a:cubicBezTo>
                    <a:pt x="7984" y="7546"/>
                    <a:pt x="8359" y="7669"/>
                    <a:pt x="8729" y="7669"/>
                  </a:cubicBezTo>
                  <a:cubicBezTo>
                    <a:pt x="9314" y="7669"/>
                    <a:pt x="9888" y="7361"/>
                    <a:pt x="10199" y="6797"/>
                  </a:cubicBezTo>
                  <a:cubicBezTo>
                    <a:pt x="10218" y="6768"/>
                    <a:pt x="10237" y="6730"/>
                    <a:pt x="10256" y="6691"/>
                  </a:cubicBezTo>
                  <a:cubicBezTo>
                    <a:pt x="10956" y="5177"/>
                    <a:pt x="11397" y="2598"/>
                    <a:pt x="11618" y="720"/>
                  </a:cubicBezTo>
                  <a:cubicBezTo>
                    <a:pt x="11618" y="672"/>
                    <a:pt x="11627" y="633"/>
                    <a:pt x="11627" y="585"/>
                  </a:cubicBezTo>
                  <a:cubicBezTo>
                    <a:pt x="11646" y="394"/>
                    <a:pt x="11618" y="192"/>
                    <a:pt x="11550" y="10"/>
                  </a:cubicBezTo>
                  <a:cubicBezTo>
                    <a:pt x="11311" y="1822"/>
                    <a:pt x="10899" y="4065"/>
                    <a:pt x="10256" y="5436"/>
                  </a:cubicBezTo>
                  <a:cubicBezTo>
                    <a:pt x="10237" y="5474"/>
                    <a:pt x="10218" y="5512"/>
                    <a:pt x="10199" y="5551"/>
                  </a:cubicBezTo>
                  <a:cubicBezTo>
                    <a:pt x="9887" y="6110"/>
                    <a:pt x="9311" y="6416"/>
                    <a:pt x="8725" y="6416"/>
                  </a:cubicBezTo>
                  <a:cubicBezTo>
                    <a:pt x="8356" y="6416"/>
                    <a:pt x="7983" y="6295"/>
                    <a:pt x="7668" y="6040"/>
                  </a:cubicBezTo>
                  <a:cubicBezTo>
                    <a:pt x="7052" y="5529"/>
                    <a:pt x="6436" y="5275"/>
                    <a:pt x="5819" y="5275"/>
                  </a:cubicBezTo>
                  <a:cubicBezTo>
                    <a:pt x="5209" y="5275"/>
                    <a:pt x="4598" y="5524"/>
                    <a:pt x="3988" y="6020"/>
                  </a:cubicBezTo>
                  <a:cubicBezTo>
                    <a:pt x="3642" y="6304"/>
                    <a:pt x="3251" y="6442"/>
                    <a:pt x="2871" y="6442"/>
                  </a:cubicBezTo>
                  <a:cubicBezTo>
                    <a:pt x="2304" y="6442"/>
                    <a:pt x="1764" y="6133"/>
                    <a:pt x="1447" y="5541"/>
                  </a:cubicBezTo>
                  <a:cubicBezTo>
                    <a:pt x="1419" y="5512"/>
                    <a:pt x="1409" y="5474"/>
                    <a:pt x="1390" y="5436"/>
                  </a:cubicBezTo>
                  <a:cubicBezTo>
                    <a:pt x="1026" y="4659"/>
                    <a:pt x="738" y="3614"/>
                    <a:pt x="508" y="2522"/>
                  </a:cubicBezTo>
                  <a:lnTo>
                    <a:pt x="364" y="1755"/>
                  </a:lnTo>
                  <a:cubicBezTo>
                    <a:pt x="249" y="1161"/>
                    <a:pt x="163" y="557"/>
                    <a:pt x="8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9" name="Google Shape;2609;p44"/>
          <p:cNvGrpSpPr/>
          <p:nvPr/>
        </p:nvGrpSpPr>
        <p:grpSpPr>
          <a:xfrm>
            <a:off x="9500227" y="3735119"/>
            <a:ext cx="458811" cy="489951"/>
            <a:chOff x="7112579" y="2891521"/>
            <a:chExt cx="338556" cy="361534"/>
          </a:xfrm>
        </p:grpSpPr>
        <p:sp>
          <p:nvSpPr>
            <p:cNvPr id="2610" name="Google Shape;2610;p44"/>
            <p:cNvSpPr/>
            <p:nvPr/>
          </p:nvSpPr>
          <p:spPr>
            <a:xfrm>
              <a:off x="7112579" y="2891521"/>
              <a:ext cx="312671" cy="361534"/>
            </a:xfrm>
            <a:custGeom>
              <a:avLst/>
              <a:gdLst/>
              <a:ahLst/>
              <a:cxnLst/>
              <a:rect l="l" t="t" r="r" b="b"/>
              <a:pathLst>
                <a:path w="11934" h="13799" extrusionOk="0">
                  <a:moveTo>
                    <a:pt x="3454" y="1"/>
                  </a:moveTo>
                  <a:cubicBezTo>
                    <a:pt x="1665" y="1"/>
                    <a:pt x="0" y="1423"/>
                    <a:pt x="0" y="3446"/>
                  </a:cubicBezTo>
                  <a:cubicBezTo>
                    <a:pt x="0" y="3744"/>
                    <a:pt x="39" y="4031"/>
                    <a:pt x="106" y="4319"/>
                  </a:cubicBezTo>
                  <a:cubicBezTo>
                    <a:pt x="192" y="4597"/>
                    <a:pt x="297" y="4865"/>
                    <a:pt x="422" y="5124"/>
                  </a:cubicBezTo>
                  <a:cubicBezTo>
                    <a:pt x="547" y="5335"/>
                    <a:pt x="690" y="5536"/>
                    <a:pt x="844" y="5728"/>
                  </a:cubicBezTo>
                  <a:cubicBezTo>
                    <a:pt x="1639" y="6619"/>
                    <a:pt x="2071" y="7779"/>
                    <a:pt x="2071" y="8968"/>
                  </a:cubicBezTo>
                  <a:lnTo>
                    <a:pt x="2071" y="11747"/>
                  </a:lnTo>
                  <a:cubicBezTo>
                    <a:pt x="2071" y="12878"/>
                    <a:pt x="2991" y="13799"/>
                    <a:pt x="4131" y="13799"/>
                  </a:cubicBezTo>
                  <a:cubicBezTo>
                    <a:pt x="4409" y="13799"/>
                    <a:pt x="4639" y="13569"/>
                    <a:pt x="4639" y="13291"/>
                  </a:cubicBezTo>
                  <a:lnTo>
                    <a:pt x="4639" y="10722"/>
                  </a:lnTo>
                  <a:cubicBezTo>
                    <a:pt x="4639" y="10003"/>
                    <a:pt x="5224" y="9418"/>
                    <a:pt x="5943" y="9418"/>
                  </a:cubicBezTo>
                  <a:cubicBezTo>
                    <a:pt x="6662" y="9418"/>
                    <a:pt x="7247" y="10003"/>
                    <a:pt x="7247" y="10722"/>
                  </a:cubicBezTo>
                  <a:lnTo>
                    <a:pt x="7247" y="13291"/>
                  </a:lnTo>
                  <a:cubicBezTo>
                    <a:pt x="7247" y="13569"/>
                    <a:pt x="7477" y="13799"/>
                    <a:pt x="7755" y="13799"/>
                  </a:cubicBezTo>
                  <a:cubicBezTo>
                    <a:pt x="8895" y="13799"/>
                    <a:pt x="9816" y="12878"/>
                    <a:pt x="9816" y="11747"/>
                  </a:cubicBezTo>
                  <a:lnTo>
                    <a:pt x="9816" y="8968"/>
                  </a:lnTo>
                  <a:cubicBezTo>
                    <a:pt x="9825" y="7769"/>
                    <a:pt x="10257" y="6610"/>
                    <a:pt x="11052" y="5709"/>
                  </a:cubicBezTo>
                  <a:cubicBezTo>
                    <a:pt x="11637" y="5038"/>
                    <a:pt x="11934" y="4165"/>
                    <a:pt x="11896" y="3283"/>
                  </a:cubicBezTo>
                  <a:cubicBezTo>
                    <a:pt x="11809" y="1510"/>
                    <a:pt x="10257" y="24"/>
                    <a:pt x="8483" y="5"/>
                  </a:cubicBezTo>
                  <a:cubicBezTo>
                    <a:pt x="8468" y="5"/>
                    <a:pt x="8453" y="5"/>
                    <a:pt x="8438" y="5"/>
                  </a:cubicBezTo>
                  <a:cubicBezTo>
                    <a:pt x="7754" y="5"/>
                    <a:pt x="7091" y="215"/>
                    <a:pt x="6537" y="590"/>
                  </a:cubicBezTo>
                  <a:cubicBezTo>
                    <a:pt x="6360" y="710"/>
                    <a:pt x="6154" y="770"/>
                    <a:pt x="5948" y="770"/>
                  </a:cubicBezTo>
                  <a:cubicBezTo>
                    <a:pt x="5742" y="770"/>
                    <a:pt x="5536" y="710"/>
                    <a:pt x="5358" y="590"/>
                  </a:cubicBezTo>
                  <a:cubicBezTo>
                    <a:pt x="4755" y="184"/>
                    <a:pt x="4096" y="1"/>
                    <a:pt x="3454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44"/>
            <p:cNvSpPr/>
            <p:nvPr/>
          </p:nvSpPr>
          <p:spPr>
            <a:xfrm>
              <a:off x="7302424" y="2891783"/>
              <a:ext cx="148711" cy="361272"/>
            </a:xfrm>
            <a:custGeom>
              <a:avLst/>
              <a:gdLst/>
              <a:ahLst/>
              <a:cxnLst/>
              <a:rect l="l" t="t" r="r" b="b"/>
              <a:pathLst>
                <a:path w="5676" h="13789" extrusionOk="0">
                  <a:moveTo>
                    <a:pt x="1195" y="0"/>
                  </a:moveTo>
                  <a:cubicBezTo>
                    <a:pt x="886" y="0"/>
                    <a:pt x="584" y="40"/>
                    <a:pt x="288" y="120"/>
                  </a:cubicBezTo>
                  <a:cubicBezTo>
                    <a:pt x="2733" y="791"/>
                    <a:pt x="3643" y="3801"/>
                    <a:pt x="1966" y="5708"/>
                  </a:cubicBezTo>
                  <a:cubicBezTo>
                    <a:pt x="1170" y="6609"/>
                    <a:pt x="739" y="7759"/>
                    <a:pt x="739" y="8958"/>
                  </a:cubicBezTo>
                  <a:lnTo>
                    <a:pt x="739" y="11220"/>
                  </a:lnTo>
                  <a:cubicBezTo>
                    <a:pt x="739" y="11891"/>
                    <a:pt x="470" y="12542"/>
                    <a:pt x="1" y="13022"/>
                  </a:cubicBezTo>
                  <a:lnTo>
                    <a:pt x="1" y="13271"/>
                  </a:lnTo>
                  <a:cubicBezTo>
                    <a:pt x="1" y="13559"/>
                    <a:pt x="221" y="13789"/>
                    <a:pt x="509" y="13789"/>
                  </a:cubicBezTo>
                  <a:cubicBezTo>
                    <a:pt x="1649" y="13789"/>
                    <a:pt x="2570" y="12859"/>
                    <a:pt x="2560" y="11728"/>
                  </a:cubicBezTo>
                  <a:lnTo>
                    <a:pt x="2560" y="8938"/>
                  </a:lnTo>
                  <a:cubicBezTo>
                    <a:pt x="2570" y="7750"/>
                    <a:pt x="3011" y="6590"/>
                    <a:pt x="3797" y="5699"/>
                  </a:cubicBezTo>
                  <a:cubicBezTo>
                    <a:pt x="5675" y="3532"/>
                    <a:pt x="4237" y="149"/>
                    <a:pt x="1381" y="5"/>
                  </a:cubicBezTo>
                  <a:cubicBezTo>
                    <a:pt x="1319" y="2"/>
                    <a:pt x="1257" y="0"/>
                    <a:pt x="1195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2" name="Google Shape;2612;p44"/>
          <p:cNvGrpSpPr/>
          <p:nvPr/>
        </p:nvGrpSpPr>
        <p:grpSpPr>
          <a:xfrm>
            <a:off x="9558060" y="4973113"/>
            <a:ext cx="281174" cy="489595"/>
            <a:chOff x="7155259" y="3805036"/>
            <a:chExt cx="207478" cy="361272"/>
          </a:xfrm>
        </p:grpSpPr>
        <p:sp>
          <p:nvSpPr>
            <p:cNvPr id="2613" name="Google Shape;2613;p44"/>
            <p:cNvSpPr/>
            <p:nvPr/>
          </p:nvSpPr>
          <p:spPr>
            <a:xfrm>
              <a:off x="7178865" y="3839175"/>
              <a:ext cx="160265" cy="144179"/>
            </a:xfrm>
            <a:custGeom>
              <a:avLst/>
              <a:gdLst/>
              <a:ahLst/>
              <a:cxnLst/>
              <a:rect l="l" t="t" r="r" b="b"/>
              <a:pathLst>
                <a:path w="6117" h="5503" extrusionOk="0">
                  <a:moveTo>
                    <a:pt x="1304" y="1"/>
                  </a:moveTo>
                  <a:cubicBezTo>
                    <a:pt x="499" y="480"/>
                    <a:pt x="10" y="1333"/>
                    <a:pt x="1" y="2263"/>
                  </a:cubicBezTo>
                  <a:cubicBezTo>
                    <a:pt x="1" y="2761"/>
                    <a:pt x="20" y="3825"/>
                    <a:pt x="68" y="4314"/>
                  </a:cubicBezTo>
                  <a:cubicBezTo>
                    <a:pt x="135" y="4985"/>
                    <a:pt x="710" y="5503"/>
                    <a:pt x="1391" y="5503"/>
                  </a:cubicBezTo>
                  <a:lnTo>
                    <a:pt x="4726" y="5503"/>
                  </a:lnTo>
                  <a:cubicBezTo>
                    <a:pt x="5407" y="5503"/>
                    <a:pt x="5982" y="4985"/>
                    <a:pt x="6049" y="4314"/>
                  </a:cubicBezTo>
                  <a:cubicBezTo>
                    <a:pt x="6097" y="3825"/>
                    <a:pt x="6116" y="2761"/>
                    <a:pt x="6116" y="2273"/>
                  </a:cubicBezTo>
                  <a:cubicBezTo>
                    <a:pt x="6116" y="1333"/>
                    <a:pt x="5618" y="480"/>
                    <a:pt x="4813" y="1"/>
                  </a:cubicBezTo>
                  <a:lnTo>
                    <a:pt x="4468" y="662"/>
                  </a:lnTo>
                  <a:cubicBezTo>
                    <a:pt x="3968" y="469"/>
                    <a:pt x="3499" y="371"/>
                    <a:pt x="3027" y="371"/>
                  </a:cubicBezTo>
                  <a:cubicBezTo>
                    <a:pt x="2585" y="371"/>
                    <a:pt x="2142" y="457"/>
                    <a:pt x="1669" y="633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44"/>
            <p:cNvSpPr/>
            <p:nvPr/>
          </p:nvSpPr>
          <p:spPr>
            <a:xfrm>
              <a:off x="7281071" y="3839175"/>
              <a:ext cx="58059" cy="144179"/>
            </a:xfrm>
            <a:custGeom>
              <a:avLst/>
              <a:gdLst/>
              <a:ahLst/>
              <a:cxnLst/>
              <a:rect l="l" t="t" r="r" b="b"/>
              <a:pathLst>
                <a:path w="2216" h="5503" extrusionOk="0">
                  <a:moveTo>
                    <a:pt x="912" y="1"/>
                  </a:moveTo>
                  <a:lnTo>
                    <a:pt x="710" y="518"/>
                  </a:lnTo>
                  <a:cubicBezTo>
                    <a:pt x="1142" y="998"/>
                    <a:pt x="1391" y="1621"/>
                    <a:pt x="1391" y="2273"/>
                  </a:cubicBezTo>
                  <a:cubicBezTo>
                    <a:pt x="1391" y="2761"/>
                    <a:pt x="1372" y="3825"/>
                    <a:pt x="1324" y="4314"/>
                  </a:cubicBezTo>
                  <a:cubicBezTo>
                    <a:pt x="1257" y="4985"/>
                    <a:pt x="682" y="5503"/>
                    <a:pt x="1" y="5503"/>
                  </a:cubicBezTo>
                  <a:lnTo>
                    <a:pt x="825" y="5503"/>
                  </a:lnTo>
                  <a:cubicBezTo>
                    <a:pt x="1496" y="5503"/>
                    <a:pt x="2071" y="4985"/>
                    <a:pt x="2139" y="4314"/>
                  </a:cubicBezTo>
                  <a:cubicBezTo>
                    <a:pt x="2196" y="3825"/>
                    <a:pt x="2215" y="2761"/>
                    <a:pt x="2215" y="2273"/>
                  </a:cubicBezTo>
                  <a:cubicBezTo>
                    <a:pt x="2206" y="1333"/>
                    <a:pt x="1707" y="480"/>
                    <a:pt x="912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44"/>
            <p:cNvSpPr/>
            <p:nvPr/>
          </p:nvSpPr>
          <p:spPr>
            <a:xfrm>
              <a:off x="7204488" y="3805036"/>
              <a:ext cx="108756" cy="54417"/>
            </a:xfrm>
            <a:custGeom>
              <a:avLst/>
              <a:gdLst/>
              <a:ahLst/>
              <a:cxnLst/>
              <a:rect l="l" t="t" r="r" b="b"/>
              <a:pathLst>
                <a:path w="4151" h="2077" extrusionOk="0">
                  <a:moveTo>
                    <a:pt x="2077" y="0"/>
                  </a:moveTo>
                  <a:cubicBezTo>
                    <a:pt x="1414" y="0"/>
                    <a:pt x="753" y="115"/>
                    <a:pt x="125" y="345"/>
                  </a:cubicBezTo>
                  <a:cubicBezTo>
                    <a:pt x="39" y="374"/>
                    <a:pt x="0" y="460"/>
                    <a:pt x="29" y="537"/>
                  </a:cubicBezTo>
                  <a:lnTo>
                    <a:pt x="576" y="1984"/>
                  </a:lnTo>
                  <a:cubicBezTo>
                    <a:pt x="597" y="2040"/>
                    <a:pt x="648" y="2076"/>
                    <a:pt x="705" y="2076"/>
                  </a:cubicBezTo>
                  <a:cubicBezTo>
                    <a:pt x="725" y="2076"/>
                    <a:pt x="747" y="2071"/>
                    <a:pt x="767" y="2061"/>
                  </a:cubicBezTo>
                  <a:cubicBezTo>
                    <a:pt x="1189" y="1908"/>
                    <a:pt x="1632" y="1831"/>
                    <a:pt x="2076" y="1831"/>
                  </a:cubicBezTo>
                  <a:cubicBezTo>
                    <a:pt x="2519" y="1831"/>
                    <a:pt x="2962" y="1908"/>
                    <a:pt x="3384" y="2061"/>
                  </a:cubicBezTo>
                  <a:cubicBezTo>
                    <a:pt x="3401" y="2068"/>
                    <a:pt x="3419" y="2071"/>
                    <a:pt x="3437" y="2071"/>
                  </a:cubicBezTo>
                  <a:cubicBezTo>
                    <a:pt x="3497" y="2071"/>
                    <a:pt x="3553" y="2034"/>
                    <a:pt x="3576" y="1975"/>
                  </a:cubicBezTo>
                  <a:lnTo>
                    <a:pt x="4122" y="537"/>
                  </a:lnTo>
                  <a:cubicBezTo>
                    <a:pt x="4151" y="460"/>
                    <a:pt x="4113" y="374"/>
                    <a:pt x="4036" y="345"/>
                  </a:cubicBezTo>
                  <a:cubicBezTo>
                    <a:pt x="3403" y="115"/>
                    <a:pt x="2739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44"/>
            <p:cNvSpPr/>
            <p:nvPr/>
          </p:nvSpPr>
          <p:spPr>
            <a:xfrm>
              <a:off x="7275805" y="3809307"/>
              <a:ext cx="37440" cy="50252"/>
            </a:xfrm>
            <a:custGeom>
              <a:avLst/>
              <a:gdLst/>
              <a:ahLst/>
              <a:cxnLst/>
              <a:rect l="l" t="t" r="r" b="b"/>
              <a:pathLst>
                <a:path w="1429" h="1918" extrusionOk="0">
                  <a:moveTo>
                    <a:pt x="710" y="0"/>
                  </a:moveTo>
                  <a:lnTo>
                    <a:pt x="1" y="1735"/>
                  </a:lnTo>
                  <a:cubicBezTo>
                    <a:pt x="1" y="1735"/>
                    <a:pt x="2" y="1735"/>
                    <a:pt x="8" y="1735"/>
                  </a:cubicBezTo>
                  <a:cubicBezTo>
                    <a:pt x="35" y="1735"/>
                    <a:pt x="159" y="1748"/>
                    <a:pt x="662" y="1908"/>
                  </a:cubicBezTo>
                  <a:cubicBezTo>
                    <a:pt x="679" y="1914"/>
                    <a:pt x="697" y="1917"/>
                    <a:pt x="713" y="1917"/>
                  </a:cubicBezTo>
                  <a:cubicBezTo>
                    <a:pt x="771" y="1917"/>
                    <a:pt x="822" y="1881"/>
                    <a:pt x="844" y="1821"/>
                  </a:cubicBezTo>
                  <a:lnTo>
                    <a:pt x="1400" y="374"/>
                  </a:lnTo>
                  <a:cubicBezTo>
                    <a:pt x="1429" y="297"/>
                    <a:pt x="1391" y="211"/>
                    <a:pt x="1304" y="182"/>
                  </a:cubicBezTo>
                  <a:cubicBezTo>
                    <a:pt x="1113" y="115"/>
                    <a:pt x="911" y="48"/>
                    <a:pt x="71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44"/>
            <p:cNvSpPr/>
            <p:nvPr/>
          </p:nvSpPr>
          <p:spPr>
            <a:xfrm>
              <a:off x="7243815" y="3815568"/>
              <a:ext cx="30104" cy="24707"/>
            </a:xfrm>
            <a:custGeom>
              <a:avLst/>
              <a:gdLst/>
              <a:ahLst/>
              <a:cxnLst/>
              <a:rect l="l" t="t" r="r" b="b"/>
              <a:pathLst>
                <a:path w="1149" h="943" extrusionOk="0">
                  <a:moveTo>
                    <a:pt x="579" y="1"/>
                  </a:moveTo>
                  <a:cubicBezTo>
                    <a:pt x="479" y="1"/>
                    <a:pt x="378" y="68"/>
                    <a:pt x="369" y="202"/>
                  </a:cubicBezTo>
                  <a:lnTo>
                    <a:pt x="369" y="260"/>
                  </a:lnTo>
                  <a:lnTo>
                    <a:pt x="301" y="260"/>
                  </a:lnTo>
                  <a:cubicBezTo>
                    <a:pt x="295" y="259"/>
                    <a:pt x="289" y="259"/>
                    <a:pt x="283" y="259"/>
                  </a:cubicBezTo>
                  <a:cubicBezTo>
                    <a:pt x="1" y="259"/>
                    <a:pt x="1" y="691"/>
                    <a:pt x="283" y="691"/>
                  </a:cubicBezTo>
                  <a:cubicBezTo>
                    <a:pt x="289" y="691"/>
                    <a:pt x="295" y="691"/>
                    <a:pt x="301" y="691"/>
                  </a:cubicBezTo>
                  <a:lnTo>
                    <a:pt x="369" y="691"/>
                  </a:lnTo>
                  <a:lnTo>
                    <a:pt x="369" y="748"/>
                  </a:lnTo>
                  <a:cubicBezTo>
                    <a:pt x="378" y="878"/>
                    <a:pt x="479" y="943"/>
                    <a:pt x="579" y="943"/>
                  </a:cubicBezTo>
                  <a:cubicBezTo>
                    <a:pt x="680" y="943"/>
                    <a:pt x="781" y="878"/>
                    <a:pt x="790" y="748"/>
                  </a:cubicBezTo>
                  <a:lnTo>
                    <a:pt x="790" y="691"/>
                  </a:lnTo>
                  <a:lnTo>
                    <a:pt x="848" y="691"/>
                  </a:lnTo>
                  <a:cubicBezTo>
                    <a:pt x="854" y="691"/>
                    <a:pt x="860" y="691"/>
                    <a:pt x="866" y="691"/>
                  </a:cubicBezTo>
                  <a:cubicBezTo>
                    <a:pt x="1149" y="691"/>
                    <a:pt x="1149" y="259"/>
                    <a:pt x="866" y="259"/>
                  </a:cubicBezTo>
                  <a:cubicBezTo>
                    <a:pt x="860" y="259"/>
                    <a:pt x="854" y="259"/>
                    <a:pt x="848" y="260"/>
                  </a:cubicBezTo>
                  <a:lnTo>
                    <a:pt x="790" y="260"/>
                  </a:lnTo>
                  <a:lnTo>
                    <a:pt x="790" y="202"/>
                  </a:lnTo>
                  <a:cubicBezTo>
                    <a:pt x="781" y="68"/>
                    <a:pt x="680" y="1"/>
                    <a:pt x="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44"/>
            <p:cNvSpPr/>
            <p:nvPr/>
          </p:nvSpPr>
          <p:spPr>
            <a:xfrm>
              <a:off x="7155259" y="3970515"/>
              <a:ext cx="207216" cy="195793"/>
            </a:xfrm>
            <a:custGeom>
              <a:avLst/>
              <a:gdLst/>
              <a:ahLst/>
              <a:cxnLst/>
              <a:rect l="l" t="t" r="r" b="b"/>
              <a:pathLst>
                <a:path w="7909" h="7473" extrusionOk="0">
                  <a:moveTo>
                    <a:pt x="3193" y="1"/>
                  </a:moveTo>
                  <a:lnTo>
                    <a:pt x="3193" y="1065"/>
                  </a:lnTo>
                  <a:lnTo>
                    <a:pt x="3010" y="1065"/>
                  </a:lnTo>
                  <a:cubicBezTo>
                    <a:pt x="1918" y="1065"/>
                    <a:pt x="969" y="1813"/>
                    <a:pt x="710" y="2877"/>
                  </a:cubicBezTo>
                  <a:lnTo>
                    <a:pt x="106" y="5350"/>
                  </a:lnTo>
                  <a:cubicBezTo>
                    <a:pt x="1" y="5800"/>
                    <a:pt x="202" y="6270"/>
                    <a:pt x="605" y="6509"/>
                  </a:cubicBezTo>
                  <a:cubicBezTo>
                    <a:pt x="1721" y="7152"/>
                    <a:pt x="2838" y="7473"/>
                    <a:pt x="3955" y="7473"/>
                  </a:cubicBezTo>
                  <a:cubicBezTo>
                    <a:pt x="5071" y="7473"/>
                    <a:pt x="6188" y="7152"/>
                    <a:pt x="7305" y="6509"/>
                  </a:cubicBezTo>
                  <a:cubicBezTo>
                    <a:pt x="7707" y="6270"/>
                    <a:pt x="7909" y="5800"/>
                    <a:pt x="7803" y="5350"/>
                  </a:cubicBezTo>
                  <a:lnTo>
                    <a:pt x="7209" y="2877"/>
                  </a:lnTo>
                  <a:cubicBezTo>
                    <a:pt x="6942" y="1819"/>
                    <a:pt x="5994" y="1065"/>
                    <a:pt x="4910" y="1065"/>
                  </a:cubicBezTo>
                  <a:cubicBezTo>
                    <a:pt x="4903" y="1065"/>
                    <a:pt x="4896" y="1065"/>
                    <a:pt x="4889" y="1065"/>
                  </a:cubicBezTo>
                  <a:lnTo>
                    <a:pt x="4707" y="1065"/>
                  </a:lnTo>
                  <a:lnTo>
                    <a:pt x="4707" y="1"/>
                  </a:lnTo>
                  <a:cubicBezTo>
                    <a:pt x="4467" y="121"/>
                    <a:pt x="4206" y="181"/>
                    <a:pt x="3946" y="181"/>
                  </a:cubicBezTo>
                  <a:cubicBezTo>
                    <a:pt x="3686" y="181"/>
                    <a:pt x="3427" y="121"/>
                    <a:pt x="3193" y="1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44"/>
            <p:cNvSpPr/>
            <p:nvPr/>
          </p:nvSpPr>
          <p:spPr>
            <a:xfrm>
              <a:off x="7239151" y="3970515"/>
              <a:ext cx="6550" cy="4297"/>
            </a:xfrm>
            <a:custGeom>
              <a:avLst/>
              <a:gdLst/>
              <a:ahLst/>
              <a:cxnLst/>
              <a:rect l="l" t="t" r="r" b="b"/>
              <a:pathLst>
                <a:path w="250" h="164" extrusionOk="0">
                  <a:moveTo>
                    <a:pt x="0" y="1"/>
                  </a:moveTo>
                  <a:lnTo>
                    <a:pt x="0" y="164"/>
                  </a:lnTo>
                  <a:cubicBezTo>
                    <a:pt x="86" y="154"/>
                    <a:pt x="173" y="126"/>
                    <a:pt x="249" y="106"/>
                  </a:cubicBezTo>
                  <a:cubicBezTo>
                    <a:pt x="163" y="78"/>
                    <a:pt x="77" y="39"/>
                    <a:pt x="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44"/>
            <p:cNvSpPr/>
            <p:nvPr/>
          </p:nvSpPr>
          <p:spPr>
            <a:xfrm>
              <a:off x="7245675" y="3970515"/>
              <a:ext cx="117062" cy="195766"/>
            </a:xfrm>
            <a:custGeom>
              <a:avLst/>
              <a:gdLst/>
              <a:ahLst/>
              <a:cxnLst/>
              <a:rect l="l" t="t" r="r" b="b"/>
              <a:pathLst>
                <a:path w="4468" h="7472" extrusionOk="0">
                  <a:moveTo>
                    <a:pt x="1266" y="1"/>
                  </a:moveTo>
                  <a:cubicBezTo>
                    <a:pt x="1036" y="126"/>
                    <a:pt x="777" y="183"/>
                    <a:pt x="508" y="183"/>
                  </a:cubicBezTo>
                  <a:cubicBezTo>
                    <a:pt x="422" y="183"/>
                    <a:pt x="345" y="183"/>
                    <a:pt x="259" y="164"/>
                  </a:cubicBezTo>
                  <a:lnTo>
                    <a:pt x="259" y="1065"/>
                  </a:lnTo>
                  <a:lnTo>
                    <a:pt x="441" y="1065"/>
                  </a:lnTo>
                  <a:cubicBezTo>
                    <a:pt x="1534" y="1065"/>
                    <a:pt x="2493" y="1813"/>
                    <a:pt x="2751" y="2877"/>
                  </a:cubicBezTo>
                  <a:lnTo>
                    <a:pt x="2866" y="3394"/>
                  </a:lnTo>
                  <a:lnTo>
                    <a:pt x="3029" y="4056"/>
                  </a:lnTo>
                  <a:lnTo>
                    <a:pt x="3346" y="5350"/>
                  </a:lnTo>
                  <a:cubicBezTo>
                    <a:pt x="3461" y="5800"/>
                    <a:pt x="3250" y="6279"/>
                    <a:pt x="2847" y="6509"/>
                  </a:cubicBezTo>
                  <a:cubicBezTo>
                    <a:pt x="1985" y="7027"/>
                    <a:pt x="1007" y="7353"/>
                    <a:pt x="0" y="7449"/>
                  </a:cubicBezTo>
                  <a:cubicBezTo>
                    <a:pt x="172" y="7464"/>
                    <a:pt x="343" y="7472"/>
                    <a:pt x="515" y="7472"/>
                  </a:cubicBezTo>
                  <a:cubicBezTo>
                    <a:pt x="1628" y="7472"/>
                    <a:pt x="2741" y="7149"/>
                    <a:pt x="3854" y="6509"/>
                  </a:cubicBezTo>
                  <a:cubicBezTo>
                    <a:pt x="4256" y="6279"/>
                    <a:pt x="4467" y="5800"/>
                    <a:pt x="4352" y="5350"/>
                  </a:cubicBezTo>
                  <a:lnTo>
                    <a:pt x="4036" y="4056"/>
                  </a:lnTo>
                  <a:lnTo>
                    <a:pt x="3873" y="3394"/>
                  </a:lnTo>
                  <a:lnTo>
                    <a:pt x="3758" y="2877"/>
                  </a:lnTo>
                  <a:cubicBezTo>
                    <a:pt x="3499" y="1813"/>
                    <a:pt x="2541" y="1065"/>
                    <a:pt x="1448" y="1065"/>
                  </a:cubicBezTo>
                  <a:lnTo>
                    <a:pt x="1266" y="1065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44"/>
            <p:cNvSpPr/>
            <p:nvPr/>
          </p:nvSpPr>
          <p:spPr>
            <a:xfrm>
              <a:off x="7221571" y="3970515"/>
              <a:ext cx="73098" cy="84285"/>
            </a:xfrm>
            <a:custGeom>
              <a:avLst/>
              <a:gdLst/>
              <a:ahLst/>
              <a:cxnLst/>
              <a:rect l="l" t="t" r="r" b="b"/>
              <a:pathLst>
                <a:path w="2790" h="3217" extrusionOk="0">
                  <a:moveTo>
                    <a:pt x="671" y="1"/>
                  </a:moveTo>
                  <a:lnTo>
                    <a:pt x="671" y="1065"/>
                  </a:lnTo>
                  <a:lnTo>
                    <a:pt x="489" y="1065"/>
                  </a:lnTo>
                  <a:cubicBezTo>
                    <a:pt x="326" y="1065"/>
                    <a:pt x="163" y="1084"/>
                    <a:pt x="0" y="1113"/>
                  </a:cubicBezTo>
                  <a:lnTo>
                    <a:pt x="58" y="1170"/>
                  </a:lnTo>
                  <a:lnTo>
                    <a:pt x="1150" y="3059"/>
                  </a:lnTo>
                  <a:cubicBezTo>
                    <a:pt x="1213" y="3164"/>
                    <a:pt x="1321" y="3217"/>
                    <a:pt x="1427" y="3217"/>
                  </a:cubicBezTo>
                  <a:cubicBezTo>
                    <a:pt x="1534" y="3217"/>
                    <a:pt x="1639" y="3164"/>
                    <a:pt x="1697" y="3059"/>
                  </a:cubicBezTo>
                  <a:lnTo>
                    <a:pt x="2790" y="1170"/>
                  </a:lnTo>
                  <a:lnTo>
                    <a:pt x="2790" y="1103"/>
                  </a:lnTo>
                  <a:cubicBezTo>
                    <a:pt x="2646" y="1074"/>
                    <a:pt x="2512" y="1065"/>
                    <a:pt x="2368" y="1065"/>
                  </a:cubicBezTo>
                  <a:lnTo>
                    <a:pt x="2186" y="1065"/>
                  </a:lnTo>
                  <a:lnTo>
                    <a:pt x="2186" y="1"/>
                  </a:lnTo>
                  <a:cubicBezTo>
                    <a:pt x="1946" y="121"/>
                    <a:pt x="1687" y="181"/>
                    <a:pt x="1428" y="181"/>
                  </a:cubicBezTo>
                  <a:cubicBezTo>
                    <a:pt x="1170" y="181"/>
                    <a:pt x="911" y="121"/>
                    <a:pt x="67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44"/>
            <p:cNvSpPr/>
            <p:nvPr/>
          </p:nvSpPr>
          <p:spPr>
            <a:xfrm>
              <a:off x="7239151" y="3970515"/>
              <a:ext cx="39693" cy="19362"/>
            </a:xfrm>
            <a:custGeom>
              <a:avLst/>
              <a:gdLst/>
              <a:ahLst/>
              <a:cxnLst/>
              <a:rect l="l" t="t" r="r" b="b"/>
              <a:pathLst>
                <a:path w="1515" h="739" extrusionOk="0">
                  <a:moveTo>
                    <a:pt x="0" y="1"/>
                  </a:moveTo>
                  <a:lnTo>
                    <a:pt x="0" y="576"/>
                  </a:lnTo>
                  <a:cubicBezTo>
                    <a:pt x="240" y="681"/>
                    <a:pt x="499" y="739"/>
                    <a:pt x="757" y="739"/>
                  </a:cubicBezTo>
                  <a:cubicBezTo>
                    <a:pt x="1016" y="739"/>
                    <a:pt x="1275" y="681"/>
                    <a:pt x="1515" y="576"/>
                  </a:cubicBezTo>
                  <a:lnTo>
                    <a:pt x="1515" y="1"/>
                  </a:lnTo>
                  <a:cubicBezTo>
                    <a:pt x="1275" y="121"/>
                    <a:pt x="1014" y="181"/>
                    <a:pt x="754" y="181"/>
                  </a:cubicBezTo>
                  <a:cubicBezTo>
                    <a:pt x="494" y="181"/>
                    <a:pt x="235" y="121"/>
                    <a:pt x="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44"/>
            <p:cNvSpPr/>
            <p:nvPr/>
          </p:nvSpPr>
          <p:spPr>
            <a:xfrm>
              <a:off x="7210017" y="3869069"/>
              <a:ext cx="97962" cy="110774"/>
            </a:xfrm>
            <a:custGeom>
              <a:avLst/>
              <a:gdLst/>
              <a:ahLst/>
              <a:cxnLst/>
              <a:rect l="l" t="t" r="r" b="b"/>
              <a:pathLst>
                <a:path w="3739" h="4228" extrusionOk="0">
                  <a:moveTo>
                    <a:pt x="2560" y="0"/>
                  </a:moveTo>
                  <a:cubicBezTo>
                    <a:pt x="1802" y="508"/>
                    <a:pt x="911" y="786"/>
                    <a:pt x="0" y="796"/>
                  </a:cubicBezTo>
                  <a:lnTo>
                    <a:pt x="0" y="2358"/>
                  </a:lnTo>
                  <a:lnTo>
                    <a:pt x="0" y="2416"/>
                  </a:lnTo>
                  <a:cubicBezTo>
                    <a:pt x="29" y="3422"/>
                    <a:pt x="853" y="4228"/>
                    <a:pt x="1869" y="4228"/>
                  </a:cubicBezTo>
                  <a:cubicBezTo>
                    <a:pt x="2876" y="4228"/>
                    <a:pt x="3710" y="3422"/>
                    <a:pt x="3739" y="2416"/>
                  </a:cubicBezTo>
                  <a:lnTo>
                    <a:pt x="3739" y="796"/>
                  </a:lnTo>
                  <a:cubicBezTo>
                    <a:pt x="3298" y="604"/>
                    <a:pt x="2905" y="326"/>
                    <a:pt x="256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44"/>
            <p:cNvSpPr/>
            <p:nvPr/>
          </p:nvSpPr>
          <p:spPr>
            <a:xfrm>
              <a:off x="7261735" y="3869069"/>
              <a:ext cx="46243" cy="112031"/>
            </a:xfrm>
            <a:custGeom>
              <a:avLst/>
              <a:gdLst/>
              <a:ahLst/>
              <a:cxnLst/>
              <a:rect l="l" t="t" r="r" b="b"/>
              <a:pathLst>
                <a:path w="1765" h="4276" extrusionOk="0">
                  <a:moveTo>
                    <a:pt x="586" y="0"/>
                  </a:moveTo>
                  <a:cubicBezTo>
                    <a:pt x="403" y="125"/>
                    <a:pt x="212" y="240"/>
                    <a:pt x="1" y="336"/>
                  </a:cubicBezTo>
                  <a:cubicBezTo>
                    <a:pt x="308" y="604"/>
                    <a:pt x="653" y="834"/>
                    <a:pt x="1027" y="997"/>
                  </a:cubicBezTo>
                  <a:lnTo>
                    <a:pt x="1027" y="2608"/>
                  </a:lnTo>
                  <a:cubicBezTo>
                    <a:pt x="1027" y="3317"/>
                    <a:pt x="624" y="3959"/>
                    <a:pt x="1" y="4276"/>
                  </a:cubicBezTo>
                  <a:cubicBezTo>
                    <a:pt x="988" y="4218"/>
                    <a:pt x="1765" y="3403"/>
                    <a:pt x="1765" y="2406"/>
                  </a:cubicBezTo>
                  <a:lnTo>
                    <a:pt x="1765" y="796"/>
                  </a:lnTo>
                  <a:cubicBezTo>
                    <a:pt x="1324" y="604"/>
                    <a:pt x="931" y="336"/>
                    <a:pt x="58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5" name="Google Shape;2625;p44"/>
          <p:cNvGrpSpPr/>
          <p:nvPr/>
        </p:nvGrpSpPr>
        <p:grpSpPr>
          <a:xfrm>
            <a:off x="6522563" y="3734946"/>
            <a:ext cx="247798" cy="490482"/>
            <a:chOff x="4915368" y="2891390"/>
            <a:chExt cx="182850" cy="361926"/>
          </a:xfrm>
        </p:grpSpPr>
        <p:sp>
          <p:nvSpPr>
            <p:cNvPr id="2626" name="Google Shape;2626;p44"/>
            <p:cNvSpPr/>
            <p:nvPr/>
          </p:nvSpPr>
          <p:spPr>
            <a:xfrm>
              <a:off x="4940992" y="2925292"/>
              <a:ext cx="131367" cy="326504"/>
            </a:xfrm>
            <a:custGeom>
              <a:avLst/>
              <a:gdLst/>
              <a:ahLst/>
              <a:cxnLst/>
              <a:rect l="l" t="t" r="r" b="b"/>
              <a:pathLst>
                <a:path w="5014" h="12462" extrusionOk="0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44"/>
            <p:cNvSpPr/>
            <p:nvPr/>
          </p:nvSpPr>
          <p:spPr>
            <a:xfrm>
              <a:off x="4991977" y="2925292"/>
              <a:ext cx="80644" cy="328024"/>
            </a:xfrm>
            <a:custGeom>
              <a:avLst/>
              <a:gdLst/>
              <a:ahLst/>
              <a:cxnLst/>
              <a:rect l="l" t="t" r="r" b="b"/>
              <a:pathLst>
                <a:path w="3078" h="12520" extrusionOk="0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44"/>
            <p:cNvSpPr/>
            <p:nvPr/>
          </p:nvSpPr>
          <p:spPr>
            <a:xfrm>
              <a:off x="4940992" y="3044345"/>
              <a:ext cx="131367" cy="208971"/>
            </a:xfrm>
            <a:custGeom>
              <a:avLst/>
              <a:gdLst/>
              <a:ahLst/>
              <a:cxnLst/>
              <a:rect l="l" t="t" r="r" b="b"/>
              <a:pathLst>
                <a:path w="5014" h="7976" extrusionOk="0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44"/>
            <p:cNvSpPr/>
            <p:nvPr/>
          </p:nvSpPr>
          <p:spPr>
            <a:xfrm>
              <a:off x="4991977" y="3048852"/>
              <a:ext cx="80382" cy="203443"/>
            </a:xfrm>
            <a:custGeom>
              <a:avLst/>
              <a:gdLst/>
              <a:ahLst/>
              <a:cxnLst/>
              <a:rect l="l" t="t" r="r" b="b"/>
              <a:pathLst>
                <a:path w="3068" h="7765" extrusionOk="0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44"/>
            <p:cNvSpPr/>
            <p:nvPr/>
          </p:nvSpPr>
          <p:spPr>
            <a:xfrm>
              <a:off x="4963838" y="3076493"/>
              <a:ext cx="19624" cy="16558"/>
            </a:xfrm>
            <a:custGeom>
              <a:avLst/>
              <a:gdLst/>
              <a:ahLst/>
              <a:cxnLst/>
              <a:rect l="l" t="t" r="r" b="b"/>
              <a:pathLst>
                <a:path w="749" h="632" extrusionOk="0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44"/>
            <p:cNvSpPr/>
            <p:nvPr/>
          </p:nvSpPr>
          <p:spPr>
            <a:xfrm>
              <a:off x="5030386" y="3100099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44"/>
            <p:cNvSpPr/>
            <p:nvPr/>
          </p:nvSpPr>
          <p:spPr>
            <a:xfrm>
              <a:off x="4980921" y="3202803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44"/>
            <p:cNvSpPr/>
            <p:nvPr/>
          </p:nvSpPr>
          <p:spPr>
            <a:xfrm>
              <a:off x="5030386" y="3171651"/>
              <a:ext cx="16847" cy="14698"/>
            </a:xfrm>
            <a:custGeom>
              <a:avLst/>
              <a:gdLst/>
              <a:ahLst/>
              <a:cxnLst/>
              <a:rect l="l" t="t" r="r" b="b"/>
              <a:pathLst>
                <a:path w="643" h="561" extrusionOk="0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44"/>
            <p:cNvSpPr/>
            <p:nvPr/>
          </p:nvSpPr>
          <p:spPr>
            <a:xfrm>
              <a:off x="4974135" y="3132246"/>
              <a:ext cx="20357" cy="17397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44"/>
            <p:cNvSpPr/>
            <p:nvPr/>
          </p:nvSpPr>
          <p:spPr>
            <a:xfrm>
              <a:off x="4915368" y="2891390"/>
              <a:ext cx="182850" cy="33693"/>
            </a:xfrm>
            <a:custGeom>
              <a:avLst/>
              <a:gdLst/>
              <a:ahLst/>
              <a:cxnLst/>
              <a:rect l="l" t="t" r="r" b="b"/>
              <a:pathLst>
                <a:path w="6979" h="1286" extrusionOk="0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44"/>
            <p:cNvSpPr/>
            <p:nvPr/>
          </p:nvSpPr>
          <p:spPr>
            <a:xfrm>
              <a:off x="5055250" y="2891390"/>
              <a:ext cx="42732" cy="33693"/>
            </a:xfrm>
            <a:custGeom>
              <a:avLst/>
              <a:gdLst/>
              <a:ahLst/>
              <a:cxnLst/>
              <a:rect l="l" t="t" r="r" b="b"/>
              <a:pathLst>
                <a:path w="1631" h="1286" extrusionOk="0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7" name="Google Shape;2637;p44"/>
          <p:cNvGrpSpPr/>
          <p:nvPr/>
        </p:nvGrpSpPr>
        <p:grpSpPr>
          <a:xfrm>
            <a:off x="10741791" y="3735300"/>
            <a:ext cx="392451" cy="489772"/>
            <a:chOff x="8028714" y="2891652"/>
            <a:chExt cx="289589" cy="361402"/>
          </a:xfrm>
        </p:grpSpPr>
        <p:sp>
          <p:nvSpPr>
            <p:cNvPr id="2638" name="Google Shape;2638;p44"/>
            <p:cNvSpPr/>
            <p:nvPr/>
          </p:nvSpPr>
          <p:spPr>
            <a:xfrm>
              <a:off x="8096520" y="3139006"/>
              <a:ext cx="167025" cy="83421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8168360" y="3139006"/>
              <a:ext cx="95185" cy="83421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8028714" y="3109871"/>
              <a:ext cx="104748" cy="24392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8101812" y="3109871"/>
              <a:ext cx="31650" cy="24392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8053342" y="3134237"/>
              <a:ext cx="67570" cy="53527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8159321" y="3165127"/>
              <a:ext cx="36182" cy="3109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rgbClr val="5C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8232655" y="2960453"/>
              <a:ext cx="74356" cy="219530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8243685" y="2960453"/>
              <a:ext cx="63063" cy="219766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8041788" y="3222400"/>
              <a:ext cx="276515" cy="30654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8286627" y="3222400"/>
              <a:ext cx="31676" cy="30654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rgbClr val="4A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8235668" y="2891652"/>
              <a:ext cx="58531" cy="57037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8240698" y="2912507"/>
              <a:ext cx="53500" cy="36182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8094005" y="3011490"/>
              <a:ext cx="80408" cy="79281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8140221" y="3057157"/>
              <a:ext cx="34427" cy="33536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8086485" y="3036564"/>
              <a:ext cx="32907" cy="31912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8115855" y="3065934"/>
              <a:ext cx="32933" cy="31912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44"/>
            <p:cNvSpPr/>
            <p:nvPr/>
          </p:nvSpPr>
          <p:spPr>
            <a:xfrm>
              <a:off x="8212062" y="2913738"/>
              <a:ext cx="61544" cy="61570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44"/>
            <p:cNvSpPr/>
            <p:nvPr/>
          </p:nvSpPr>
          <p:spPr>
            <a:xfrm>
              <a:off x="8212953" y="2932078"/>
              <a:ext cx="60653" cy="43466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44"/>
            <p:cNvSpPr/>
            <p:nvPr/>
          </p:nvSpPr>
          <p:spPr>
            <a:xfrm>
              <a:off x="8119890" y="2937423"/>
              <a:ext cx="128354" cy="128039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44"/>
            <p:cNvSpPr/>
            <p:nvPr/>
          </p:nvSpPr>
          <p:spPr>
            <a:xfrm>
              <a:off x="8153531" y="2968732"/>
              <a:ext cx="94713" cy="96730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8" name="Google Shape;2658;p44"/>
          <p:cNvGrpSpPr/>
          <p:nvPr/>
        </p:nvGrpSpPr>
        <p:grpSpPr>
          <a:xfrm>
            <a:off x="10095493" y="4972765"/>
            <a:ext cx="397527" cy="490483"/>
            <a:chOff x="7551822" y="3804774"/>
            <a:chExt cx="293335" cy="361927"/>
          </a:xfrm>
        </p:grpSpPr>
        <p:sp>
          <p:nvSpPr>
            <p:cNvPr id="2659" name="Google Shape;2659;p44"/>
            <p:cNvSpPr/>
            <p:nvPr/>
          </p:nvSpPr>
          <p:spPr>
            <a:xfrm>
              <a:off x="7647242" y="3804774"/>
              <a:ext cx="121070" cy="30916"/>
            </a:xfrm>
            <a:custGeom>
              <a:avLst/>
              <a:gdLst/>
              <a:ahLst/>
              <a:cxnLst/>
              <a:rect l="l" t="t" r="r" b="b"/>
              <a:pathLst>
                <a:path w="4621" h="1180" extrusionOk="0">
                  <a:moveTo>
                    <a:pt x="320" y="0"/>
                  </a:moveTo>
                  <a:cubicBezTo>
                    <a:pt x="145" y="0"/>
                    <a:pt x="0" y="150"/>
                    <a:pt x="0" y="336"/>
                  </a:cubicBezTo>
                  <a:lnTo>
                    <a:pt x="0" y="844"/>
                  </a:lnTo>
                  <a:cubicBezTo>
                    <a:pt x="0" y="1026"/>
                    <a:pt x="154" y="1180"/>
                    <a:pt x="336" y="1180"/>
                  </a:cubicBezTo>
                  <a:lnTo>
                    <a:pt x="4285" y="1180"/>
                  </a:lnTo>
                  <a:cubicBezTo>
                    <a:pt x="4467" y="1180"/>
                    <a:pt x="4621" y="1026"/>
                    <a:pt x="4621" y="844"/>
                  </a:cubicBezTo>
                  <a:lnTo>
                    <a:pt x="4621" y="336"/>
                  </a:lnTo>
                  <a:cubicBezTo>
                    <a:pt x="4621" y="150"/>
                    <a:pt x="4476" y="0"/>
                    <a:pt x="4301" y="0"/>
                  </a:cubicBezTo>
                  <a:cubicBezTo>
                    <a:pt x="4296" y="0"/>
                    <a:pt x="4291" y="0"/>
                    <a:pt x="4285" y="1"/>
                  </a:cubicBezTo>
                  <a:lnTo>
                    <a:pt x="336" y="1"/>
                  </a:lnTo>
                  <a:cubicBezTo>
                    <a:pt x="331" y="0"/>
                    <a:pt x="325" y="0"/>
                    <a:pt x="320" y="0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44"/>
            <p:cNvSpPr/>
            <p:nvPr/>
          </p:nvSpPr>
          <p:spPr>
            <a:xfrm>
              <a:off x="7734148" y="3804774"/>
              <a:ext cx="34165" cy="31178"/>
            </a:xfrm>
            <a:custGeom>
              <a:avLst/>
              <a:gdLst/>
              <a:ahLst/>
              <a:cxnLst/>
              <a:rect l="l" t="t" r="r" b="b"/>
              <a:pathLst>
                <a:path w="1304" h="1190" extrusionOk="0">
                  <a:moveTo>
                    <a:pt x="0" y="1"/>
                  </a:moveTo>
                  <a:cubicBezTo>
                    <a:pt x="192" y="1"/>
                    <a:pt x="345" y="154"/>
                    <a:pt x="345" y="346"/>
                  </a:cubicBezTo>
                  <a:lnTo>
                    <a:pt x="345" y="844"/>
                  </a:lnTo>
                  <a:cubicBezTo>
                    <a:pt x="345" y="1026"/>
                    <a:pt x="192" y="1189"/>
                    <a:pt x="0" y="1189"/>
                  </a:cubicBezTo>
                  <a:lnTo>
                    <a:pt x="959" y="1189"/>
                  </a:lnTo>
                  <a:cubicBezTo>
                    <a:pt x="1150" y="1189"/>
                    <a:pt x="1304" y="1026"/>
                    <a:pt x="1304" y="844"/>
                  </a:cubicBezTo>
                  <a:lnTo>
                    <a:pt x="1304" y="346"/>
                  </a:lnTo>
                  <a:cubicBezTo>
                    <a:pt x="1304" y="154"/>
                    <a:pt x="1150" y="1"/>
                    <a:pt x="95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44"/>
            <p:cNvSpPr/>
            <p:nvPr/>
          </p:nvSpPr>
          <p:spPr>
            <a:xfrm>
              <a:off x="7551822" y="3835664"/>
              <a:ext cx="285056" cy="331037"/>
            </a:xfrm>
            <a:custGeom>
              <a:avLst/>
              <a:gdLst/>
              <a:ahLst/>
              <a:cxnLst/>
              <a:rect l="l" t="t" r="r" b="b"/>
              <a:pathLst>
                <a:path w="10880" h="12635" extrusionOk="0">
                  <a:moveTo>
                    <a:pt x="4486" y="1"/>
                  </a:moveTo>
                  <a:lnTo>
                    <a:pt x="4486" y="3681"/>
                  </a:lnTo>
                  <a:cubicBezTo>
                    <a:pt x="4486" y="3902"/>
                    <a:pt x="4352" y="4103"/>
                    <a:pt x="4141" y="4180"/>
                  </a:cubicBezTo>
                  <a:cubicBezTo>
                    <a:pt x="882" y="5474"/>
                    <a:pt x="0" y="9672"/>
                    <a:pt x="2454" y="12174"/>
                  </a:cubicBezTo>
                  <a:cubicBezTo>
                    <a:pt x="2741" y="12462"/>
                    <a:pt x="3134" y="12634"/>
                    <a:pt x="3547" y="12634"/>
                  </a:cubicBezTo>
                  <a:lnTo>
                    <a:pt x="8349" y="12634"/>
                  </a:lnTo>
                  <a:cubicBezTo>
                    <a:pt x="8771" y="12634"/>
                    <a:pt x="9164" y="12462"/>
                    <a:pt x="9451" y="12164"/>
                  </a:cubicBezTo>
                  <a:cubicBezTo>
                    <a:pt x="10381" y="11225"/>
                    <a:pt x="10879" y="9950"/>
                    <a:pt x="10851" y="8627"/>
                  </a:cubicBezTo>
                  <a:cubicBezTo>
                    <a:pt x="10803" y="6662"/>
                    <a:pt x="9585" y="4908"/>
                    <a:pt x="7755" y="4189"/>
                  </a:cubicBezTo>
                  <a:cubicBezTo>
                    <a:pt x="7544" y="4103"/>
                    <a:pt x="7410" y="3902"/>
                    <a:pt x="7410" y="3681"/>
                  </a:cubicBezTo>
                  <a:lnTo>
                    <a:pt x="7410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44"/>
            <p:cNvSpPr/>
            <p:nvPr/>
          </p:nvSpPr>
          <p:spPr>
            <a:xfrm>
              <a:off x="7669329" y="3835664"/>
              <a:ext cx="174833" cy="329020"/>
            </a:xfrm>
            <a:custGeom>
              <a:avLst/>
              <a:gdLst/>
              <a:ahLst/>
              <a:cxnLst/>
              <a:rect l="l" t="t" r="r" b="b"/>
              <a:pathLst>
                <a:path w="6673" h="12558" extrusionOk="0">
                  <a:moveTo>
                    <a:pt x="1" y="1"/>
                  </a:moveTo>
                  <a:lnTo>
                    <a:pt x="1" y="489"/>
                  </a:lnTo>
                  <a:lnTo>
                    <a:pt x="1506" y="489"/>
                  </a:lnTo>
                  <a:cubicBezTo>
                    <a:pt x="1889" y="489"/>
                    <a:pt x="2196" y="796"/>
                    <a:pt x="2196" y="1180"/>
                  </a:cubicBezTo>
                  <a:lnTo>
                    <a:pt x="2196" y="4180"/>
                  </a:lnTo>
                  <a:cubicBezTo>
                    <a:pt x="2196" y="4400"/>
                    <a:pt x="2340" y="4602"/>
                    <a:pt x="2541" y="4678"/>
                  </a:cubicBezTo>
                  <a:cubicBezTo>
                    <a:pt x="5743" y="5944"/>
                    <a:pt x="6672" y="10027"/>
                    <a:pt x="4343" y="12557"/>
                  </a:cubicBezTo>
                  <a:cubicBezTo>
                    <a:pt x="4573" y="12481"/>
                    <a:pt x="4794" y="12347"/>
                    <a:pt x="4966" y="12164"/>
                  </a:cubicBezTo>
                  <a:cubicBezTo>
                    <a:pt x="5896" y="11225"/>
                    <a:pt x="6394" y="9950"/>
                    <a:pt x="6366" y="8627"/>
                  </a:cubicBezTo>
                  <a:cubicBezTo>
                    <a:pt x="6318" y="6662"/>
                    <a:pt x="5100" y="4908"/>
                    <a:pt x="3270" y="4189"/>
                  </a:cubicBezTo>
                  <a:cubicBezTo>
                    <a:pt x="3059" y="4103"/>
                    <a:pt x="2925" y="3902"/>
                    <a:pt x="2925" y="3681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44"/>
            <p:cNvSpPr/>
            <p:nvPr/>
          </p:nvSpPr>
          <p:spPr>
            <a:xfrm>
              <a:off x="7571655" y="4014007"/>
              <a:ext cx="273502" cy="152694"/>
            </a:xfrm>
            <a:custGeom>
              <a:avLst/>
              <a:gdLst/>
              <a:ahLst/>
              <a:cxnLst/>
              <a:rect l="l" t="t" r="r" b="b"/>
              <a:pathLst>
                <a:path w="10439" h="5828" extrusionOk="0">
                  <a:moveTo>
                    <a:pt x="2888" y="0"/>
                  </a:moveTo>
                  <a:cubicBezTo>
                    <a:pt x="1488" y="0"/>
                    <a:pt x="470" y="622"/>
                    <a:pt x="470" y="622"/>
                  </a:cubicBezTo>
                  <a:cubicBezTo>
                    <a:pt x="0" y="2309"/>
                    <a:pt x="470" y="4111"/>
                    <a:pt x="1697" y="5367"/>
                  </a:cubicBezTo>
                  <a:cubicBezTo>
                    <a:pt x="1984" y="5655"/>
                    <a:pt x="2377" y="5827"/>
                    <a:pt x="2790" y="5827"/>
                  </a:cubicBezTo>
                  <a:lnTo>
                    <a:pt x="7592" y="5827"/>
                  </a:lnTo>
                  <a:cubicBezTo>
                    <a:pt x="8014" y="5827"/>
                    <a:pt x="8407" y="5655"/>
                    <a:pt x="8694" y="5357"/>
                  </a:cubicBezTo>
                  <a:cubicBezTo>
                    <a:pt x="9998" y="4025"/>
                    <a:pt x="10439" y="2070"/>
                    <a:pt x="9816" y="316"/>
                  </a:cubicBezTo>
                  <a:lnTo>
                    <a:pt x="9816" y="316"/>
                  </a:lnTo>
                  <a:cubicBezTo>
                    <a:pt x="9816" y="316"/>
                    <a:pt x="8716" y="1174"/>
                    <a:pt x="7209" y="1174"/>
                  </a:cubicBezTo>
                  <a:cubicBezTo>
                    <a:pt x="6591" y="1174"/>
                    <a:pt x="5904" y="1029"/>
                    <a:pt x="5196" y="622"/>
                  </a:cubicBezTo>
                  <a:cubicBezTo>
                    <a:pt x="4384" y="156"/>
                    <a:pt x="3588" y="0"/>
                    <a:pt x="2888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44"/>
            <p:cNvSpPr/>
            <p:nvPr/>
          </p:nvSpPr>
          <p:spPr>
            <a:xfrm>
              <a:off x="7785369" y="4022260"/>
              <a:ext cx="52269" cy="142423"/>
            </a:xfrm>
            <a:custGeom>
              <a:avLst/>
              <a:gdLst/>
              <a:ahLst/>
              <a:cxnLst/>
              <a:rect l="l" t="t" r="r" b="b"/>
              <a:pathLst>
                <a:path w="1995" h="5436" extrusionOk="0">
                  <a:moveTo>
                    <a:pt x="1745" y="1"/>
                  </a:moveTo>
                  <a:cubicBezTo>
                    <a:pt x="1515" y="173"/>
                    <a:pt x="1266" y="317"/>
                    <a:pt x="997" y="432"/>
                  </a:cubicBezTo>
                  <a:cubicBezTo>
                    <a:pt x="1630" y="2157"/>
                    <a:pt x="1247" y="4093"/>
                    <a:pt x="0" y="5435"/>
                  </a:cubicBezTo>
                  <a:cubicBezTo>
                    <a:pt x="29" y="5426"/>
                    <a:pt x="58" y="5416"/>
                    <a:pt x="87" y="5407"/>
                  </a:cubicBezTo>
                  <a:cubicBezTo>
                    <a:pt x="173" y="5378"/>
                    <a:pt x="250" y="5330"/>
                    <a:pt x="326" y="5292"/>
                  </a:cubicBezTo>
                  <a:cubicBezTo>
                    <a:pt x="326" y="5292"/>
                    <a:pt x="374" y="5263"/>
                    <a:pt x="393" y="5244"/>
                  </a:cubicBezTo>
                  <a:lnTo>
                    <a:pt x="413" y="5234"/>
                  </a:lnTo>
                  <a:cubicBezTo>
                    <a:pt x="432" y="5225"/>
                    <a:pt x="441" y="5205"/>
                    <a:pt x="461" y="5196"/>
                  </a:cubicBezTo>
                  <a:lnTo>
                    <a:pt x="480" y="5177"/>
                  </a:lnTo>
                  <a:cubicBezTo>
                    <a:pt x="499" y="5167"/>
                    <a:pt x="508" y="5148"/>
                    <a:pt x="528" y="5138"/>
                  </a:cubicBezTo>
                  <a:cubicBezTo>
                    <a:pt x="537" y="5129"/>
                    <a:pt x="537" y="5129"/>
                    <a:pt x="547" y="5119"/>
                  </a:cubicBezTo>
                  <a:lnTo>
                    <a:pt x="614" y="5062"/>
                  </a:lnTo>
                  <a:cubicBezTo>
                    <a:pt x="1515" y="4103"/>
                    <a:pt x="1994" y="2819"/>
                    <a:pt x="1937" y="1505"/>
                  </a:cubicBezTo>
                  <a:lnTo>
                    <a:pt x="1937" y="1410"/>
                  </a:lnTo>
                  <a:lnTo>
                    <a:pt x="1937" y="1381"/>
                  </a:lnTo>
                  <a:cubicBezTo>
                    <a:pt x="1937" y="1352"/>
                    <a:pt x="1937" y="1333"/>
                    <a:pt x="1937" y="1314"/>
                  </a:cubicBezTo>
                  <a:lnTo>
                    <a:pt x="1937" y="1275"/>
                  </a:lnTo>
                  <a:lnTo>
                    <a:pt x="1937" y="1218"/>
                  </a:lnTo>
                  <a:cubicBezTo>
                    <a:pt x="1937" y="1199"/>
                    <a:pt x="1937" y="1189"/>
                    <a:pt x="1937" y="1180"/>
                  </a:cubicBezTo>
                  <a:lnTo>
                    <a:pt x="1937" y="1122"/>
                  </a:lnTo>
                  <a:cubicBezTo>
                    <a:pt x="1937" y="1103"/>
                    <a:pt x="1937" y="1093"/>
                    <a:pt x="1937" y="1084"/>
                  </a:cubicBezTo>
                  <a:lnTo>
                    <a:pt x="1937" y="1026"/>
                  </a:lnTo>
                  <a:cubicBezTo>
                    <a:pt x="1937" y="1017"/>
                    <a:pt x="1937" y="1007"/>
                    <a:pt x="1937" y="997"/>
                  </a:cubicBezTo>
                  <a:cubicBezTo>
                    <a:pt x="1937" y="969"/>
                    <a:pt x="1937" y="949"/>
                    <a:pt x="1927" y="930"/>
                  </a:cubicBezTo>
                  <a:cubicBezTo>
                    <a:pt x="1918" y="911"/>
                    <a:pt x="1927" y="911"/>
                    <a:pt x="1927" y="902"/>
                  </a:cubicBezTo>
                  <a:lnTo>
                    <a:pt x="1918" y="834"/>
                  </a:lnTo>
                  <a:lnTo>
                    <a:pt x="1918" y="806"/>
                  </a:lnTo>
                  <a:cubicBezTo>
                    <a:pt x="1918" y="787"/>
                    <a:pt x="1918" y="758"/>
                    <a:pt x="1908" y="739"/>
                  </a:cubicBezTo>
                  <a:lnTo>
                    <a:pt x="1908" y="710"/>
                  </a:lnTo>
                  <a:cubicBezTo>
                    <a:pt x="1908" y="700"/>
                    <a:pt x="1898" y="671"/>
                    <a:pt x="1898" y="643"/>
                  </a:cubicBezTo>
                  <a:cubicBezTo>
                    <a:pt x="1898" y="624"/>
                    <a:pt x="1898" y="624"/>
                    <a:pt x="1898" y="624"/>
                  </a:cubicBezTo>
                  <a:cubicBezTo>
                    <a:pt x="1898" y="614"/>
                    <a:pt x="1889" y="576"/>
                    <a:pt x="1879" y="556"/>
                  </a:cubicBezTo>
                  <a:cubicBezTo>
                    <a:pt x="1879" y="528"/>
                    <a:pt x="1879" y="537"/>
                    <a:pt x="1879" y="528"/>
                  </a:cubicBezTo>
                  <a:lnTo>
                    <a:pt x="1870" y="461"/>
                  </a:lnTo>
                  <a:lnTo>
                    <a:pt x="1870" y="441"/>
                  </a:lnTo>
                  <a:cubicBezTo>
                    <a:pt x="1860" y="422"/>
                    <a:pt x="1850" y="394"/>
                    <a:pt x="1850" y="365"/>
                  </a:cubicBezTo>
                  <a:cubicBezTo>
                    <a:pt x="1841" y="365"/>
                    <a:pt x="1841" y="355"/>
                    <a:pt x="1850" y="355"/>
                  </a:cubicBezTo>
                  <a:cubicBezTo>
                    <a:pt x="1850" y="326"/>
                    <a:pt x="1831" y="298"/>
                    <a:pt x="1822" y="278"/>
                  </a:cubicBezTo>
                  <a:cubicBezTo>
                    <a:pt x="1822" y="269"/>
                    <a:pt x="1822" y="269"/>
                    <a:pt x="1822" y="259"/>
                  </a:cubicBezTo>
                  <a:cubicBezTo>
                    <a:pt x="1822" y="240"/>
                    <a:pt x="1812" y="211"/>
                    <a:pt x="1802" y="183"/>
                  </a:cubicBezTo>
                  <a:cubicBezTo>
                    <a:pt x="1802" y="183"/>
                    <a:pt x="1802" y="173"/>
                    <a:pt x="1802" y="173"/>
                  </a:cubicBezTo>
                  <a:lnTo>
                    <a:pt x="1774" y="87"/>
                  </a:lnTo>
                  <a:cubicBezTo>
                    <a:pt x="1764" y="58"/>
                    <a:pt x="1755" y="29"/>
                    <a:pt x="1745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44"/>
            <p:cNvSpPr/>
            <p:nvPr/>
          </p:nvSpPr>
          <p:spPr>
            <a:xfrm>
              <a:off x="7785107" y="4061927"/>
              <a:ext cx="19362" cy="16558"/>
            </a:xfrm>
            <a:custGeom>
              <a:avLst/>
              <a:gdLst/>
              <a:ahLst/>
              <a:cxnLst/>
              <a:rect l="l" t="t" r="r" b="b"/>
              <a:pathLst>
                <a:path w="739" h="632" extrusionOk="0">
                  <a:moveTo>
                    <a:pt x="423" y="1"/>
                  </a:moveTo>
                  <a:cubicBezTo>
                    <a:pt x="145" y="1"/>
                    <a:pt x="1" y="336"/>
                    <a:pt x="202" y="538"/>
                  </a:cubicBezTo>
                  <a:cubicBezTo>
                    <a:pt x="267" y="603"/>
                    <a:pt x="347" y="632"/>
                    <a:pt x="424" y="632"/>
                  </a:cubicBezTo>
                  <a:cubicBezTo>
                    <a:pt x="585" y="632"/>
                    <a:pt x="739" y="505"/>
                    <a:pt x="739" y="317"/>
                  </a:cubicBezTo>
                  <a:cubicBezTo>
                    <a:pt x="739" y="135"/>
                    <a:pt x="595" y="1"/>
                    <a:pt x="423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44"/>
            <p:cNvSpPr/>
            <p:nvPr/>
          </p:nvSpPr>
          <p:spPr>
            <a:xfrm>
              <a:off x="7744680" y="4122711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4" y="1"/>
                  </a:moveTo>
                  <a:cubicBezTo>
                    <a:pt x="125" y="1"/>
                    <a:pt x="1" y="298"/>
                    <a:pt x="183" y="470"/>
                  </a:cubicBezTo>
                  <a:cubicBezTo>
                    <a:pt x="238" y="526"/>
                    <a:pt x="307" y="551"/>
                    <a:pt x="374" y="551"/>
                  </a:cubicBezTo>
                  <a:cubicBezTo>
                    <a:pt x="516" y="551"/>
                    <a:pt x="652" y="441"/>
                    <a:pt x="652" y="279"/>
                  </a:cubicBezTo>
                  <a:cubicBezTo>
                    <a:pt x="652" y="125"/>
                    <a:pt x="528" y="1"/>
                    <a:pt x="374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44"/>
            <p:cNvSpPr/>
            <p:nvPr/>
          </p:nvSpPr>
          <p:spPr>
            <a:xfrm>
              <a:off x="7627645" y="4051892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5" y="1"/>
                  </a:moveTo>
                  <a:cubicBezTo>
                    <a:pt x="125" y="1"/>
                    <a:pt x="1" y="298"/>
                    <a:pt x="173" y="470"/>
                  </a:cubicBezTo>
                  <a:cubicBezTo>
                    <a:pt x="232" y="526"/>
                    <a:pt x="303" y="551"/>
                    <a:pt x="371" y="551"/>
                  </a:cubicBezTo>
                  <a:cubicBezTo>
                    <a:pt x="516" y="551"/>
                    <a:pt x="653" y="441"/>
                    <a:pt x="653" y="279"/>
                  </a:cubicBezTo>
                  <a:cubicBezTo>
                    <a:pt x="653" y="125"/>
                    <a:pt x="528" y="1"/>
                    <a:pt x="37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44"/>
            <p:cNvSpPr/>
            <p:nvPr/>
          </p:nvSpPr>
          <p:spPr>
            <a:xfrm>
              <a:off x="7651513" y="4122711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1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9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44"/>
            <p:cNvSpPr/>
            <p:nvPr/>
          </p:nvSpPr>
          <p:spPr>
            <a:xfrm>
              <a:off x="7693459" y="4066957"/>
              <a:ext cx="20095" cy="17423"/>
            </a:xfrm>
            <a:custGeom>
              <a:avLst/>
              <a:gdLst/>
              <a:ahLst/>
              <a:cxnLst/>
              <a:rect l="l" t="t" r="r" b="b"/>
              <a:pathLst>
                <a:path w="767" h="665" extrusionOk="0">
                  <a:moveTo>
                    <a:pt x="441" y="1"/>
                  </a:moveTo>
                  <a:cubicBezTo>
                    <a:pt x="144" y="1"/>
                    <a:pt x="0" y="355"/>
                    <a:pt x="201" y="566"/>
                  </a:cubicBezTo>
                  <a:cubicBezTo>
                    <a:pt x="269" y="634"/>
                    <a:pt x="352" y="664"/>
                    <a:pt x="433" y="664"/>
                  </a:cubicBezTo>
                  <a:cubicBezTo>
                    <a:pt x="604" y="664"/>
                    <a:pt x="767" y="531"/>
                    <a:pt x="767" y="336"/>
                  </a:cubicBezTo>
                  <a:cubicBezTo>
                    <a:pt x="767" y="154"/>
                    <a:pt x="623" y="1"/>
                    <a:pt x="441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0" name="Google Shape;2670;p44"/>
          <p:cNvGrpSpPr/>
          <p:nvPr/>
        </p:nvGrpSpPr>
        <p:grpSpPr>
          <a:xfrm>
            <a:off x="8349858" y="5613615"/>
            <a:ext cx="285257" cy="490803"/>
            <a:chOff x="6263725" y="4277658"/>
            <a:chExt cx="210491" cy="362163"/>
          </a:xfrm>
        </p:grpSpPr>
        <p:sp>
          <p:nvSpPr>
            <p:cNvPr id="2671" name="Google Shape;2671;p44"/>
            <p:cNvSpPr/>
            <p:nvPr/>
          </p:nvSpPr>
          <p:spPr>
            <a:xfrm>
              <a:off x="6265480" y="4277658"/>
              <a:ext cx="88189" cy="362163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44"/>
            <p:cNvSpPr/>
            <p:nvPr/>
          </p:nvSpPr>
          <p:spPr>
            <a:xfrm>
              <a:off x="6265480" y="4277658"/>
              <a:ext cx="88189" cy="155497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44"/>
            <p:cNvSpPr/>
            <p:nvPr/>
          </p:nvSpPr>
          <p:spPr>
            <a:xfrm>
              <a:off x="6265480" y="4433600"/>
              <a:ext cx="88189" cy="206220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44"/>
            <p:cNvSpPr/>
            <p:nvPr/>
          </p:nvSpPr>
          <p:spPr>
            <a:xfrm>
              <a:off x="6267996" y="4349498"/>
              <a:ext cx="83159" cy="10559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44"/>
            <p:cNvSpPr/>
            <p:nvPr/>
          </p:nvSpPr>
          <p:spPr>
            <a:xfrm>
              <a:off x="6263725" y="4453460"/>
              <a:ext cx="89945" cy="10585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44"/>
            <p:cNvSpPr/>
            <p:nvPr/>
          </p:nvSpPr>
          <p:spPr>
            <a:xfrm>
              <a:off x="6267996" y="4381881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44"/>
            <p:cNvSpPr/>
            <p:nvPr/>
          </p:nvSpPr>
          <p:spPr>
            <a:xfrm>
              <a:off x="6267996" y="4525772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44"/>
            <p:cNvSpPr/>
            <p:nvPr/>
          </p:nvSpPr>
          <p:spPr>
            <a:xfrm>
              <a:off x="6267996" y="4557683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44"/>
            <p:cNvSpPr/>
            <p:nvPr/>
          </p:nvSpPr>
          <p:spPr>
            <a:xfrm>
              <a:off x="6384271" y="4277658"/>
              <a:ext cx="88163" cy="362163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44"/>
            <p:cNvSpPr/>
            <p:nvPr/>
          </p:nvSpPr>
          <p:spPr>
            <a:xfrm>
              <a:off x="6403371" y="4277920"/>
              <a:ext cx="69063" cy="66076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44"/>
            <p:cNvSpPr/>
            <p:nvPr/>
          </p:nvSpPr>
          <p:spPr>
            <a:xfrm>
              <a:off x="6384271" y="4344835"/>
              <a:ext cx="88425" cy="294986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44"/>
            <p:cNvSpPr/>
            <p:nvPr/>
          </p:nvSpPr>
          <p:spPr>
            <a:xfrm>
              <a:off x="6382516" y="4364563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44"/>
            <p:cNvSpPr/>
            <p:nvPr/>
          </p:nvSpPr>
          <p:spPr>
            <a:xfrm>
              <a:off x="6382516" y="4541361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44"/>
            <p:cNvSpPr/>
            <p:nvPr/>
          </p:nvSpPr>
          <p:spPr>
            <a:xfrm>
              <a:off x="6386524" y="4437399"/>
              <a:ext cx="81665" cy="10585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44"/>
            <p:cNvSpPr/>
            <p:nvPr/>
          </p:nvSpPr>
          <p:spPr>
            <a:xfrm>
              <a:off x="6386524" y="4469782"/>
              <a:ext cx="83421" cy="10585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6" name="Google Shape;2686;p44"/>
          <p:cNvGrpSpPr/>
          <p:nvPr/>
        </p:nvGrpSpPr>
        <p:grpSpPr>
          <a:xfrm>
            <a:off x="10686308" y="4972654"/>
            <a:ext cx="455758" cy="490590"/>
            <a:chOff x="7987790" y="3804695"/>
            <a:chExt cx="336303" cy="362005"/>
          </a:xfrm>
        </p:grpSpPr>
        <p:sp>
          <p:nvSpPr>
            <p:cNvPr id="2687" name="Google Shape;2687;p44"/>
            <p:cNvSpPr/>
            <p:nvPr/>
          </p:nvSpPr>
          <p:spPr>
            <a:xfrm>
              <a:off x="8053080" y="3851489"/>
              <a:ext cx="218010" cy="208080"/>
            </a:xfrm>
            <a:custGeom>
              <a:avLst/>
              <a:gdLst/>
              <a:ahLst/>
              <a:cxnLst/>
              <a:rect l="l" t="t" r="r" b="b"/>
              <a:pathLst>
                <a:path w="8321" h="7942" extrusionOk="0">
                  <a:moveTo>
                    <a:pt x="1247" y="0"/>
                  </a:moveTo>
                  <a:cubicBezTo>
                    <a:pt x="556" y="0"/>
                    <a:pt x="0" y="556"/>
                    <a:pt x="0" y="1237"/>
                  </a:cubicBezTo>
                  <a:cubicBezTo>
                    <a:pt x="0" y="1927"/>
                    <a:pt x="556" y="2483"/>
                    <a:pt x="1247" y="2483"/>
                  </a:cubicBezTo>
                  <a:cubicBezTo>
                    <a:pt x="796" y="2483"/>
                    <a:pt x="384" y="2723"/>
                    <a:pt x="163" y="3106"/>
                  </a:cubicBezTo>
                  <a:cubicBezTo>
                    <a:pt x="317" y="3624"/>
                    <a:pt x="422" y="4161"/>
                    <a:pt x="489" y="4707"/>
                  </a:cubicBezTo>
                  <a:cubicBezTo>
                    <a:pt x="689" y="4861"/>
                    <a:pt x="940" y="4955"/>
                    <a:pt x="1194" y="4965"/>
                  </a:cubicBezTo>
                  <a:lnTo>
                    <a:pt x="1194" y="4965"/>
                  </a:lnTo>
                  <a:cubicBezTo>
                    <a:pt x="959" y="4965"/>
                    <a:pt x="727" y="5041"/>
                    <a:pt x="537" y="5177"/>
                  </a:cubicBezTo>
                  <a:cubicBezTo>
                    <a:pt x="595" y="5867"/>
                    <a:pt x="604" y="6566"/>
                    <a:pt x="585" y="7257"/>
                  </a:cubicBezTo>
                  <a:cubicBezTo>
                    <a:pt x="590" y="7728"/>
                    <a:pt x="2579" y="7942"/>
                    <a:pt x="4497" y="7942"/>
                  </a:cubicBezTo>
                  <a:cubicBezTo>
                    <a:pt x="6248" y="7942"/>
                    <a:pt x="7941" y="7763"/>
                    <a:pt x="8014" y="7439"/>
                  </a:cubicBezTo>
                  <a:cubicBezTo>
                    <a:pt x="8138" y="7247"/>
                    <a:pt x="8234" y="6902"/>
                    <a:pt x="8321" y="6547"/>
                  </a:cubicBezTo>
                  <a:lnTo>
                    <a:pt x="8043" y="5570"/>
                  </a:lnTo>
                  <a:cubicBezTo>
                    <a:pt x="8158" y="5387"/>
                    <a:pt x="8206" y="5177"/>
                    <a:pt x="8206" y="4966"/>
                  </a:cubicBezTo>
                  <a:cubicBezTo>
                    <a:pt x="8206" y="4276"/>
                    <a:pt x="7650" y="3720"/>
                    <a:pt x="6969" y="3720"/>
                  </a:cubicBezTo>
                  <a:cubicBezTo>
                    <a:pt x="7650" y="3720"/>
                    <a:pt x="8206" y="3164"/>
                    <a:pt x="8206" y="2483"/>
                  </a:cubicBezTo>
                  <a:cubicBezTo>
                    <a:pt x="8206" y="1793"/>
                    <a:pt x="7650" y="1237"/>
                    <a:pt x="6969" y="1237"/>
                  </a:cubicBezTo>
                  <a:lnTo>
                    <a:pt x="5905" y="1333"/>
                  </a:lnTo>
                  <a:lnTo>
                    <a:pt x="3714" y="1370"/>
                  </a:lnTo>
                  <a:lnTo>
                    <a:pt x="3714" y="1370"/>
                  </a:lnTo>
                  <a:cubicBezTo>
                    <a:pt x="4302" y="1350"/>
                    <a:pt x="4868" y="910"/>
                    <a:pt x="5177" y="451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44"/>
            <p:cNvSpPr/>
            <p:nvPr/>
          </p:nvSpPr>
          <p:spPr>
            <a:xfrm>
              <a:off x="8057534" y="3969939"/>
              <a:ext cx="179575" cy="21196"/>
            </a:xfrm>
            <a:custGeom>
              <a:avLst/>
              <a:gdLst/>
              <a:ahLst/>
              <a:cxnLst/>
              <a:rect l="l" t="t" r="r" b="b"/>
              <a:pathLst>
                <a:path w="6854" h="809" extrusionOk="0">
                  <a:moveTo>
                    <a:pt x="307" y="0"/>
                  </a:moveTo>
                  <a:cubicBezTo>
                    <a:pt x="130" y="0"/>
                    <a:pt x="1" y="249"/>
                    <a:pt x="185" y="387"/>
                  </a:cubicBezTo>
                  <a:cubicBezTo>
                    <a:pt x="434" y="579"/>
                    <a:pt x="741" y="684"/>
                    <a:pt x="1057" y="684"/>
                  </a:cubicBezTo>
                  <a:cubicBezTo>
                    <a:pt x="1958" y="771"/>
                    <a:pt x="2879" y="809"/>
                    <a:pt x="3799" y="809"/>
                  </a:cubicBezTo>
                  <a:cubicBezTo>
                    <a:pt x="4729" y="809"/>
                    <a:pt x="5658" y="771"/>
                    <a:pt x="6598" y="675"/>
                  </a:cubicBezTo>
                  <a:cubicBezTo>
                    <a:pt x="6853" y="637"/>
                    <a:pt x="6819" y="262"/>
                    <a:pt x="6569" y="262"/>
                  </a:cubicBezTo>
                  <a:cubicBezTo>
                    <a:pt x="6566" y="262"/>
                    <a:pt x="6563" y="262"/>
                    <a:pt x="6559" y="263"/>
                  </a:cubicBezTo>
                  <a:cubicBezTo>
                    <a:pt x="5649" y="344"/>
                    <a:pt x="4736" y="385"/>
                    <a:pt x="3823" y="385"/>
                  </a:cubicBezTo>
                  <a:cubicBezTo>
                    <a:pt x="2910" y="385"/>
                    <a:pt x="1997" y="344"/>
                    <a:pt x="1086" y="263"/>
                  </a:cubicBezTo>
                  <a:lnTo>
                    <a:pt x="1067" y="263"/>
                  </a:lnTo>
                  <a:cubicBezTo>
                    <a:pt x="847" y="263"/>
                    <a:pt x="626" y="186"/>
                    <a:pt x="444" y="52"/>
                  </a:cubicBezTo>
                  <a:cubicBezTo>
                    <a:pt x="398" y="15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44"/>
            <p:cNvSpPr/>
            <p:nvPr/>
          </p:nvSpPr>
          <p:spPr>
            <a:xfrm>
              <a:off x="8050329" y="3909312"/>
              <a:ext cx="187330" cy="27589"/>
            </a:xfrm>
            <a:custGeom>
              <a:avLst/>
              <a:gdLst/>
              <a:ahLst/>
              <a:cxnLst/>
              <a:rect l="l" t="t" r="r" b="b"/>
              <a:pathLst>
                <a:path w="7150" h="1053" extrusionOk="0">
                  <a:moveTo>
                    <a:pt x="6855" y="0"/>
                  </a:moveTo>
                  <a:cubicBezTo>
                    <a:pt x="6837" y="0"/>
                    <a:pt x="6817" y="3"/>
                    <a:pt x="6796" y="8"/>
                  </a:cubicBezTo>
                  <a:cubicBezTo>
                    <a:pt x="6015" y="195"/>
                    <a:pt x="5181" y="288"/>
                    <a:pt x="4282" y="288"/>
                  </a:cubicBezTo>
                  <a:cubicBezTo>
                    <a:pt x="3384" y="288"/>
                    <a:pt x="2420" y="195"/>
                    <a:pt x="1380" y="8"/>
                  </a:cubicBezTo>
                  <a:lnTo>
                    <a:pt x="1342" y="8"/>
                  </a:lnTo>
                  <a:cubicBezTo>
                    <a:pt x="824" y="8"/>
                    <a:pt x="345" y="286"/>
                    <a:pt x="86" y="736"/>
                  </a:cubicBezTo>
                  <a:cubicBezTo>
                    <a:pt x="0" y="870"/>
                    <a:pt x="105" y="1052"/>
                    <a:pt x="268" y="1052"/>
                  </a:cubicBezTo>
                  <a:cubicBezTo>
                    <a:pt x="345" y="1043"/>
                    <a:pt x="412" y="1005"/>
                    <a:pt x="451" y="928"/>
                  </a:cubicBezTo>
                  <a:cubicBezTo>
                    <a:pt x="623" y="621"/>
                    <a:pt x="959" y="420"/>
                    <a:pt x="1323" y="410"/>
                  </a:cubicBezTo>
                  <a:cubicBezTo>
                    <a:pt x="2375" y="606"/>
                    <a:pt x="3357" y="701"/>
                    <a:pt x="4277" y="701"/>
                  </a:cubicBezTo>
                  <a:cubicBezTo>
                    <a:pt x="5209" y="701"/>
                    <a:pt x="6077" y="603"/>
                    <a:pt x="6892" y="410"/>
                  </a:cubicBezTo>
                  <a:cubicBezTo>
                    <a:pt x="7149" y="357"/>
                    <a:pt x="7086" y="0"/>
                    <a:pt x="6855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44"/>
            <p:cNvSpPr/>
            <p:nvPr/>
          </p:nvSpPr>
          <p:spPr>
            <a:xfrm>
              <a:off x="8083367" y="3946568"/>
              <a:ext cx="178946" cy="18209"/>
            </a:xfrm>
            <a:custGeom>
              <a:avLst/>
              <a:gdLst/>
              <a:ahLst/>
              <a:cxnLst/>
              <a:rect l="l" t="t" r="r" b="b"/>
              <a:pathLst>
                <a:path w="6830" h="695" extrusionOk="0">
                  <a:moveTo>
                    <a:pt x="296" y="0"/>
                  </a:moveTo>
                  <a:cubicBezTo>
                    <a:pt x="54" y="0"/>
                    <a:pt x="0" y="371"/>
                    <a:pt x="263" y="416"/>
                  </a:cubicBezTo>
                  <a:cubicBezTo>
                    <a:pt x="1183" y="589"/>
                    <a:pt x="2115" y="675"/>
                    <a:pt x="3048" y="675"/>
                  </a:cubicBezTo>
                  <a:cubicBezTo>
                    <a:pt x="3980" y="675"/>
                    <a:pt x="4912" y="589"/>
                    <a:pt x="5832" y="416"/>
                  </a:cubicBezTo>
                  <a:cubicBezTo>
                    <a:pt x="6053" y="426"/>
                    <a:pt x="6273" y="503"/>
                    <a:pt x="6455" y="647"/>
                  </a:cubicBezTo>
                  <a:cubicBezTo>
                    <a:pt x="6494" y="675"/>
                    <a:pt x="6542" y="694"/>
                    <a:pt x="6589" y="694"/>
                  </a:cubicBezTo>
                  <a:cubicBezTo>
                    <a:pt x="6647" y="694"/>
                    <a:pt x="6714" y="666"/>
                    <a:pt x="6752" y="618"/>
                  </a:cubicBezTo>
                  <a:cubicBezTo>
                    <a:pt x="6829" y="522"/>
                    <a:pt x="6810" y="397"/>
                    <a:pt x="6714" y="321"/>
                  </a:cubicBezTo>
                  <a:cubicBezTo>
                    <a:pt x="6455" y="119"/>
                    <a:pt x="6139" y="4"/>
                    <a:pt x="5813" y="4"/>
                  </a:cubicBezTo>
                  <a:lnTo>
                    <a:pt x="5775" y="4"/>
                  </a:lnTo>
                  <a:cubicBezTo>
                    <a:pt x="4878" y="172"/>
                    <a:pt x="3970" y="256"/>
                    <a:pt x="3061" y="256"/>
                  </a:cubicBezTo>
                  <a:cubicBezTo>
                    <a:pt x="2151" y="256"/>
                    <a:pt x="1241" y="172"/>
                    <a:pt x="340" y="4"/>
                  </a:cubicBezTo>
                  <a:cubicBezTo>
                    <a:pt x="325" y="2"/>
                    <a:pt x="310" y="0"/>
                    <a:pt x="296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44"/>
            <p:cNvSpPr/>
            <p:nvPr/>
          </p:nvSpPr>
          <p:spPr>
            <a:xfrm>
              <a:off x="8082188" y="3881173"/>
              <a:ext cx="178867" cy="18052"/>
            </a:xfrm>
            <a:custGeom>
              <a:avLst/>
              <a:gdLst/>
              <a:ahLst/>
              <a:cxnLst/>
              <a:rect l="l" t="t" r="r" b="b"/>
              <a:pathLst>
                <a:path w="6827" h="689" extrusionOk="0">
                  <a:moveTo>
                    <a:pt x="5795" y="1"/>
                  </a:moveTo>
                  <a:cubicBezTo>
                    <a:pt x="5789" y="1"/>
                    <a:pt x="5781" y="3"/>
                    <a:pt x="5772" y="8"/>
                  </a:cubicBezTo>
                  <a:cubicBezTo>
                    <a:pt x="4876" y="176"/>
                    <a:pt x="3967" y="260"/>
                    <a:pt x="3059" y="260"/>
                  </a:cubicBezTo>
                  <a:cubicBezTo>
                    <a:pt x="2151" y="260"/>
                    <a:pt x="1243" y="176"/>
                    <a:pt x="346" y="8"/>
                  </a:cubicBezTo>
                  <a:cubicBezTo>
                    <a:pt x="328" y="4"/>
                    <a:pt x="311" y="3"/>
                    <a:pt x="295" y="3"/>
                  </a:cubicBezTo>
                  <a:cubicBezTo>
                    <a:pt x="59" y="3"/>
                    <a:pt x="0" y="367"/>
                    <a:pt x="260" y="420"/>
                  </a:cubicBezTo>
                  <a:cubicBezTo>
                    <a:pt x="1180" y="593"/>
                    <a:pt x="2113" y="679"/>
                    <a:pt x="3045" y="679"/>
                  </a:cubicBezTo>
                  <a:cubicBezTo>
                    <a:pt x="3977" y="679"/>
                    <a:pt x="4909" y="593"/>
                    <a:pt x="5829" y="420"/>
                  </a:cubicBezTo>
                  <a:cubicBezTo>
                    <a:pt x="6059" y="420"/>
                    <a:pt x="6280" y="497"/>
                    <a:pt x="6452" y="641"/>
                  </a:cubicBezTo>
                  <a:cubicBezTo>
                    <a:pt x="6491" y="670"/>
                    <a:pt x="6539" y="689"/>
                    <a:pt x="6587" y="689"/>
                  </a:cubicBezTo>
                  <a:cubicBezTo>
                    <a:pt x="6644" y="689"/>
                    <a:pt x="6711" y="660"/>
                    <a:pt x="6749" y="622"/>
                  </a:cubicBezTo>
                  <a:cubicBezTo>
                    <a:pt x="6826" y="526"/>
                    <a:pt x="6807" y="392"/>
                    <a:pt x="6721" y="324"/>
                  </a:cubicBezTo>
                  <a:cubicBezTo>
                    <a:pt x="6462" y="114"/>
                    <a:pt x="6136" y="8"/>
                    <a:pt x="5810" y="8"/>
                  </a:cubicBezTo>
                  <a:cubicBezTo>
                    <a:pt x="5805" y="3"/>
                    <a:pt x="5801" y="1"/>
                    <a:pt x="5795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44"/>
            <p:cNvSpPr/>
            <p:nvPr/>
          </p:nvSpPr>
          <p:spPr>
            <a:xfrm>
              <a:off x="8083970" y="3999492"/>
              <a:ext cx="183610" cy="28322"/>
            </a:xfrm>
            <a:custGeom>
              <a:avLst/>
              <a:gdLst/>
              <a:ahLst/>
              <a:cxnLst/>
              <a:rect l="l" t="t" r="r" b="b"/>
              <a:pathLst>
                <a:path w="7008" h="1081" extrusionOk="0">
                  <a:moveTo>
                    <a:pt x="6702" y="0"/>
                  </a:moveTo>
                  <a:cubicBezTo>
                    <a:pt x="6649" y="0"/>
                    <a:pt x="6595" y="22"/>
                    <a:pt x="6547" y="74"/>
                  </a:cubicBezTo>
                  <a:cubicBezTo>
                    <a:pt x="6356" y="285"/>
                    <a:pt x="6078" y="400"/>
                    <a:pt x="5790" y="400"/>
                  </a:cubicBezTo>
                  <a:lnTo>
                    <a:pt x="5752" y="400"/>
                  </a:lnTo>
                  <a:cubicBezTo>
                    <a:pt x="4894" y="568"/>
                    <a:pt x="4022" y="651"/>
                    <a:pt x="3121" y="651"/>
                  </a:cubicBezTo>
                  <a:cubicBezTo>
                    <a:pt x="2219" y="651"/>
                    <a:pt x="1290" y="568"/>
                    <a:pt x="317" y="400"/>
                  </a:cubicBezTo>
                  <a:cubicBezTo>
                    <a:pt x="307" y="399"/>
                    <a:pt x="298" y="398"/>
                    <a:pt x="290" y="398"/>
                  </a:cubicBezTo>
                  <a:cubicBezTo>
                    <a:pt x="54" y="398"/>
                    <a:pt x="0" y="757"/>
                    <a:pt x="250" y="822"/>
                  </a:cubicBezTo>
                  <a:cubicBezTo>
                    <a:pt x="1199" y="985"/>
                    <a:pt x="2157" y="1071"/>
                    <a:pt x="3125" y="1080"/>
                  </a:cubicBezTo>
                  <a:cubicBezTo>
                    <a:pt x="4026" y="1080"/>
                    <a:pt x="4927" y="994"/>
                    <a:pt x="5819" y="822"/>
                  </a:cubicBezTo>
                  <a:cubicBezTo>
                    <a:pt x="6212" y="822"/>
                    <a:pt x="6595" y="649"/>
                    <a:pt x="6864" y="361"/>
                  </a:cubicBezTo>
                  <a:cubicBezTo>
                    <a:pt x="7008" y="203"/>
                    <a:pt x="6864" y="0"/>
                    <a:pt x="67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44"/>
            <p:cNvSpPr/>
            <p:nvPr/>
          </p:nvSpPr>
          <p:spPr>
            <a:xfrm>
              <a:off x="8059106" y="3851489"/>
              <a:ext cx="129611" cy="29554"/>
            </a:xfrm>
            <a:custGeom>
              <a:avLst/>
              <a:gdLst/>
              <a:ahLst/>
              <a:cxnLst/>
              <a:rect l="l" t="t" r="r" b="b"/>
              <a:pathLst>
                <a:path w="4947" h="1128" extrusionOk="0">
                  <a:moveTo>
                    <a:pt x="1007" y="0"/>
                  </a:moveTo>
                  <a:cubicBezTo>
                    <a:pt x="604" y="0"/>
                    <a:pt x="231" y="192"/>
                    <a:pt x="1" y="518"/>
                  </a:cubicBezTo>
                  <a:cubicBezTo>
                    <a:pt x="166" y="459"/>
                    <a:pt x="340" y="429"/>
                    <a:pt x="513" y="429"/>
                  </a:cubicBezTo>
                  <a:cubicBezTo>
                    <a:pt x="731" y="429"/>
                    <a:pt x="948" y="475"/>
                    <a:pt x="1151" y="566"/>
                  </a:cubicBezTo>
                  <a:cubicBezTo>
                    <a:pt x="1959" y="939"/>
                    <a:pt x="2840" y="1128"/>
                    <a:pt x="3728" y="1128"/>
                  </a:cubicBezTo>
                  <a:cubicBezTo>
                    <a:pt x="3914" y="1128"/>
                    <a:pt x="4100" y="1119"/>
                    <a:pt x="4285" y="1103"/>
                  </a:cubicBezTo>
                  <a:cubicBezTo>
                    <a:pt x="4534" y="921"/>
                    <a:pt x="4764" y="700"/>
                    <a:pt x="4947" y="451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44"/>
            <p:cNvSpPr/>
            <p:nvPr/>
          </p:nvSpPr>
          <p:spPr>
            <a:xfrm>
              <a:off x="7987790" y="3804695"/>
              <a:ext cx="336041" cy="362005"/>
            </a:xfrm>
            <a:custGeom>
              <a:avLst/>
              <a:gdLst/>
              <a:ahLst/>
              <a:cxnLst/>
              <a:rect l="l" t="t" r="r" b="b"/>
              <a:pathLst>
                <a:path w="12826" h="13817" extrusionOk="0">
                  <a:moveTo>
                    <a:pt x="3227" y="0"/>
                  </a:moveTo>
                  <a:cubicBezTo>
                    <a:pt x="2827" y="0"/>
                    <a:pt x="2426" y="75"/>
                    <a:pt x="2042" y="224"/>
                  </a:cubicBezTo>
                  <a:cubicBezTo>
                    <a:pt x="1266" y="531"/>
                    <a:pt x="633" y="1144"/>
                    <a:pt x="307" y="1921"/>
                  </a:cubicBezTo>
                  <a:lnTo>
                    <a:pt x="259" y="2045"/>
                  </a:lnTo>
                  <a:cubicBezTo>
                    <a:pt x="0" y="2745"/>
                    <a:pt x="87" y="3512"/>
                    <a:pt x="480" y="4144"/>
                  </a:cubicBezTo>
                  <a:cubicBezTo>
                    <a:pt x="786" y="4643"/>
                    <a:pt x="1007" y="5199"/>
                    <a:pt x="1131" y="5774"/>
                  </a:cubicBezTo>
                  <a:lnTo>
                    <a:pt x="1313" y="6752"/>
                  </a:lnTo>
                  <a:cubicBezTo>
                    <a:pt x="1476" y="8170"/>
                    <a:pt x="1381" y="9761"/>
                    <a:pt x="1246" y="11151"/>
                  </a:cubicBezTo>
                  <a:cubicBezTo>
                    <a:pt x="1198" y="11611"/>
                    <a:pt x="1534" y="12024"/>
                    <a:pt x="2004" y="12072"/>
                  </a:cubicBezTo>
                  <a:cubicBezTo>
                    <a:pt x="2028" y="12074"/>
                    <a:pt x="2051" y="12075"/>
                    <a:pt x="2075" y="12075"/>
                  </a:cubicBezTo>
                  <a:cubicBezTo>
                    <a:pt x="2506" y="12075"/>
                    <a:pt x="2878" y="11750"/>
                    <a:pt x="2924" y="11314"/>
                  </a:cubicBezTo>
                  <a:cubicBezTo>
                    <a:pt x="3096" y="9531"/>
                    <a:pt x="3125" y="8132"/>
                    <a:pt x="3020" y="6924"/>
                  </a:cubicBezTo>
                  <a:cubicBezTo>
                    <a:pt x="2885" y="5391"/>
                    <a:pt x="2521" y="4192"/>
                    <a:pt x="1917" y="3234"/>
                  </a:cubicBezTo>
                  <a:cubicBezTo>
                    <a:pt x="1802" y="3052"/>
                    <a:pt x="1774" y="2831"/>
                    <a:pt x="1841" y="2630"/>
                  </a:cubicBezTo>
                  <a:cubicBezTo>
                    <a:pt x="1850" y="2611"/>
                    <a:pt x="1860" y="2582"/>
                    <a:pt x="1869" y="2563"/>
                  </a:cubicBezTo>
                  <a:cubicBezTo>
                    <a:pt x="2023" y="2208"/>
                    <a:pt x="2310" y="1930"/>
                    <a:pt x="2675" y="1786"/>
                  </a:cubicBezTo>
                  <a:cubicBezTo>
                    <a:pt x="2855" y="1714"/>
                    <a:pt x="3046" y="1678"/>
                    <a:pt x="3238" y="1678"/>
                  </a:cubicBezTo>
                  <a:cubicBezTo>
                    <a:pt x="3453" y="1678"/>
                    <a:pt x="3670" y="1724"/>
                    <a:pt x="3873" y="1815"/>
                  </a:cubicBezTo>
                  <a:cubicBezTo>
                    <a:pt x="4683" y="2194"/>
                    <a:pt x="5555" y="2383"/>
                    <a:pt x="6427" y="2383"/>
                  </a:cubicBezTo>
                  <a:cubicBezTo>
                    <a:pt x="7300" y="2383"/>
                    <a:pt x="8172" y="2194"/>
                    <a:pt x="8982" y="1815"/>
                  </a:cubicBezTo>
                  <a:cubicBezTo>
                    <a:pt x="9185" y="1724"/>
                    <a:pt x="9401" y="1678"/>
                    <a:pt x="9617" y="1678"/>
                  </a:cubicBezTo>
                  <a:cubicBezTo>
                    <a:pt x="9808" y="1678"/>
                    <a:pt x="10000" y="1714"/>
                    <a:pt x="10180" y="1786"/>
                  </a:cubicBezTo>
                  <a:cubicBezTo>
                    <a:pt x="10544" y="1930"/>
                    <a:pt x="10832" y="2208"/>
                    <a:pt x="10985" y="2563"/>
                  </a:cubicBezTo>
                  <a:cubicBezTo>
                    <a:pt x="10995" y="2582"/>
                    <a:pt x="10995" y="2601"/>
                    <a:pt x="11004" y="2611"/>
                  </a:cubicBezTo>
                  <a:cubicBezTo>
                    <a:pt x="11100" y="2870"/>
                    <a:pt x="11119" y="3148"/>
                    <a:pt x="11052" y="3416"/>
                  </a:cubicBezTo>
                  <a:cubicBezTo>
                    <a:pt x="10765" y="4729"/>
                    <a:pt x="10659" y="6224"/>
                    <a:pt x="10745" y="7998"/>
                  </a:cubicBezTo>
                  <a:cubicBezTo>
                    <a:pt x="10803" y="9071"/>
                    <a:pt x="10199" y="10078"/>
                    <a:pt x="9221" y="10528"/>
                  </a:cubicBezTo>
                  <a:cubicBezTo>
                    <a:pt x="9202" y="10528"/>
                    <a:pt x="9183" y="10547"/>
                    <a:pt x="9164" y="10547"/>
                  </a:cubicBezTo>
                  <a:cubicBezTo>
                    <a:pt x="8474" y="10912"/>
                    <a:pt x="8129" y="11698"/>
                    <a:pt x="8330" y="12455"/>
                  </a:cubicBezTo>
                  <a:lnTo>
                    <a:pt x="8483" y="13049"/>
                  </a:lnTo>
                  <a:cubicBezTo>
                    <a:pt x="8531" y="13241"/>
                    <a:pt x="8608" y="13423"/>
                    <a:pt x="8704" y="13596"/>
                  </a:cubicBezTo>
                  <a:cubicBezTo>
                    <a:pt x="8780" y="13739"/>
                    <a:pt x="8848" y="13816"/>
                    <a:pt x="9020" y="13816"/>
                  </a:cubicBezTo>
                  <a:lnTo>
                    <a:pt x="9030" y="13816"/>
                  </a:lnTo>
                  <a:cubicBezTo>
                    <a:pt x="9288" y="13816"/>
                    <a:pt x="9413" y="13548"/>
                    <a:pt x="9499" y="13366"/>
                  </a:cubicBezTo>
                  <a:lnTo>
                    <a:pt x="9902" y="12091"/>
                  </a:lnTo>
                  <a:cubicBezTo>
                    <a:pt x="9902" y="12081"/>
                    <a:pt x="9912" y="12062"/>
                    <a:pt x="9921" y="12062"/>
                  </a:cubicBezTo>
                  <a:cubicBezTo>
                    <a:pt x="11522" y="11314"/>
                    <a:pt x="12509" y="9675"/>
                    <a:pt x="12413" y="7912"/>
                  </a:cubicBezTo>
                  <a:cubicBezTo>
                    <a:pt x="12337" y="6301"/>
                    <a:pt x="12423" y="4950"/>
                    <a:pt x="12691" y="3790"/>
                  </a:cubicBezTo>
                  <a:cubicBezTo>
                    <a:pt x="12826" y="3196"/>
                    <a:pt x="12778" y="2572"/>
                    <a:pt x="12557" y="2007"/>
                  </a:cubicBezTo>
                  <a:cubicBezTo>
                    <a:pt x="12548" y="1978"/>
                    <a:pt x="12538" y="1940"/>
                    <a:pt x="12528" y="1911"/>
                  </a:cubicBezTo>
                  <a:cubicBezTo>
                    <a:pt x="12193" y="1135"/>
                    <a:pt x="11570" y="531"/>
                    <a:pt x="10784" y="224"/>
                  </a:cubicBezTo>
                  <a:cubicBezTo>
                    <a:pt x="10405" y="80"/>
                    <a:pt x="10005" y="8"/>
                    <a:pt x="9605" y="8"/>
                  </a:cubicBezTo>
                  <a:cubicBezTo>
                    <a:pt x="9156" y="8"/>
                    <a:pt x="8708" y="99"/>
                    <a:pt x="8292" y="282"/>
                  </a:cubicBezTo>
                  <a:cubicBezTo>
                    <a:pt x="7697" y="560"/>
                    <a:pt x="7057" y="699"/>
                    <a:pt x="6418" y="699"/>
                  </a:cubicBezTo>
                  <a:cubicBezTo>
                    <a:pt x="5778" y="699"/>
                    <a:pt x="5138" y="560"/>
                    <a:pt x="4544" y="282"/>
                  </a:cubicBezTo>
                  <a:cubicBezTo>
                    <a:pt x="4123" y="94"/>
                    <a:pt x="3676" y="0"/>
                    <a:pt x="32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44"/>
            <p:cNvSpPr/>
            <p:nvPr/>
          </p:nvSpPr>
          <p:spPr>
            <a:xfrm>
              <a:off x="8018680" y="3869331"/>
              <a:ext cx="51011" cy="251153"/>
            </a:xfrm>
            <a:custGeom>
              <a:avLst/>
              <a:gdLst/>
              <a:ahLst/>
              <a:cxnLst/>
              <a:rect l="l" t="t" r="r" b="b"/>
              <a:pathLst>
                <a:path w="1947" h="9586" extrusionOk="0">
                  <a:moveTo>
                    <a:pt x="748" y="0"/>
                  </a:moveTo>
                  <a:lnTo>
                    <a:pt x="748" y="0"/>
                  </a:lnTo>
                  <a:cubicBezTo>
                    <a:pt x="451" y="153"/>
                    <a:pt x="221" y="403"/>
                    <a:pt x="96" y="709"/>
                  </a:cubicBezTo>
                  <a:cubicBezTo>
                    <a:pt x="87" y="729"/>
                    <a:pt x="77" y="748"/>
                    <a:pt x="67" y="776"/>
                  </a:cubicBezTo>
                  <a:cubicBezTo>
                    <a:pt x="0" y="968"/>
                    <a:pt x="19" y="1198"/>
                    <a:pt x="144" y="1371"/>
                  </a:cubicBezTo>
                  <a:cubicBezTo>
                    <a:pt x="748" y="2329"/>
                    <a:pt x="1112" y="3537"/>
                    <a:pt x="1246" y="5061"/>
                  </a:cubicBezTo>
                  <a:cubicBezTo>
                    <a:pt x="1352" y="6269"/>
                    <a:pt x="1323" y="7668"/>
                    <a:pt x="1151" y="9451"/>
                  </a:cubicBezTo>
                  <a:cubicBezTo>
                    <a:pt x="1141" y="9499"/>
                    <a:pt x="1131" y="9547"/>
                    <a:pt x="1122" y="9585"/>
                  </a:cubicBezTo>
                  <a:cubicBezTo>
                    <a:pt x="1457" y="9499"/>
                    <a:pt x="1706" y="9202"/>
                    <a:pt x="1745" y="8857"/>
                  </a:cubicBezTo>
                  <a:cubicBezTo>
                    <a:pt x="1917" y="7074"/>
                    <a:pt x="1946" y="5675"/>
                    <a:pt x="1841" y="4467"/>
                  </a:cubicBezTo>
                  <a:cubicBezTo>
                    <a:pt x="1706" y="2933"/>
                    <a:pt x="1342" y="1735"/>
                    <a:pt x="738" y="776"/>
                  </a:cubicBezTo>
                  <a:cubicBezTo>
                    <a:pt x="623" y="594"/>
                    <a:pt x="595" y="374"/>
                    <a:pt x="671" y="173"/>
                  </a:cubicBezTo>
                  <a:cubicBezTo>
                    <a:pt x="681" y="153"/>
                    <a:pt x="681" y="125"/>
                    <a:pt x="690" y="105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44"/>
            <p:cNvSpPr/>
            <p:nvPr/>
          </p:nvSpPr>
          <p:spPr>
            <a:xfrm>
              <a:off x="8006366" y="3804695"/>
              <a:ext cx="317727" cy="300724"/>
            </a:xfrm>
            <a:custGeom>
              <a:avLst/>
              <a:gdLst/>
              <a:ahLst/>
              <a:cxnLst/>
              <a:rect l="l" t="t" r="r" b="b"/>
              <a:pathLst>
                <a:path w="12127" h="11478" extrusionOk="0">
                  <a:moveTo>
                    <a:pt x="2533" y="0"/>
                  </a:moveTo>
                  <a:cubicBezTo>
                    <a:pt x="2133" y="0"/>
                    <a:pt x="1732" y="75"/>
                    <a:pt x="1352" y="224"/>
                  </a:cubicBezTo>
                  <a:cubicBezTo>
                    <a:pt x="815" y="435"/>
                    <a:pt x="346" y="790"/>
                    <a:pt x="1" y="1250"/>
                  </a:cubicBezTo>
                  <a:cubicBezTo>
                    <a:pt x="231" y="1077"/>
                    <a:pt x="480" y="933"/>
                    <a:pt x="748" y="828"/>
                  </a:cubicBezTo>
                  <a:cubicBezTo>
                    <a:pt x="1128" y="679"/>
                    <a:pt x="1529" y="604"/>
                    <a:pt x="1930" y="604"/>
                  </a:cubicBezTo>
                  <a:cubicBezTo>
                    <a:pt x="2380" y="604"/>
                    <a:pt x="2829" y="698"/>
                    <a:pt x="3250" y="885"/>
                  </a:cubicBezTo>
                  <a:cubicBezTo>
                    <a:pt x="3840" y="1163"/>
                    <a:pt x="4479" y="1302"/>
                    <a:pt x="5119" y="1302"/>
                  </a:cubicBezTo>
                  <a:cubicBezTo>
                    <a:pt x="5759" y="1302"/>
                    <a:pt x="6399" y="1163"/>
                    <a:pt x="6988" y="885"/>
                  </a:cubicBezTo>
                  <a:cubicBezTo>
                    <a:pt x="7409" y="698"/>
                    <a:pt x="7859" y="604"/>
                    <a:pt x="8309" y="604"/>
                  </a:cubicBezTo>
                  <a:cubicBezTo>
                    <a:pt x="8710" y="604"/>
                    <a:pt x="9111" y="679"/>
                    <a:pt x="9490" y="828"/>
                  </a:cubicBezTo>
                  <a:cubicBezTo>
                    <a:pt x="10276" y="1135"/>
                    <a:pt x="10899" y="1739"/>
                    <a:pt x="11225" y="2515"/>
                  </a:cubicBezTo>
                  <a:cubicBezTo>
                    <a:pt x="11235" y="2544"/>
                    <a:pt x="11254" y="2572"/>
                    <a:pt x="11263" y="2601"/>
                  </a:cubicBezTo>
                  <a:cubicBezTo>
                    <a:pt x="11484" y="3176"/>
                    <a:pt x="11532" y="3790"/>
                    <a:pt x="11388" y="4384"/>
                  </a:cubicBezTo>
                  <a:cubicBezTo>
                    <a:pt x="11129" y="5554"/>
                    <a:pt x="11043" y="6905"/>
                    <a:pt x="11120" y="8506"/>
                  </a:cubicBezTo>
                  <a:cubicBezTo>
                    <a:pt x="11177" y="9579"/>
                    <a:pt x="10832" y="10643"/>
                    <a:pt x="10142" y="11477"/>
                  </a:cubicBezTo>
                  <a:cubicBezTo>
                    <a:pt x="11206" y="10605"/>
                    <a:pt x="11781" y="9282"/>
                    <a:pt x="11714" y="7912"/>
                  </a:cubicBezTo>
                  <a:cubicBezTo>
                    <a:pt x="11637" y="6301"/>
                    <a:pt x="11724" y="4950"/>
                    <a:pt x="11992" y="3790"/>
                  </a:cubicBezTo>
                  <a:cubicBezTo>
                    <a:pt x="12126" y="3196"/>
                    <a:pt x="12078" y="2572"/>
                    <a:pt x="11867" y="2007"/>
                  </a:cubicBezTo>
                  <a:cubicBezTo>
                    <a:pt x="11848" y="1978"/>
                    <a:pt x="11839" y="1940"/>
                    <a:pt x="11829" y="1911"/>
                  </a:cubicBezTo>
                  <a:cubicBezTo>
                    <a:pt x="11493" y="1135"/>
                    <a:pt x="10870" y="531"/>
                    <a:pt x="10084" y="224"/>
                  </a:cubicBezTo>
                  <a:cubicBezTo>
                    <a:pt x="9705" y="80"/>
                    <a:pt x="9305" y="8"/>
                    <a:pt x="8906" y="8"/>
                  </a:cubicBezTo>
                  <a:cubicBezTo>
                    <a:pt x="8457" y="8"/>
                    <a:pt x="8008" y="99"/>
                    <a:pt x="7592" y="282"/>
                  </a:cubicBezTo>
                  <a:cubicBezTo>
                    <a:pt x="6998" y="560"/>
                    <a:pt x="6358" y="699"/>
                    <a:pt x="5718" y="699"/>
                  </a:cubicBezTo>
                  <a:cubicBezTo>
                    <a:pt x="5078" y="699"/>
                    <a:pt x="4439" y="560"/>
                    <a:pt x="3844" y="282"/>
                  </a:cubicBezTo>
                  <a:cubicBezTo>
                    <a:pt x="3429" y="94"/>
                    <a:pt x="2981" y="0"/>
                    <a:pt x="2533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7" name="Google Shape;2697;p44"/>
          <p:cNvGrpSpPr/>
          <p:nvPr/>
        </p:nvGrpSpPr>
        <p:grpSpPr>
          <a:xfrm>
            <a:off x="7007842" y="3734802"/>
            <a:ext cx="502945" cy="490945"/>
            <a:chOff x="5273444" y="2891285"/>
            <a:chExt cx="371123" cy="362267"/>
          </a:xfrm>
        </p:grpSpPr>
        <p:sp>
          <p:nvSpPr>
            <p:cNvPr id="2698" name="Google Shape;2698;p44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44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44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44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44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44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44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44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44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44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44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44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44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44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2" name="Google Shape;2712;p44"/>
          <p:cNvGrpSpPr/>
          <p:nvPr/>
        </p:nvGrpSpPr>
        <p:grpSpPr>
          <a:xfrm>
            <a:off x="10201796" y="4367722"/>
            <a:ext cx="291167" cy="484055"/>
            <a:chOff x="2235125" y="238075"/>
            <a:chExt cx="3144350" cy="5227375"/>
          </a:xfrm>
        </p:grpSpPr>
        <p:sp>
          <p:nvSpPr>
            <p:cNvPr id="2713" name="Google Shape;2713;p44"/>
            <p:cNvSpPr/>
            <p:nvPr/>
          </p:nvSpPr>
          <p:spPr>
            <a:xfrm>
              <a:off x="2650075" y="593150"/>
              <a:ext cx="2312675" cy="2882350"/>
            </a:xfrm>
            <a:custGeom>
              <a:avLst/>
              <a:gdLst/>
              <a:ahLst/>
              <a:cxnLst/>
              <a:rect l="l" t="t" r="r" b="b"/>
              <a:pathLst>
                <a:path w="92507" h="115294" extrusionOk="0">
                  <a:moveTo>
                    <a:pt x="53000" y="6675"/>
                  </a:moveTo>
                  <a:lnTo>
                    <a:pt x="53000" y="27022"/>
                  </a:lnTo>
                  <a:lnTo>
                    <a:pt x="6325" y="27022"/>
                  </a:lnTo>
                  <a:lnTo>
                    <a:pt x="6325" y="6675"/>
                  </a:lnTo>
                  <a:cubicBezTo>
                    <a:pt x="14088" y="7462"/>
                    <a:pt x="21879" y="7856"/>
                    <a:pt x="29668" y="7856"/>
                  </a:cubicBezTo>
                  <a:cubicBezTo>
                    <a:pt x="37457" y="7856"/>
                    <a:pt x="45245" y="7462"/>
                    <a:pt x="53000" y="6675"/>
                  </a:cubicBezTo>
                  <a:close/>
                  <a:moveTo>
                    <a:pt x="86182" y="6675"/>
                  </a:moveTo>
                  <a:lnTo>
                    <a:pt x="86182" y="27022"/>
                  </a:lnTo>
                  <a:lnTo>
                    <a:pt x="59324" y="27022"/>
                  </a:lnTo>
                  <a:lnTo>
                    <a:pt x="59324" y="7863"/>
                  </a:lnTo>
                  <a:cubicBezTo>
                    <a:pt x="60136" y="7871"/>
                    <a:pt x="60949" y="7875"/>
                    <a:pt x="61761" y="7875"/>
                  </a:cubicBezTo>
                  <a:cubicBezTo>
                    <a:pt x="69908" y="7875"/>
                    <a:pt x="78063" y="7482"/>
                    <a:pt x="86182" y="6675"/>
                  </a:cubicBezTo>
                  <a:close/>
                  <a:moveTo>
                    <a:pt x="86182" y="33289"/>
                  </a:moveTo>
                  <a:lnTo>
                    <a:pt x="86182" y="43821"/>
                  </a:lnTo>
                  <a:lnTo>
                    <a:pt x="59324" y="43821"/>
                  </a:lnTo>
                  <a:lnTo>
                    <a:pt x="59324" y="33289"/>
                  </a:lnTo>
                  <a:close/>
                  <a:moveTo>
                    <a:pt x="52957" y="33332"/>
                  </a:moveTo>
                  <a:lnTo>
                    <a:pt x="52957" y="43863"/>
                  </a:lnTo>
                  <a:lnTo>
                    <a:pt x="6282" y="43863"/>
                  </a:lnTo>
                  <a:lnTo>
                    <a:pt x="6282" y="33332"/>
                  </a:lnTo>
                  <a:close/>
                  <a:moveTo>
                    <a:pt x="86182" y="50188"/>
                  </a:moveTo>
                  <a:lnTo>
                    <a:pt x="86182" y="85587"/>
                  </a:lnTo>
                  <a:cubicBezTo>
                    <a:pt x="86182" y="99146"/>
                    <a:pt x="74983" y="108967"/>
                    <a:pt x="62781" y="108967"/>
                  </a:cubicBezTo>
                  <a:cubicBezTo>
                    <a:pt x="58952" y="108967"/>
                    <a:pt x="55023" y="108000"/>
                    <a:pt x="51312" y="105877"/>
                  </a:cubicBezTo>
                  <a:cubicBezTo>
                    <a:pt x="56448" y="100368"/>
                    <a:pt x="59324" y="93128"/>
                    <a:pt x="59324" y="85587"/>
                  </a:cubicBezTo>
                  <a:lnTo>
                    <a:pt x="59324" y="50188"/>
                  </a:lnTo>
                  <a:close/>
                  <a:moveTo>
                    <a:pt x="53000" y="50145"/>
                  </a:moveTo>
                  <a:cubicBezTo>
                    <a:pt x="52957" y="88235"/>
                    <a:pt x="53272" y="87419"/>
                    <a:pt x="52313" y="91154"/>
                  </a:cubicBezTo>
                  <a:cubicBezTo>
                    <a:pt x="49687" y="101959"/>
                    <a:pt x="39927" y="108973"/>
                    <a:pt x="29584" y="108973"/>
                  </a:cubicBezTo>
                  <a:cubicBezTo>
                    <a:pt x="25163" y="108973"/>
                    <a:pt x="20635" y="107691"/>
                    <a:pt x="16513" y="104875"/>
                  </a:cubicBezTo>
                  <a:cubicBezTo>
                    <a:pt x="5495" y="97335"/>
                    <a:pt x="6368" y="84800"/>
                    <a:pt x="6325" y="84629"/>
                  </a:cubicBezTo>
                  <a:lnTo>
                    <a:pt x="6325" y="50145"/>
                  </a:lnTo>
                  <a:close/>
                  <a:moveTo>
                    <a:pt x="89327" y="1"/>
                  </a:moveTo>
                  <a:cubicBezTo>
                    <a:pt x="89210" y="1"/>
                    <a:pt x="89091" y="8"/>
                    <a:pt x="88972" y="22"/>
                  </a:cubicBezTo>
                  <a:cubicBezTo>
                    <a:pt x="80273" y="1030"/>
                    <a:pt x="71531" y="1529"/>
                    <a:pt x="62773" y="1529"/>
                  </a:cubicBezTo>
                  <a:cubicBezTo>
                    <a:pt x="61462" y="1529"/>
                    <a:pt x="60150" y="1518"/>
                    <a:pt x="58838" y="1496"/>
                  </a:cubicBezTo>
                  <a:cubicBezTo>
                    <a:pt x="58162" y="418"/>
                    <a:pt x="57448" y="57"/>
                    <a:pt x="55903" y="57"/>
                  </a:cubicBezTo>
                  <a:cubicBezTo>
                    <a:pt x="52772" y="57"/>
                    <a:pt x="46227" y="1539"/>
                    <a:pt x="29663" y="1539"/>
                  </a:cubicBezTo>
                  <a:cubicBezTo>
                    <a:pt x="11961" y="1539"/>
                    <a:pt x="6138" y="19"/>
                    <a:pt x="3358" y="19"/>
                  </a:cubicBezTo>
                  <a:cubicBezTo>
                    <a:pt x="2322" y="19"/>
                    <a:pt x="1708" y="230"/>
                    <a:pt x="1060" y="809"/>
                  </a:cubicBezTo>
                  <a:cubicBezTo>
                    <a:pt x="387" y="1395"/>
                    <a:pt x="1" y="2254"/>
                    <a:pt x="15" y="3155"/>
                  </a:cubicBezTo>
                  <a:lnTo>
                    <a:pt x="15" y="85587"/>
                  </a:lnTo>
                  <a:cubicBezTo>
                    <a:pt x="15" y="102909"/>
                    <a:pt x="14288" y="115293"/>
                    <a:pt x="29739" y="115293"/>
                  </a:cubicBezTo>
                  <a:cubicBezTo>
                    <a:pt x="35297" y="115293"/>
                    <a:pt x="41007" y="113691"/>
                    <a:pt x="46261" y="110141"/>
                  </a:cubicBezTo>
                  <a:cubicBezTo>
                    <a:pt x="51502" y="113674"/>
                    <a:pt x="57200" y="115268"/>
                    <a:pt x="62748" y="115268"/>
                  </a:cubicBezTo>
                  <a:cubicBezTo>
                    <a:pt x="78209" y="115268"/>
                    <a:pt x="92506" y="102888"/>
                    <a:pt x="92506" y="85587"/>
                  </a:cubicBezTo>
                  <a:lnTo>
                    <a:pt x="92506" y="3155"/>
                  </a:lnTo>
                  <a:cubicBezTo>
                    <a:pt x="92466" y="1403"/>
                    <a:pt x="91013" y="1"/>
                    <a:pt x="89327" y="1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44"/>
            <p:cNvSpPr/>
            <p:nvPr/>
          </p:nvSpPr>
          <p:spPr>
            <a:xfrm>
              <a:off x="325785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0" y="0"/>
                  </a:moveTo>
                  <a:lnTo>
                    <a:pt x="0" y="72331"/>
                  </a:lnTo>
                  <a:lnTo>
                    <a:pt x="10760" y="72331"/>
                  </a:lnTo>
                  <a:lnTo>
                    <a:pt x="10760" y="0"/>
                  </a:lnTo>
                  <a:cubicBezTo>
                    <a:pt x="8979" y="351"/>
                    <a:pt x="7176" y="526"/>
                    <a:pt x="5375" y="526"/>
                  </a:cubicBezTo>
                  <a:cubicBezTo>
                    <a:pt x="3574" y="526"/>
                    <a:pt x="1774" y="351"/>
                    <a:pt x="0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44"/>
            <p:cNvSpPr/>
            <p:nvPr/>
          </p:nvSpPr>
          <p:spPr>
            <a:xfrm>
              <a:off x="3093300" y="5170300"/>
              <a:ext cx="596675" cy="295150"/>
            </a:xfrm>
            <a:custGeom>
              <a:avLst/>
              <a:gdLst/>
              <a:ahLst/>
              <a:cxnLst/>
              <a:rect l="l" t="t" r="r" b="b"/>
              <a:pathLst>
                <a:path w="23867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96" y="1"/>
                  </a:lnTo>
                  <a:cubicBezTo>
                    <a:pt x="4536" y="1"/>
                    <a:pt x="3062" y="1045"/>
                    <a:pt x="2519" y="2605"/>
                  </a:cubicBezTo>
                  <a:lnTo>
                    <a:pt x="701" y="7827"/>
                  </a:lnTo>
                  <a:cubicBezTo>
                    <a:pt x="0" y="9759"/>
                    <a:pt x="1488" y="11805"/>
                    <a:pt x="3534" y="11805"/>
                  </a:cubicBezTo>
                  <a:lnTo>
                    <a:pt x="20347" y="11805"/>
                  </a:lnTo>
                  <a:cubicBezTo>
                    <a:pt x="22393" y="11805"/>
                    <a:pt x="23867" y="9759"/>
                    <a:pt x="23223" y="7827"/>
                  </a:cubicBezTo>
                  <a:lnTo>
                    <a:pt x="21392" y="2605"/>
                  </a:lnTo>
                  <a:cubicBezTo>
                    <a:pt x="20866" y="1055"/>
                    <a:pt x="19408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44"/>
            <p:cNvSpPr/>
            <p:nvPr/>
          </p:nvSpPr>
          <p:spPr>
            <a:xfrm>
              <a:off x="3921750" y="5170300"/>
              <a:ext cx="596700" cy="295150"/>
            </a:xfrm>
            <a:custGeom>
              <a:avLst/>
              <a:gdLst/>
              <a:ahLst/>
              <a:cxnLst/>
              <a:rect l="l" t="t" r="r" b="b"/>
              <a:pathLst>
                <a:path w="23868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82" y="1"/>
                  </a:lnTo>
                  <a:cubicBezTo>
                    <a:pt x="4537" y="1"/>
                    <a:pt x="3063" y="1045"/>
                    <a:pt x="2534" y="2605"/>
                  </a:cubicBezTo>
                  <a:lnTo>
                    <a:pt x="702" y="7827"/>
                  </a:lnTo>
                  <a:cubicBezTo>
                    <a:pt x="1" y="9759"/>
                    <a:pt x="1489" y="11805"/>
                    <a:pt x="3535" y="11805"/>
                  </a:cubicBezTo>
                  <a:lnTo>
                    <a:pt x="20348" y="11805"/>
                  </a:lnTo>
                  <a:cubicBezTo>
                    <a:pt x="22408" y="11805"/>
                    <a:pt x="23868" y="9788"/>
                    <a:pt x="23210" y="7827"/>
                  </a:cubicBezTo>
                  <a:lnTo>
                    <a:pt x="21378" y="2605"/>
                  </a:lnTo>
                  <a:cubicBezTo>
                    <a:pt x="20852" y="1055"/>
                    <a:pt x="19394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44"/>
            <p:cNvSpPr/>
            <p:nvPr/>
          </p:nvSpPr>
          <p:spPr>
            <a:xfrm>
              <a:off x="2235125" y="238575"/>
              <a:ext cx="2312300" cy="451450"/>
            </a:xfrm>
            <a:custGeom>
              <a:avLst/>
              <a:gdLst/>
              <a:ahLst/>
              <a:cxnLst/>
              <a:rect l="l" t="t" r="r" b="b"/>
              <a:pathLst>
                <a:path w="92492" h="18058" extrusionOk="0">
                  <a:moveTo>
                    <a:pt x="7935" y="1"/>
                  </a:moveTo>
                  <a:cubicBezTo>
                    <a:pt x="4432" y="1"/>
                    <a:pt x="1333" y="2523"/>
                    <a:pt x="702" y="6077"/>
                  </a:cubicBezTo>
                  <a:cubicBezTo>
                    <a:pt x="1" y="10041"/>
                    <a:pt x="2605" y="13833"/>
                    <a:pt x="6554" y="14591"/>
                  </a:cubicBezTo>
                  <a:cubicBezTo>
                    <a:pt x="19689" y="16902"/>
                    <a:pt x="32975" y="18057"/>
                    <a:pt x="46261" y="18057"/>
                  </a:cubicBezTo>
                  <a:cubicBezTo>
                    <a:pt x="59546" y="18057"/>
                    <a:pt x="72832" y="16902"/>
                    <a:pt x="85967" y="14591"/>
                  </a:cubicBezTo>
                  <a:cubicBezTo>
                    <a:pt x="89902" y="13818"/>
                    <a:pt x="92492" y="10041"/>
                    <a:pt x="91791" y="6092"/>
                  </a:cubicBezTo>
                  <a:cubicBezTo>
                    <a:pt x="91157" y="2525"/>
                    <a:pt x="88061" y="8"/>
                    <a:pt x="84547" y="8"/>
                  </a:cubicBezTo>
                  <a:cubicBezTo>
                    <a:pt x="84170" y="8"/>
                    <a:pt x="83789" y="37"/>
                    <a:pt x="83406" y="96"/>
                  </a:cubicBezTo>
                  <a:cubicBezTo>
                    <a:pt x="71122" y="2250"/>
                    <a:pt x="58695" y="3327"/>
                    <a:pt x="46266" y="3327"/>
                  </a:cubicBezTo>
                  <a:cubicBezTo>
                    <a:pt x="33837" y="3327"/>
                    <a:pt x="21407" y="2250"/>
                    <a:pt x="9115" y="96"/>
                  </a:cubicBezTo>
                  <a:cubicBezTo>
                    <a:pt x="8719" y="32"/>
                    <a:pt x="8324" y="1"/>
                    <a:pt x="793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44"/>
            <p:cNvSpPr/>
            <p:nvPr/>
          </p:nvSpPr>
          <p:spPr>
            <a:xfrm>
              <a:off x="2251950" y="243125"/>
              <a:ext cx="2337325" cy="448250"/>
            </a:xfrm>
            <a:custGeom>
              <a:avLst/>
              <a:gdLst/>
              <a:ahLst/>
              <a:cxnLst/>
              <a:rect l="l" t="t" r="r" b="b"/>
              <a:pathLst>
                <a:path w="93493" h="17930" extrusionOk="0">
                  <a:moveTo>
                    <a:pt x="85738" y="0"/>
                  </a:moveTo>
                  <a:lnTo>
                    <a:pt x="85738" y="0"/>
                  </a:lnTo>
                  <a:cubicBezTo>
                    <a:pt x="86768" y="4136"/>
                    <a:pt x="84063" y="8285"/>
                    <a:pt x="79857" y="9015"/>
                  </a:cubicBezTo>
                  <a:cubicBezTo>
                    <a:pt x="66729" y="11333"/>
                    <a:pt x="53447" y="12492"/>
                    <a:pt x="40165" y="12492"/>
                  </a:cubicBezTo>
                  <a:cubicBezTo>
                    <a:pt x="26883" y="12492"/>
                    <a:pt x="13601" y="11333"/>
                    <a:pt x="473" y="9015"/>
                  </a:cubicBezTo>
                  <a:cubicBezTo>
                    <a:pt x="315" y="8958"/>
                    <a:pt x="158" y="8929"/>
                    <a:pt x="0" y="8929"/>
                  </a:cubicBezTo>
                  <a:cubicBezTo>
                    <a:pt x="716" y="11748"/>
                    <a:pt x="3005" y="13908"/>
                    <a:pt x="5881" y="14452"/>
                  </a:cubicBezTo>
                  <a:cubicBezTo>
                    <a:pt x="19009" y="16770"/>
                    <a:pt x="32291" y="17929"/>
                    <a:pt x="45573" y="17929"/>
                  </a:cubicBezTo>
                  <a:cubicBezTo>
                    <a:pt x="58855" y="17929"/>
                    <a:pt x="72137" y="16770"/>
                    <a:pt x="85265" y="14452"/>
                  </a:cubicBezTo>
                  <a:cubicBezTo>
                    <a:pt x="93092" y="13021"/>
                    <a:pt x="93493" y="1875"/>
                    <a:pt x="857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44"/>
            <p:cNvSpPr/>
            <p:nvPr/>
          </p:nvSpPr>
          <p:spPr>
            <a:xfrm>
              <a:off x="3807650" y="238075"/>
              <a:ext cx="1571825" cy="453150"/>
            </a:xfrm>
            <a:custGeom>
              <a:avLst/>
              <a:gdLst/>
              <a:ahLst/>
              <a:cxnLst/>
              <a:rect l="l" t="t" r="r" b="b"/>
              <a:pathLst>
                <a:path w="62873" h="18126" extrusionOk="0">
                  <a:moveTo>
                    <a:pt x="54987" y="1"/>
                  </a:moveTo>
                  <a:cubicBezTo>
                    <a:pt x="54558" y="1"/>
                    <a:pt x="54124" y="38"/>
                    <a:pt x="53686" y="116"/>
                  </a:cubicBezTo>
                  <a:cubicBezTo>
                    <a:pt x="45116" y="1619"/>
                    <a:pt x="36473" y="2606"/>
                    <a:pt x="27774" y="3078"/>
                  </a:cubicBezTo>
                  <a:cubicBezTo>
                    <a:pt x="30964" y="7471"/>
                    <a:pt x="28432" y="13695"/>
                    <a:pt x="23123" y="14654"/>
                  </a:cubicBezTo>
                  <a:cubicBezTo>
                    <a:pt x="15468" y="15999"/>
                    <a:pt x="7741" y="16958"/>
                    <a:pt x="1" y="17530"/>
                  </a:cubicBezTo>
                  <a:cubicBezTo>
                    <a:pt x="5490" y="17927"/>
                    <a:pt x="10989" y="18125"/>
                    <a:pt x="16487" y="18125"/>
                  </a:cubicBezTo>
                  <a:cubicBezTo>
                    <a:pt x="29806" y="18125"/>
                    <a:pt x="43116" y="16963"/>
                    <a:pt x="56262" y="14654"/>
                  </a:cubicBezTo>
                  <a:cubicBezTo>
                    <a:pt x="60225" y="13924"/>
                    <a:pt x="62873" y="10090"/>
                    <a:pt x="62229" y="6083"/>
                  </a:cubicBezTo>
                  <a:cubicBezTo>
                    <a:pt x="61591" y="2514"/>
                    <a:pt x="58490" y="1"/>
                    <a:pt x="5498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44"/>
            <p:cNvSpPr/>
            <p:nvPr/>
          </p:nvSpPr>
          <p:spPr>
            <a:xfrm>
              <a:off x="3805500" y="298575"/>
              <a:ext cx="1011300" cy="385275"/>
            </a:xfrm>
            <a:custGeom>
              <a:avLst/>
              <a:gdLst/>
              <a:ahLst/>
              <a:cxnLst/>
              <a:rect l="l" t="t" r="r" b="b"/>
              <a:pathLst>
                <a:path w="40452" h="15411" extrusionOk="0">
                  <a:moveTo>
                    <a:pt x="36531" y="0"/>
                  </a:moveTo>
                  <a:lnTo>
                    <a:pt x="36531" y="0"/>
                  </a:lnTo>
                  <a:cubicBezTo>
                    <a:pt x="33612" y="258"/>
                    <a:pt x="30736" y="487"/>
                    <a:pt x="27774" y="658"/>
                  </a:cubicBezTo>
                  <a:cubicBezTo>
                    <a:pt x="30950" y="5051"/>
                    <a:pt x="28432" y="11275"/>
                    <a:pt x="23109" y="12234"/>
                  </a:cubicBezTo>
                  <a:cubicBezTo>
                    <a:pt x="15468" y="13579"/>
                    <a:pt x="7742" y="14538"/>
                    <a:pt x="1" y="15110"/>
                  </a:cubicBezTo>
                  <a:cubicBezTo>
                    <a:pt x="1560" y="15196"/>
                    <a:pt x="3091" y="15325"/>
                    <a:pt x="4651" y="15411"/>
                  </a:cubicBezTo>
                  <a:cubicBezTo>
                    <a:pt x="13937" y="14938"/>
                    <a:pt x="23195" y="13880"/>
                    <a:pt x="32352" y="12277"/>
                  </a:cubicBezTo>
                  <a:cubicBezTo>
                    <a:pt x="38090" y="11190"/>
                    <a:pt x="40451" y="4221"/>
                    <a:pt x="365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44"/>
            <p:cNvSpPr/>
            <p:nvPr/>
          </p:nvSpPr>
          <p:spPr>
            <a:xfrm>
              <a:off x="408630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1" y="0"/>
                  </a:moveTo>
                  <a:lnTo>
                    <a:pt x="1" y="72331"/>
                  </a:lnTo>
                  <a:lnTo>
                    <a:pt x="10761" y="72331"/>
                  </a:lnTo>
                  <a:lnTo>
                    <a:pt x="10747" y="0"/>
                  </a:lnTo>
                  <a:cubicBezTo>
                    <a:pt x="8980" y="372"/>
                    <a:pt x="7180" y="558"/>
                    <a:pt x="5379" y="558"/>
                  </a:cubicBezTo>
                  <a:cubicBezTo>
                    <a:pt x="3578" y="558"/>
                    <a:pt x="1775" y="372"/>
                    <a:pt x="1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2" name="Google Shape;2722;p44"/>
          <p:cNvGrpSpPr/>
          <p:nvPr/>
        </p:nvGrpSpPr>
        <p:grpSpPr>
          <a:xfrm>
            <a:off x="3686814" y="5613996"/>
            <a:ext cx="464150" cy="476954"/>
            <a:chOff x="2810729" y="4267107"/>
            <a:chExt cx="342496" cy="351944"/>
          </a:xfrm>
        </p:grpSpPr>
        <p:sp>
          <p:nvSpPr>
            <p:cNvPr id="2723" name="Google Shape;2723;p44"/>
            <p:cNvSpPr/>
            <p:nvPr/>
          </p:nvSpPr>
          <p:spPr>
            <a:xfrm>
              <a:off x="2890682" y="4267422"/>
              <a:ext cx="35575" cy="23627"/>
            </a:xfrm>
            <a:custGeom>
              <a:avLst/>
              <a:gdLst/>
              <a:ahLst/>
              <a:cxnLst/>
              <a:rect l="l" t="t" r="r" b="b"/>
              <a:pathLst>
                <a:path w="2376" h="1578" extrusionOk="0">
                  <a:moveTo>
                    <a:pt x="484" y="0"/>
                  </a:moveTo>
                  <a:cubicBezTo>
                    <a:pt x="210" y="0"/>
                    <a:pt x="0" y="231"/>
                    <a:pt x="0" y="505"/>
                  </a:cubicBezTo>
                  <a:lnTo>
                    <a:pt x="0" y="1577"/>
                  </a:lnTo>
                  <a:lnTo>
                    <a:pt x="2376" y="1577"/>
                  </a:lnTo>
                  <a:lnTo>
                    <a:pt x="2376" y="505"/>
                  </a:lnTo>
                  <a:cubicBezTo>
                    <a:pt x="2376" y="231"/>
                    <a:pt x="2166" y="0"/>
                    <a:pt x="187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44"/>
            <p:cNvSpPr/>
            <p:nvPr/>
          </p:nvSpPr>
          <p:spPr>
            <a:xfrm>
              <a:off x="2890996" y="4390181"/>
              <a:ext cx="34946" cy="36533"/>
            </a:xfrm>
            <a:custGeom>
              <a:avLst/>
              <a:gdLst/>
              <a:ahLst/>
              <a:cxnLst/>
              <a:rect l="l" t="t" r="r" b="b"/>
              <a:pathLst>
                <a:path w="2334" h="2440" extrusionOk="0">
                  <a:moveTo>
                    <a:pt x="0" y="1"/>
                  </a:moveTo>
                  <a:lnTo>
                    <a:pt x="883" y="2250"/>
                  </a:lnTo>
                  <a:cubicBezTo>
                    <a:pt x="936" y="2376"/>
                    <a:pt x="1051" y="2440"/>
                    <a:pt x="1167" y="2440"/>
                  </a:cubicBezTo>
                  <a:cubicBezTo>
                    <a:pt x="1283" y="2440"/>
                    <a:pt x="1398" y="2376"/>
                    <a:pt x="1451" y="2250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44"/>
            <p:cNvSpPr/>
            <p:nvPr/>
          </p:nvSpPr>
          <p:spPr>
            <a:xfrm>
              <a:off x="2886579" y="4287245"/>
              <a:ext cx="43780" cy="105466"/>
            </a:xfrm>
            <a:custGeom>
              <a:avLst/>
              <a:gdLst/>
              <a:ahLst/>
              <a:cxnLst/>
              <a:rect l="l" t="t" r="r" b="b"/>
              <a:pathLst>
                <a:path w="2924" h="7044" extrusionOk="0">
                  <a:moveTo>
                    <a:pt x="506" y="1"/>
                  </a:moveTo>
                  <a:cubicBezTo>
                    <a:pt x="232" y="1"/>
                    <a:pt x="22" y="211"/>
                    <a:pt x="22" y="505"/>
                  </a:cubicBezTo>
                  <a:lnTo>
                    <a:pt x="22" y="6539"/>
                  </a:lnTo>
                  <a:cubicBezTo>
                    <a:pt x="1" y="6813"/>
                    <a:pt x="232" y="7044"/>
                    <a:pt x="527" y="7044"/>
                  </a:cubicBezTo>
                  <a:lnTo>
                    <a:pt x="2419" y="7044"/>
                  </a:lnTo>
                  <a:cubicBezTo>
                    <a:pt x="2692" y="7044"/>
                    <a:pt x="2923" y="6813"/>
                    <a:pt x="2902" y="6539"/>
                  </a:cubicBezTo>
                  <a:lnTo>
                    <a:pt x="2902" y="505"/>
                  </a:lnTo>
                  <a:cubicBezTo>
                    <a:pt x="2902" y="211"/>
                    <a:pt x="2692" y="1"/>
                    <a:pt x="2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44"/>
            <p:cNvSpPr/>
            <p:nvPr/>
          </p:nvSpPr>
          <p:spPr>
            <a:xfrm>
              <a:off x="2909248" y="4287245"/>
              <a:ext cx="20797" cy="105466"/>
            </a:xfrm>
            <a:custGeom>
              <a:avLst/>
              <a:gdLst/>
              <a:ahLst/>
              <a:cxnLst/>
              <a:rect l="l" t="t" r="r" b="b"/>
              <a:pathLst>
                <a:path w="1389" h="7044" extrusionOk="0">
                  <a:moveTo>
                    <a:pt x="1" y="1"/>
                  </a:moveTo>
                  <a:cubicBezTo>
                    <a:pt x="274" y="1"/>
                    <a:pt x="505" y="211"/>
                    <a:pt x="505" y="505"/>
                  </a:cubicBezTo>
                  <a:lnTo>
                    <a:pt x="505" y="6539"/>
                  </a:lnTo>
                  <a:cubicBezTo>
                    <a:pt x="505" y="6813"/>
                    <a:pt x="274" y="7044"/>
                    <a:pt x="1" y="7044"/>
                  </a:cubicBezTo>
                  <a:lnTo>
                    <a:pt x="905" y="7044"/>
                  </a:lnTo>
                  <a:cubicBezTo>
                    <a:pt x="1178" y="7044"/>
                    <a:pt x="1388" y="6813"/>
                    <a:pt x="1388" y="6539"/>
                  </a:cubicBezTo>
                  <a:lnTo>
                    <a:pt x="1388" y="505"/>
                  </a:lnTo>
                  <a:cubicBezTo>
                    <a:pt x="1388" y="211"/>
                    <a:pt x="1178" y="1"/>
                    <a:pt x="90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44"/>
            <p:cNvSpPr/>
            <p:nvPr/>
          </p:nvSpPr>
          <p:spPr>
            <a:xfrm>
              <a:off x="2819532" y="4267496"/>
              <a:ext cx="38419" cy="39917"/>
            </a:xfrm>
            <a:custGeom>
              <a:avLst/>
              <a:gdLst/>
              <a:ahLst/>
              <a:cxnLst/>
              <a:rect l="l" t="t" r="r" b="b"/>
              <a:pathLst>
                <a:path w="2566" h="2666" extrusionOk="0">
                  <a:moveTo>
                    <a:pt x="1273" y="0"/>
                  </a:moveTo>
                  <a:cubicBezTo>
                    <a:pt x="1147" y="0"/>
                    <a:pt x="1020" y="69"/>
                    <a:pt x="968" y="205"/>
                  </a:cubicBezTo>
                  <a:lnTo>
                    <a:pt x="1" y="2665"/>
                  </a:lnTo>
                  <a:lnTo>
                    <a:pt x="2566" y="2665"/>
                  </a:lnTo>
                  <a:lnTo>
                    <a:pt x="1578" y="205"/>
                  </a:lnTo>
                  <a:cubicBezTo>
                    <a:pt x="1525" y="69"/>
                    <a:pt x="1399" y="0"/>
                    <a:pt x="127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44"/>
            <p:cNvSpPr/>
            <p:nvPr/>
          </p:nvSpPr>
          <p:spPr>
            <a:xfrm>
              <a:off x="2815130" y="4306140"/>
              <a:ext cx="46924" cy="230442"/>
            </a:xfrm>
            <a:custGeom>
              <a:avLst/>
              <a:gdLst/>
              <a:ahLst/>
              <a:cxnLst/>
              <a:rect l="l" t="t" r="r" b="b"/>
              <a:pathLst>
                <a:path w="3134" h="15391" extrusionOk="0">
                  <a:moveTo>
                    <a:pt x="547" y="0"/>
                  </a:moveTo>
                  <a:cubicBezTo>
                    <a:pt x="253" y="0"/>
                    <a:pt x="0" y="252"/>
                    <a:pt x="0" y="547"/>
                  </a:cubicBezTo>
                  <a:lnTo>
                    <a:pt x="0" y="14843"/>
                  </a:lnTo>
                  <a:cubicBezTo>
                    <a:pt x="0" y="15138"/>
                    <a:pt x="253" y="15390"/>
                    <a:pt x="547" y="15390"/>
                  </a:cubicBezTo>
                  <a:lnTo>
                    <a:pt x="2586" y="15390"/>
                  </a:lnTo>
                  <a:cubicBezTo>
                    <a:pt x="2902" y="15390"/>
                    <a:pt x="3133" y="15138"/>
                    <a:pt x="3133" y="14843"/>
                  </a:cubicBezTo>
                  <a:lnTo>
                    <a:pt x="3133" y="547"/>
                  </a:lnTo>
                  <a:cubicBezTo>
                    <a:pt x="3133" y="252"/>
                    <a:pt x="2902" y="0"/>
                    <a:pt x="2586" y="0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44"/>
            <p:cNvSpPr/>
            <p:nvPr/>
          </p:nvSpPr>
          <p:spPr>
            <a:xfrm>
              <a:off x="2838742" y="4306140"/>
              <a:ext cx="23312" cy="230442"/>
            </a:xfrm>
            <a:custGeom>
              <a:avLst/>
              <a:gdLst/>
              <a:ahLst/>
              <a:cxnLst/>
              <a:rect l="l" t="t" r="r" b="b"/>
              <a:pathLst>
                <a:path w="1557" h="15391" extrusionOk="0">
                  <a:moveTo>
                    <a:pt x="0" y="0"/>
                  </a:moveTo>
                  <a:lnTo>
                    <a:pt x="0" y="15390"/>
                  </a:lnTo>
                  <a:lnTo>
                    <a:pt x="1009" y="15390"/>
                  </a:lnTo>
                  <a:cubicBezTo>
                    <a:pt x="1325" y="15390"/>
                    <a:pt x="1556" y="15138"/>
                    <a:pt x="1556" y="14843"/>
                  </a:cubicBezTo>
                  <a:lnTo>
                    <a:pt x="1556" y="547"/>
                  </a:lnTo>
                  <a:cubicBezTo>
                    <a:pt x="1556" y="231"/>
                    <a:pt x="1325" y="0"/>
                    <a:pt x="1009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44"/>
            <p:cNvSpPr/>
            <p:nvPr/>
          </p:nvSpPr>
          <p:spPr>
            <a:xfrm>
              <a:off x="2815130" y="4505080"/>
              <a:ext cx="46924" cy="31502"/>
            </a:xfrm>
            <a:custGeom>
              <a:avLst/>
              <a:gdLst/>
              <a:ahLst/>
              <a:cxnLst/>
              <a:rect l="l" t="t" r="r" b="b"/>
              <a:pathLst>
                <a:path w="3134" h="2104" extrusionOk="0">
                  <a:moveTo>
                    <a:pt x="0" y="1"/>
                  </a:moveTo>
                  <a:lnTo>
                    <a:pt x="0" y="1556"/>
                  </a:lnTo>
                  <a:cubicBezTo>
                    <a:pt x="0" y="1851"/>
                    <a:pt x="253" y="2103"/>
                    <a:pt x="547" y="2103"/>
                  </a:cubicBezTo>
                  <a:lnTo>
                    <a:pt x="2586" y="2103"/>
                  </a:lnTo>
                  <a:cubicBezTo>
                    <a:pt x="2902" y="2103"/>
                    <a:pt x="3133" y="1851"/>
                    <a:pt x="3133" y="1556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44"/>
            <p:cNvSpPr/>
            <p:nvPr/>
          </p:nvSpPr>
          <p:spPr>
            <a:xfrm>
              <a:off x="2888795" y="4455970"/>
              <a:ext cx="39677" cy="54799"/>
            </a:xfrm>
            <a:custGeom>
              <a:avLst/>
              <a:gdLst/>
              <a:ahLst/>
              <a:cxnLst/>
              <a:rect l="l" t="t" r="r" b="b"/>
              <a:pathLst>
                <a:path w="2650" h="3660" extrusionOk="0">
                  <a:moveTo>
                    <a:pt x="547" y="1"/>
                  </a:moveTo>
                  <a:cubicBezTo>
                    <a:pt x="252" y="1"/>
                    <a:pt x="0" y="232"/>
                    <a:pt x="0" y="547"/>
                  </a:cubicBezTo>
                  <a:lnTo>
                    <a:pt x="0" y="3659"/>
                  </a:lnTo>
                  <a:lnTo>
                    <a:pt x="2649" y="3659"/>
                  </a:lnTo>
                  <a:lnTo>
                    <a:pt x="2649" y="547"/>
                  </a:lnTo>
                  <a:cubicBezTo>
                    <a:pt x="2649" y="232"/>
                    <a:pt x="2397" y="1"/>
                    <a:pt x="2103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44"/>
            <p:cNvSpPr/>
            <p:nvPr/>
          </p:nvSpPr>
          <p:spPr>
            <a:xfrm>
              <a:off x="2883435" y="4475180"/>
              <a:ext cx="50068" cy="61402"/>
            </a:xfrm>
            <a:custGeom>
              <a:avLst/>
              <a:gdLst/>
              <a:ahLst/>
              <a:cxnLst/>
              <a:rect l="l" t="t" r="r" b="b"/>
              <a:pathLst>
                <a:path w="3344" h="4101" extrusionOk="0">
                  <a:moveTo>
                    <a:pt x="547" y="0"/>
                  </a:moveTo>
                  <a:cubicBezTo>
                    <a:pt x="253" y="0"/>
                    <a:pt x="1" y="232"/>
                    <a:pt x="1" y="547"/>
                  </a:cubicBezTo>
                  <a:lnTo>
                    <a:pt x="1" y="3553"/>
                  </a:lnTo>
                  <a:cubicBezTo>
                    <a:pt x="1" y="3848"/>
                    <a:pt x="253" y="4100"/>
                    <a:pt x="547" y="4100"/>
                  </a:cubicBezTo>
                  <a:lnTo>
                    <a:pt x="2797" y="4100"/>
                  </a:lnTo>
                  <a:cubicBezTo>
                    <a:pt x="3091" y="4100"/>
                    <a:pt x="3344" y="3848"/>
                    <a:pt x="3344" y="3553"/>
                  </a:cubicBezTo>
                  <a:lnTo>
                    <a:pt x="3344" y="547"/>
                  </a:lnTo>
                  <a:cubicBezTo>
                    <a:pt x="3344" y="232"/>
                    <a:pt x="3091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44"/>
            <p:cNvSpPr/>
            <p:nvPr/>
          </p:nvSpPr>
          <p:spPr>
            <a:xfrm>
              <a:off x="2912077" y="4475180"/>
              <a:ext cx="21426" cy="61402"/>
            </a:xfrm>
            <a:custGeom>
              <a:avLst/>
              <a:gdLst/>
              <a:ahLst/>
              <a:cxnLst/>
              <a:rect l="l" t="t" r="r" b="b"/>
              <a:pathLst>
                <a:path w="1431" h="4101" extrusionOk="0">
                  <a:moveTo>
                    <a:pt x="1" y="0"/>
                  </a:moveTo>
                  <a:cubicBezTo>
                    <a:pt x="295" y="0"/>
                    <a:pt x="548" y="232"/>
                    <a:pt x="548" y="547"/>
                  </a:cubicBezTo>
                  <a:lnTo>
                    <a:pt x="548" y="3553"/>
                  </a:lnTo>
                  <a:cubicBezTo>
                    <a:pt x="548" y="3848"/>
                    <a:pt x="295" y="4100"/>
                    <a:pt x="1" y="4100"/>
                  </a:cubicBezTo>
                  <a:lnTo>
                    <a:pt x="884" y="4100"/>
                  </a:lnTo>
                  <a:cubicBezTo>
                    <a:pt x="1178" y="4100"/>
                    <a:pt x="1431" y="3848"/>
                    <a:pt x="1431" y="3553"/>
                  </a:cubicBezTo>
                  <a:lnTo>
                    <a:pt x="1431" y="547"/>
                  </a:lnTo>
                  <a:cubicBezTo>
                    <a:pt x="1431" y="232"/>
                    <a:pt x="1178" y="0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44"/>
            <p:cNvSpPr/>
            <p:nvPr/>
          </p:nvSpPr>
          <p:spPr>
            <a:xfrm>
              <a:off x="2955842" y="4272767"/>
              <a:ext cx="192666" cy="259399"/>
            </a:xfrm>
            <a:custGeom>
              <a:avLst/>
              <a:gdLst/>
              <a:ahLst/>
              <a:cxnLst/>
              <a:rect l="l" t="t" r="r" b="b"/>
              <a:pathLst>
                <a:path w="12868" h="17325" extrusionOk="0">
                  <a:moveTo>
                    <a:pt x="54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16778"/>
                  </a:lnTo>
                  <a:cubicBezTo>
                    <a:pt x="0" y="17072"/>
                    <a:pt x="253" y="17325"/>
                    <a:pt x="547" y="17325"/>
                  </a:cubicBezTo>
                  <a:lnTo>
                    <a:pt x="11774" y="17325"/>
                  </a:lnTo>
                  <a:cubicBezTo>
                    <a:pt x="12384" y="17325"/>
                    <a:pt x="12867" y="16820"/>
                    <a:pt x="12867" y="16231"/>
                  </a:cubicBezTo>
                  <a:lnTo>
                    <a:pt x="12867" y="1094"/>
                  </a:lnTo>
                  <a:cubicBezTo>
                    <a:pt x="12867" y="505"/>
                    <a:pt x="12384" y="22"/>
                    <a:pt x="1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44"/>
            <p:cNvSpPr/>
            <p:nvPr/>
          </p:nvSpPr>
          <p:spPr>
            <a:xfrm>
              <a:off x="3116063" y="4273081"/>
              <a:ext cx="32445" cy="259084"/>
            </a:xfrm>
            <a:custGeom>
              <a:avLst/>
              <a:gdLst/>
              <a:ahLst/>
              <a:cxnLst/>
              <a:rect l="l" t="t" r="r" b="b"/>
              <a:pathLst>
                <a:path w="2167" h="17304" extrusionOk="0">
                  <a:moveTo>
                    <a:pt x="1" y="1"/>
                  </a:moveTo>
                  <a:cubicBezTo>
                    <a:pt x="610" y="1"/>
                    <a:pt x="1094" y="484"/>
                    <a:pt x="1094" y="1094"/>
                  </a:cubicBezTo>
                  <a:lnTo>
                    <a:pt x="1094" y="16210"/>
                  </a:lnTo>
                  <a:cubicBezTo>
                    <a:pt x="1094" y="16820"/>
                    <a:pt x="610" y="17304"/>
                    <a:pt x="1" y="17304"/>
                  </a:cubicBezTo>
                  <a:lnTo>
                    <a:pt x="1073" y="17304"/>
                  </a:lnTo>
                  <a:cubicBezTo>
                    <a:pt x="1683" y="17304"/>
                    <a:pt x="2166" y="16820"/>
                    <a:pt x="2166" y="16210"/>
                  </a:cubicBezTo>
                  <a:lnTo>
                    <a:pt x="2166" y="1094"/>
                  </a:lnTo>
                  <a:cubicBezTo>
                    <a:pt x="2166" y="484"/>
                    <a:pt x="1683" y="1"/>
                    <a:pt x="1073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44"/>
            <p:cNvSpPr/>
            <p:nvPr/>
          </p:nvSpPr>
          <p:spPr>
            <a:xfrm>
              <a:off x="2984484" y="4267107"/>
              <a:ext cx="18266" cy="270733"/>
            </a:xfrm>
            <a:custGeom>
              <a:avLst/>
              <a:gdLst/>
              <a:ahLst/>
              <a:cxnLst/>
              <a:rect l="l" t="t" r="r" b="b"/>
              <a:pathLst>
                <a:path w="1220" h="18082" extrusionOk="0">
                  <a:moveTo>
                    <a:pt x="316" y="0"/>
                  </a:moveTo>
                  <a:cubicBezTo>
                    <a:pt x="127" y="0"/>
                    <a:pt x="0" y="147"/>
                    <a:pt x="0" y="337"/>
                  </a:cubicBezTo>
                  <a:lnTo>
                    <a:pt x="0" y="17745"/>
                  </a:lnTo>
                  <a:cubicBezTo>
                    <a:pt x="0" y="17934"/>
                    <a:pt x="127" y="18081"/>
                    <a:pt x="316" y="18081"/>
                  </a:cubicBezTo>
                  <a:lnTo>
                    <a:pt x="884" y="18081"/>
                  </a:lnTo>
                  <a:cubicBezTo>
                    <a:pt x="1073" y="18081"/>
                    <a:pt x="1220" y="17934"/>
                    <a:pt x="1220" y="17745"/>
                  </a:cubicBezTo>
                  <a:lnTo>
                    <a:pt x="1220" y="337"/>
                  </a:lnTo>
                  <a:cubicBezTo>
                    <a:pt x="1220" y="147"/>
                    <a:pt x="1073" y="0"/>
                    <a:pt x="884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44"/>
            <p:cNvSpPr/>
            <p:nvPr/>
          </p:nvSpPr>
          <p:spPr>
            <a:xfrm>
              <a:off x="3091193" y="4499106"/>
              <a:ext cx="32445" cy="10705"/>
            </a:xfrm>
            <a:custGeom>
              <a:avLst/>
              <a:gdLst/>
              <a:ahLst/>
              <a:cxnLst/>
              <a:rect l="l" t="t" r="r" b="b"/>
              <a:pathLst>
                <a:path w="2167" h="715" extrusionOk="0">
                  <a:moveTo>
                    <a:pt x="484" y="0"/>
                  </a:moveTo>
                  <a:cubicBezTo>
                    <a:pt x="1" y="0"/>
                    <a:pt x="1" y="715"/>
                    <a:pt x="484" y="715"/>
                  </a:cubicBezTo>
                  <a:lnTo>
                    <a:pt x="1704" y="715"/>
                  </a:lnTo>
                  <a:cubicBezTo>
                    <a:pt x="2166" y="715"/>
                    <a:pt x="2166" y="0"/>
                    <a:pt x="170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44"/>
            <p:cNvSpPr/>
            <p:nvPr/>
          </p:nvSpPr>
          <p:spPr>
            <a:xfrm>
              <a:off x="3110718" y="4485571"/>
              <a:ext cx="12292" cy="10705"/>
            </a:xfrm>
            <a:custGeom>
              <a:avLst/>
              <a:gdLst/>
              <a:ahLst/>
              <a:cxnLst/>
              <a:rect l="l" t="t" r="r" b="b"/>
              <a:pathLst>
                <a:path w="821" h="715" extrusionOk="0">
                  <a:moveTo>
                    <a:pt x="358" y="0"/>
                  </a:moveTo>
                  <a:cubicBezTo>
                    <a:pt x="147" y="0"/>
                    <a:pt x="0" y="168"/>
                    <a:pt x="0" y="357"/>
                  </a:cubicBezTo>
                  <a:cubicBezTo>
                    <a:pt x="0" y="547"/>
                    <a:pt x="168" y="715"/>
                    <a:pt x="358" y="715"/>
                  </a:cubicBezTo>
                  <a:cubicBezTo>
                    <a:pt x="820" y="715"/>
                    <a:pt x="820" y="0"/>
                    <a:pt x="35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44"/>
            <p:cNvSpPr/>
            <p:nvPr/>
          </p:nvSpPr>
          <p:spPr>
            <a:xfrm>
              <a:off x="2810729" y="4557334"/>
              <a:ext cx="342496" cy="61717"/>
            </a:xfrm>
            <a:custGeom>
              <a:avLst/>
              <a:gdLst/>
              <a:ahLst/>
              <a:cxnLst/>
              <a:rect l="l" t="t" r="r" b="b"/>
              <a:pathLst>
                <a:path w="22875" h="4122" extrusionOk="0">
                  <a:moveTo>
                    <a:pt x="547" y="1"/>
                  </a:moveTo>
                  <a:cubicBezTo>
                    <a:pt x="231" y="1"/>
                    <a:pt x="0" y="232"/>
                    <a:pt x="0" y="547"/>
                  </a:cubicBezTo>
                  <a:lnTo>
                    <a:pt x="0" y="3575"/>
                  </a:lnTo>
                  <a:cubicBezTo>
                    <a:pt x="0" y="3869"/>
                    <a:pt x="231" y="4121"/>
                    <a:pt x="547" y="4121"/>
                  </a:cubicBezTo>
                  <a:lnTo>
                    <a:pt x="22328" y="4121"/>
                  </a:lnTo>
                  <a:cubicBezTo>
                    <a:pt x="22622" y="4121"/>
                    <a:pt x="22875" y="3869"/>
                    <a:pt x="22875" y="3575"/>
                  </a:cubicBezTo>
                  <a:lnTo>
                    <a:pt x="22875" y="547"/>
                  </a:lnTo>
                  <a:cubicBezTo>
                    <a:pt x="22875" y="232"/>
                    <a:pt x="22622" y="1"/>
                    <a:pt x="22328" y="1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44"/>
            <p:cNvSpPr/>
            <p:nvPr/>
          </p:nvSpPr>
          <p:spPr>
            <a:xfrm>
              <a:off x="3129598" y="4557334"/>
              <a:ext cx="23627" cy="61717"/>
            </a:xfrm>
            <a:custGeom>
              <a:avLst/>
              <a:gdLst/>
              <a:ahLst/>
              <a:cxnLst/>
              <a:rect l="l" t="t" r="r" b="b"/>
              <a:pathLst>
                <a:path w="1578" h="4122" extrusionOk="0">
                  <a:moveTo>
                    <a:pt x="1" y="1"/>
                  </a:moveTo>
                  <a:cubicBezTo>
                    <a:pt x="295" y="1"/>
                    <a:pt x="547" y="232"/>
                    <a:pt x="547" y="547"/>
                  </a:cubicBezTo>
                  <a:lnTo>
                    <a:pt x="547" y="3575"/>
                  </a:lnTo>
                  <a:cubicBezTo>
                    <a:pt x="547" y="3869"/>
                    <a:pt x="295" y="4121"/>
                    <a:pt x="1" y="4121"/>
                  </a:cubicBezTo>
                  <a:lnTo>
                    <a:pt x="1031" y="4121"/>
                  </a:lnTo>
                  <a:cubicBezTo>
                    <a:pt x="1325" y="4121"/>
                    <a:pt x="1578" y="3869"/>
                    <a:pt x="1578" y="3575"/>
                  </a:cubicBezTo>
                  <a:lnTo>
                    <a:pt x="1578" y="547"/>
                  </a:lnTo>
                  <a:cubicBezTo>
                    <a:pt x="1578" y="232"/>
                    <a:pt x="1325" y="1"/>
                    <a:pt x="1031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44"/>
            <p:cNvSpPr/>
            <p:nvPr/>
          </p:nvSpPr>
          <p:spPr>
            <a:xfrm>
              <a:off x="283842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44"/>
            <p:cNvSpPr/>
            <p:nvPr/>
          </p:nvSpPr>
          <p:spPr>
            <a:xfrm>
              <a:off x="2863611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44"/>
            <p:cNvSpPr/>
            <p:nvPr/>
          </p:nvSpPr>
          <p:spPr>
            <a:xfrm>
              <a:off x="2888795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0" y="1"/>
                  </a:moveTo>
                  <a:cubicBezTo>
                    <a:pt x="174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47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44"/>
            <p:cNvSpPr/>
            <p:nvPr/>
          </p:nvSpPr>
          <p:spPr>
            <a:xfrm>
              <a:off x="2913664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7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7" y="1483"/>
                  </a:cubicBezTo>
                  <a:cubicBezTo>
                    <a:pt x="568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7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44"/>
            <p:cNvSpPr/>
            <p:nvPr/>
          </p:nvSpPr>
          <p:spPr>
            <a:xfrm>
              <a:off x="2938833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44"/>
            <p:cNvSpPr/>
            <p:nvPr/>
          </p:nvSpPr>
          <p:spPr>
            <a:xfrm>
              <a:off x="2964017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44"/>
            <p:cNvSpPr/>
            <p:nvPr/>
          </p:nvSpPr>
          <p:spPr>
            <a:xfrm>
              <a:off x="2989201" y="4553711"/>
              <a:ext cx="10406" cy="22219"/>
            </a:xfrm>
            <a:custGeom>
              <a:avLst/>
              <a:gdLst/>
              <a:ahLst/>
              <a:cxnLst/>
              <a:rect l="l" t="t" r="r" b="b"/>
              <a:pathLst>
                <a:path w="695" h="1484" extrusionOk="0">
                  <a:moveTo>
                    <a:pt x="348" y="1"/>
                  </a:moveTo>
                  <a:cubicBezTo>
                    <a:pt x="174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7" y="1483"/>
                    <a:pt x="695" y="1315"/>
                    <a:pt x="695" y="1126"/>
                  </a:cubicBezTo>
                  <a:lnTo>
                    <a:pt x="695" y="348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44"/>
            <p:cNvSpPr/>
            <p:nvPr/>
          </p:nvSpPr>
          <p:spPr>
            <a:xfrm>
              <a:off x="3014070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6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44"/>
            <p:cNvSpPr/>
            <p:nvPr/>
          </p:nvSpPr>
          <p:spPr>
            <a:xfrm>
              <a:off x="3039254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44"/>
            <p:cNvSpPr/>
            <p:nvPr/>
          </p:nvSpPr>
          <p:spPr>
            <a:xfrm>
              <a:off x="306443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44"/>
            <p:cNvSpPr/>
            <p:nvPr/>
          </p:nvSpPr>
          <p:spPr>
            <a:xfrm>
              <a:off x="3089472" y="4553711"/>
              <a:ext cx="10556" cy="22219"/>
            </a:xfrm>
            <a:custGeom>
              <a:avLst/>
              <a:gdLst/>
              <a:ahLst/>
              <a:cxnLst/>
              <a:rect l="l" t="t" r="r" b="b"/>
              <a:pathLst>
                <a:path w="705" h="1484" extrusionOk="0">
                  <a:moveTo>
                    <a:pt x="350" y="1"/>
                  </a:moveTo>
                  <a:cubicBezTo>
                    <a:pt x="174" y="1"/>
                    <a:pt x="0" y="116"/>
                    <a:pt x="11" y="348"/>
                  </a:cubicBezTo>
                  <a:lnTo>
                    <a:pt x="11" y="1126"/>
                  </a:lnTo>
                  <a:cubicBezTo>
                    <a:pt x="11" y="1315"/>
                    <a:pt x="158" y="1483"/>
                    <a:pt x="347" y="1483"/>
                  </a:cubicBezTo>
                  <a:cubicBezTo>
                    <a:pt x="557" y="1483"/>
                    <a:pt x="704" y="1315"/>
                    <a:pt x="704" y="1126"/>
                  </a:cubicBezTo>
                  <a:lnTo>
                    <a:pt x="704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44"/>
            <p:cNvSpPr/>
            <p:nvPr/>
          </p:nvSpPr>
          <p:spPr>
            <a:xfrm>
              <a:off x="3114491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3" name="Google Shape;2753;p44"/>
          <p:cNvGrpSpPr/>
          <p:nvPr/>
        </p:nvGrpSpPr>
        <p:grpSpPr>
          <a:xfrm>
            <a:off x="2288847" y="4988602"/>
            <a:ext cx="382683" cy="465449"/>
            <a:chOff x="1779168" y="3805625"/>
            <a:chExt cx="282381" cy="343454"/>
          </a:xfrm>
        </p:grpSpPr>
        <p:sp>
          <p:nvSpPr>
            <p:cNvPr id="2754" name="Google Shape;2754;p44"/>
            <p:cNvSpPr/>
            <p:nvPr/>
          </p:nvSpPr>
          <p:spPr>
            <a:xfrm>
              <a:off x="1798048" y="3814758"/>
              <a:ext cx="243662" cy="314797"/>
            </a:xfrm>
            <a:custGeom>
              <a:avLst/>
              <a:gdLst/>
              <a:ahLst/>
              <a:cxnLst/>
              <a:rect l="l" t="t" r="r" b="b"/>
              <a:pathLst>
                <a:path w="16274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16274" y="21025"/>
                  </a:lnTo>
                  <a:lnTo>
                    <a:pt x="16274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44"/>
            <p:cNvSpPr/>
            <p:nvPr/>
          </p:nvSpPr>
          <p:spPr>
            <a:xfrm>
              <a:off x="1798048" y="3814758"/>
              <a:ext cx="54485" cy="314797"/>
            </a:xfrm>
            <a:custGeom>
              <a:avLst/>
              <a:gdLst/>
              <a:ahLst/>
              <a:cxnLst/>
              <a:rect l="l" t="t" r="r" b="b"/>
              <a:pathLst>
                <a:path w="3639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3638" y="21025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44"/>
            <p:cNvSpPr/>
            <p:nvPr/>
          </p:nvSpPr>
          <p:spPr>
            <a:xfrm>
              <a:off x="1779168" y="4116319"/>
              <a:ext cx="282381" cy="32760"/>
            </a:xfrm>
            <a:custGeom>
              <a:avLst/>
              <a:gdLst/>
              <a:ahLst/>
              <a:cxnLst/>
              <a:rect l="l" t="t" r="r" b="b"/>
              <a:pathLst>
                <a:path w="18860" h="2188" extrusionOk="0">
                  <a:moveTo>
                    <a:pt x="694" y="0"/>
                  </a:moveTo>
                  <a:cubicBezTo>
                    <a:pt x="316" y="0"/>
                    <a:pt x="0" y="295"/>
                    <a:pt x="0" y="673"/>
                  </a:cubicBezTo>
                  <a:lnTo>
                    <a:pt x="0" y="1703"/>
                  </a:lnTo>
                  <a:cubicBezTo>
                    <a:pt x="0" y="1977"/>
                    <a:pt x="232" y="2187"/>
                    <a:pt x="484" y="2187"/>
                  </a:cubicBezTo>
                  <a:lnTo>
                    <a:pt x="18376" y="2187"/>
                  </a:lnTo>
                  <a:cubicBezTo>
                    <a:pt x="18649" y="2187"/>
                    <a:pt x="18859" y="1977"/>
                    <a:pt x="18859" y="1703"/>
                  </a:cubicBezTo>
                  <a:lnTo>
                    <a:pt x="18859" y="673"/>
                  </a:lnTo>
                  <a:cubicBezTo>
                    <a:pt x="18859" y="295"/>
                    <a:pt x="18565" y="0"/>
                    <a:pt x="18186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44"/>
            <p:cNvSpPr/>
            <p:nvPr/>
          </p:nvSpPr>
          <p:spPr>
            <a:xfrm>
              <a:off x="1930585" y="3847488"/>
              <a:ext cx="90359" cy="247750"/>
            </a:xfrm>
            <a:custGeom>
              <a:avLst/>
              <a:gdLst/>
              <a:ahLst/>
              <a:cxnLst/>
              <a:rect l="l" t="t" r="r" b="b"/>
              <a:pathLst>
                <a:path w="6035" h="16547" extrusionOk="0">
                  <a:moveTo>
                    <a:pt x="168" y="1"/>
                  </a:moveTo>
                  <a:cubicBezTo>
                    <a:pt x="84" y="1"/>
                    <a:pt x="0" y="85"/>
                    <a:pt x="0" y="169"/>
                  </a:cubicBezTo>
                  <a:lnTo>
                    <a:pt x="0" y="16400"/>
                  </a:lnTo>
                  <a:cubicBezTo>
                    <a:pt x="0" y="16484"/>
                    <a:pt x="84" y="16547"/>
                    <a:pt x="168" y="16547"/>
                  </a:cubicBezTo>
                  <a:lnTo>
                    <a:pt x="5866" y="16547"/>
                  </a:lnTo>
                  <a:cubicBezTo>
                    <a:pt x="5950" y="16547"/>
                    <a:pt x="6034" y="16484"/>
                    <a:pt x="6034" y="16400"/>
                  </a:cubicBezTo>
                  <a:lnTo>
                    <a:pt x="6034" y="169"/>
                  </a:lnTo>
                  <a:cubicBezTo>
                    <a:pt x="6034" y="85"/>
                    <a:pt x="5950" y="1"/>
                    <a:pt x="586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44"/>
            <p:cNvSpPr/>
            <p:nvPr/>
          </p:nvSpPr>
          <p:spPr>
            <a:xfrm>
              <a:off x="1818830" y="3847488"/>
              <a:ext cx="90988" cy="147659"/>
            </a:xfrm>
            <a:custGeom>
              <a:avLst/>
              <a:gdLst/>
              <a:ahLst/>
              <a:cxnLst/>
              <a:rect l="l" t="t" r="r" b="b"/>
              <a:pathLst>
                <a:path w="6077" h="9862" extrusionOk="0">
                  <a:moveTo>
                    <a:pt x="169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9693"/>
                  </a:lnTo>
                  <a:cubicBezTo>
                    <a:pt x="0" y="9777"/>
                    <a:pt x="85" y="9861"/>
                    <a:pt x="169" y="9861"/>
                  </a:cubicBezTo>
                  <a:lnTo>
                    <a:pt x="5908" y="9861"/>
                  </a:lnTo>
                  <a:cubicBezTo>
                    <a:pt x="6013" y="9861"/>
                    <a:pt x="6076" y="9777"/>
                    <a:pt x="6076" y="9693"/>
                  </a:cubicBezTo>
                  <a:lnTo>
                    <a:pt x="6076" y="169"/>
                  </a:lnTo>
                  <a:cubicBezTo>
                    <a:pt x="6076" y="85"/>
                    <a:pt x="6013" y="1"/>
                    <a:pt x="590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44"/>
            <p:cNvSpPr/>
            <p:nvPr/>
          </p:nvSpPr>
          <p:spPr>
            <a:xfrm>
              <a:off x="1818830" y="3847802"/>
              <a:ext cx="33703" cy="147344"/>
            </a:xfrm>
            <a:custGeom>
              <a:avLst/>
              <a:gdLst/>
              <a:ahLst/>
              <a:cxnLst/>
              <a:rect l="l" t="t" r="r" b="b"/>
              <a:pathLst>
                <a:path w="2251" h="9841" extrusionOk="0">
                  <a:moveTo>
                    <a:pt x="169" y="1"/>
                  </a:moveTo>
                  <a:cubicBezTo>
                    <a:pt x="85" y="1"/>
                    <a:pt x="0" y="64"/>
                    <a:pt x="0" y="148"/>
                  </a:cubicBezTo>
                  <a:lnTo>
                    <a:pt x="0" y="9693"/>
                  </a:lnTo>
                  <a:cubicBezTo>
                    <a:pt x="0" y="9777"/>
                    <a:pt x="85" y="9840"/>
                    <a:pt x="169" y="9840"/>
                  </a:cubicBezTo>
                  <a:lnTo>
                    <a:pt x="2250" y="984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44"/>
            <p:cNvSpPr/>
            <p:nvPr/>
          </p:nvSpPr>
          <p:spPr>
            <a:xfrm>
              <a:off x="1831737" y="3916107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44"/>
            <p:cNvSpPr/>
            <p:nvPr/>
          </p:nvSpPr>
          <p:spPr>
            <a:xfrm>
              <a:off x="1831737" y="3916107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44"/>
            <p:cNvSpPr/>
            <p:nvPr/>
          </p:nvSpPr>
          <p:spPr>
            <a:xfrm>
              <a:off x="1831737" y="3892510"/>
              <a:ext cx="63603" cy="10391"/>
            </a:xfrm>
            <a:custGeom>
              <a:avLst/>
              <a:gdLst/>
              <a:ahLst/>
              <a:cxnLst/>
              <a:rect l="l" t="t" r="r" b="b"/>
              <a:pathLst>
                <a:path w="4248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44"/>
            <p:cNvSpPr/>
            <p:nvPr/>
          </p:nvSpPr>
          <p:spPr>
            <a:xfrm>
              <a:off x="1831737" y="3892510"/>
              <a:ext cx="20797" cy="10391"/>
            </a:xfrm>
            <a:custGeom>
              <a:avLst/>
              <a:gdLst/>
              <a:ahLst/>
              <a:cxnLst/>
              <a:rect l="l" t="t" r="r" b="b"/>
              <a:pathLst>
                <a:path w="1389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44"/>
            <p:cNvSpPr/>
            <p:nvPr/>
          </p:nvSpPr>
          <p:spPr>
            <a:xfrm>
              <a:off x="1831737" y="386858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44"/>
            <p:cNvSpPr/>
            <p:nvPr/>
          </p:nvSpPr>
          <p:spPr>
            <a:xfrm>
              <a:off x="1831737" y="386858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44"/>
            <p:cNvSpPr/>
            <p:nvPr/>
          </p:nvSpPr>
          <p:spPr>
            <a:xfrm>
              <a:off x="1831737" y="3940033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44"/>
            <p:cNvSpPr/>
            <p:nvPr/>
          </p:nvSpPr>
          <p:spPr>
            <a:xfrm>
              <a:off x="1831737" y="3940033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44"/>
            <p:cNvSpPr/>
            <p:nvPr/>
          </p:nvSpPr>
          <p:spPr>
            <a:xfrm>
              <a:off x="1831737" y="396364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44"/>
            <p:cNvSpPr/>
            <p:nvPr/>
          </p:nvSpPr>
          <p:spPr>
            <a:xfrm>
              <a:off x="1831737" y="396364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44"/>
            <p:cNvSpPr/>
            <p:nvPr/>
          </p:nvSpPr>
          <p:spPr>
            <a:xfrm>
              <a:off x="1818830" y="4022202"/>
              <a:ext cx="22369" cy="58557"/>
            </a:xfrm>
            <a:custGeom>
              <a:avLst/>
              <a:gdLst/>
              <a:ahLst/>
              <a:cxnLst/>
              <a:rect l="l" t="t" r="r" b="b"/>
              <a:pathLst>
                <a:path w="1494" h="3911" extrusionOk="0">
                  <a:moveTo>
                    <a:pt x="0" y="0"/>
                  </a:moveTo>
                  <a:lnTo>
                    <a:pt x="0" y="3911"/>
                  </a:lnTo>
                  <a:lnTo>
                    <a:pt x="841" y="3911"/>
                  </a:lnTo>
                  <a:cubicBezTo>
                    <a:pt x="1199" y="3911"/>
                    <a:pt x="1493" y="3616"/>
                    <a:pt x="1493" y="3259"/>
                  </a:cubicBezTo>
                  <a:lnTo>
                    <a:pt x="1493" y="631"/>
                  </a:lnTo>
                  <a:cubicBezTo>
                    <a:pt x="1493" y="274"/>
                    <a:pt x="1199" y="0"/>
                    <a:pt x="841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44"/>
            <p:cNvSpPr/>
            <p:nvPr/>
          </p:nvSpPr>
          <p:spPr>
            <a:xfrm>
              <a:off x="1865739" y="4039510"/>
              <a:ext cx="19839" cy="20168"/>
            </a:xfrm>
            <a:custGeom>
              <a:avLst/>
              <a:gdLst/>
              <a:ahLst/>
              <a:cxnLst/>
              <a:rect l="l" t="t" r="r" b="b"/>
              <a:pathLst>
                <a:path w="1325" h="1347" extrusionOk="0">
                  <a:moveTo>
                    <a:pt x="652" y="1"/>
                  </a:moveTo>
                  <a:cubicBezTo>
                    <a:pt x="294" y="1"/>
                    <a:pt x="0" y="295"/>
                    <a:pt x="0" y="673"/>
                  </a:cubicBezTo>
                  <a:cubicBezTo>
                    <a:pt x="0" y="1031"/>
                    <a:pt x="294" y="1346"/>
                    <a:pt x="652" y="1346"/>
                  </a:cubicBezTo>
                  <a:cubicBezTo>
                    <a:pt x="1030" y="1346"/>
                    <a:pt x="1325" y="1031"/>
                    <a:pt x="1325" y="673"/>
                  </a:cubicBezTo>
                  <a:cubicBezTo>
                    <a:pt x="1325" y="295"/>
                    <a:pt x="1030" y="1"/>
                    <a:pt x="652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44"/>
            <p:cNvSpPr/>
            <p:nvPr/>
          </p:nvSpPr>
          <p:spPr>
            <a:xfrm>
              <a:off x="1813800" y="4009760"/>
              <a:ext cx="10391" cy="83277"/>
            </a:xfrm>
            <a:custGeom>
              <a:avLst/>
              <a:gdLst/>
              <a:ahLst/>
              <a:cxnLst/>
              <a:rect l="l" t="t" r="r" b="b"/>
              <a:pathLst>
                <a:path w="694" h="5562" extrusionOk="0">
                  <a:moveTo>
                    <a:pt x="347" y="1"/>
                  </a:moveTo>
                  <a:cubicBezTo>
                    <a:pt x="173" y="1"/>
                    <a:pt x="0" y="116"/>
                    <a:pt x="0" y="348"/>
                  </a:cubicBezTo>
                  <a:lnTo>
                    <a:pt x="0" y="5225"/>
                  </a:lnTo>
                  <a:cubicBezTo>
                    <a:pt x="0" y="5415"/>
                    <a:pt x="147" y="5562"/>
                    <a:pt x="336" y="5562"/>
                  </a:cubicBezTo>
                  <a:cubicBezTo>
                    <a:pt x="526" y="5562"/>
                    <a:pt x="694" y="5415"/>
                    <a:pt x="694" y="5225"/>
                  </a:cubicBezTo>
                  <a:lnTo>
                    <a:pt x="694" y="348"/>
                  </a:lnTo>
                  <a:cubicBezTo>
                    <a:pt x="694" y="116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44"/>
            <p:cNvSpPr/>
            <p:nvPr/>
          </p:nvSpPr>
          <p:spPr>
            <a:xfrm>
              <a:off x="1930585" y="3967732"/>
              <a:ext cx="90359" cy="20797"/>
            </a:xfrm>
            <a:custGeom>
              <a:avLst/>
              <a:gdLst/>
              <a:ahLst/>
              <a:cxnLst/>
              <a:rect l="l" t="t" r="r" b="b"/>
              <a:pathLst>
                <a:path w="6035" h="1389" extrusionOk="0">
                  <a:moveTo>
                    <a:pt x="0" y="1"/>
                  </a:moveTo>
                  <a:lnTo>
                    <a:pt x="0" y="1389"/>
                  </a:lnTo>
                  <a:lnTo>
                    <a:pt x="6034" y="138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44"/>
            <p:cNvSpPr/>
            <p:nvPr/>
          </p:nvSpPr>
          <p:spPr>
            <a:xfrm>
              <a:off x="1992901" y="3889351"/>
              <a:ext cx="28043" cy="78396"/>
            </a:xfrm>
            <a:custGeom>
              <a:avLst/>
              <a:gdLst/>
              <a:ahLst/>
              <a:cxnLst/>
              <a:rect l="l" t="t" r="r" b="b"/>
              <a:pathLst>
                <a:path w="1873" h="5236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5236"/>
                  </a:lnTo>
                  <a:lnTo>
                    <a:pt x="1872" y="5236"/>
                  </a:lnTo>
                  <a:lnTo>
                    <a:pt x="1872" y="337"/>
                  </a:lnTo>
                  <a:cubicBezTo>
                    <a:pt x="1872" y="148"/>
                    <a:pt x="1725" y="1"/>
                    <a:pt x="1536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44"/>
            <p:cNvSpPr/>
            <p:nvPr/>
          </p:nvSpPr>
          <p:spPr>
            <a:xfrm>
              <a:off x="1972134" y="3913591"/>
              <a:ext cx="20782" cy="54156"/>
            </a:xfrm>
            <a:custGeom>
              <a:avLst/>
              <a:gdLst/>
              <a:ahLst/>
              <a:cxnLst/>
              <a:rect l="l" t="t" r="r" b="b"/>
              <a:pathLst>
                <a:path w="1388" h="3617" extrusionOk="0">
                  <a:moveTo>
                    <a:pt x="337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3617"/>
                  </a:lnTo>
                  <a:lnTo>
                    <a:pt x="1388" y="3617"/>
                  </a:lnTo>
                  <a:lnTo>
                    <a:pt x="1388" y="337"/>
                  </a:lnTo>
                  <a:lnTo>
                    <a:pt x="1367" y="337"/>
                  </a:lnTo>
                  <a:cubicBezTo>
                    <a:pt x="1367" y="148"/>
                    <a:pt x="1220" y="1"/>
                    <a:pt x="1051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44"/>
            <p:cNvSpPr/>
            <p:nvPr/>
          </p:nvSpPr>
          <p:spPr>
            <a:xfrm>
              <a:off x="1930585" y="3889980"/>
              <a:ext cx="20782" cy="77767"/>
            </a:xfrm>
            <a:custGeom>
              <a:avLst/>
              <a:gdLst/>
              <a:ahLst/>
              <a:cxnLst/>
              <a:rect l="l" t="t" r="r" b="b"/>
              <a:pathLst>
                <a:path w="1388" h="5194" extrusionOk="0">
                  <a:moveTo>
                    <a:pt x="336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5194"/>
                  </a:lnTo>
                  <a:lnTo>
                    <a:pt x="1388" y="5194"/>
                  </a:lnTo>
                  <a:lnTo>
                    <a:pt x="1388" y="2440"/>
                  </a:lnTo>
                  <a:lnTo>
                    <a:pt x="1388" y="337"/>
                  </a:lnTo>
                  <a:cubicBezTo>
                    <a:pt x="1388" y="148"/>
                    <a:pt x="1240" y="1"/>
                    <a:pt x="105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44"/>
            <p:cNvSpPr/>
            <p:nvPr/>
          </p:nvSpPr>
          <p:spPr>
            <a:xfrm>
              <a:off x="1951352" y="3921467"/>
              <a:ext cx="20797" cy="46280"/>
            </a:xfrm>
            <a:custGeom>
              <a:avLst/>
              <a:gdLst/>
              <a:ahLst/>
              <a:cxnLst/>
              <a:rect l="l" t="t" r="r" b="b"/>
              <a:pathLst>
                <a:path w="1389" h="3091" extrusionOk="0">
                  <a:moveTo>
                    <a:pt x="337" y="0"/>
                  </a:moveTo>
                  <a:cubicBezTo>
                    <a:pt x="148" y="0"/>
                    <a:pt x="1" y="148"/>
                    <a:pt x="1" y="337"/>
                  </a:cubicBezTo>
                  <a:lnTo>
                    <a:pt x="1" y="3091"/>
                  </a:lnTo>
                  <a:lnTo>
                    <a:pt x="1388" y="3091"/>
                  </a:lnTo>
                  <a:lnTo>
                    <a:pt x="1388" y="337"/>
                  </a:lnTo>
                  <a:cubicBezTo>
                    <a:pt x="1388" y="148"/>
                    <a:pt x="1241" y="0"/>
                    <a:pt x="1052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44"/>
            <p:cNvSpPr/>
            <p:nvPr/>
          </p:nvSpPr>
          <p:spPr>
            <a:xfrm>
              <a:off x="1974964" y="4026289"/>
              <a:ext cx="44393" cy="68948"/>
            </a:xfrm>
            <a:custGeom>
              <a:avLst/>
              <a:gdLst/>
              <a:ahLst/>
              <a:cxnLst/>
              <a:rect l="l" t="t" r="r" b="b"/>
              <a:pathLst>
                <a:path w="2965" h="4605" extrusionOk="0">
                  <a:moveTo>
                    <a:pt x="1040" y="0"/>
                  </a:moveTo>
                  <a:cubicBezTo>
                    <a:pt x="1003" y="0"/>
                    <a:pt x="964" y="7"/>
                    <a:pt x="926" y="22"/>
                  </a:cubicBezTo>
                  <a:lnTo>
                    <a:pt x="232" y="316"/>
                  </a:lnTo>
                  <a:cubicBezTo>
                    <a:pt x="64" y="379"/>
                    <a:pt x="0" y="568"/>
                    <a:pt x="64" y="736"/>
                  </a:cubicBezTo>
                  <a:lnTo>
                    <a:pt x="1682" y="4605"/>
                  </a:lnTo>
                  <a:lnTo>
                    <a:pt x="2965" y="4079"/>
                  </a:lnTo>
                  <a:lnTo>
                    <a:pt x="1346" y="190"/>
                  </a:lnTo>
                  <a:cubicBezTo>
                    <a:pt x="1281" y="76"/>
                    <a:pt x="1166" y="0"/>
                    <a:pt x="1040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44"/>
            <p:cNvSpPr/>
            <p:nvPr/>
          </p:nvSpPr>
          <p:spPr>
            <a:xfrm>
              <a:off x="1930585" y="4017770"/>
              <a:ext cx="20782" cy="77782"/>
            </a:xfrm>
            <a:custGeom>
              <a:avLst/>
              <a:gdLst/>
              <a:ahLst/>
              <a:cxnLst/>
              <a:rect l="l" t="t" r="r" b="b"/>
              <a:pathLst>
                <a:path w="1388" h="5195" extrusionOk="0">
                  <a:moveTo>
                    <a:pt x="1083" y="0"/>
                  </a:moveTo>
                  <a:cubicBezTo>
                    <a:pt x="1073" y="0"/>
                    <a:pt x="1062" y="1"/>
                    <a:pt x="1051" y="2"/>
                  </a:cubicBezTo>
                  <a:lnTo>
                    <a:pt x="336" y="2"/>
                  </a:lnTo>
                  <a:cubicBezTo>
                    <a:pt x="147" y="2"/>
                    <a:pt x="0" y="149"/>
                    <a:pt x="0" y="338"/>
                  </a:cubicBezTo>
                  <a:lnTo>
                    <a:pt x="0" y="4880"/>
                  </a:lnTo>
                  <a:cubicBezTo>
                    <a:pt x="0" y="5048"/>
                    <a:pt x="147" y="5195"/>
                    <a:pt x="315" y="5195"/>
                  </a:cubicBezTo>
                  <a:lnTo>
                    <a:pt x="1388" y="5195"/>
                  </a:lnTo>
                  <a:lnTo>
                    <a:pt x="1388" y="2125"/>
                  </a:lnTo>
                  <a:lnTo>
                    <a:pt x="1388" y="338"/>
                  </a:lnTo>
                  <a:cubicBezTo>
                    <a:pt x="1388" y="160"/>
                    <a:pt x="1257" y="0"/>
                    <a:pt x="1083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44"/>
            <p:cNvSpPr/>
            <p:nvPr/>
          </p:nvSpPr>
          <p:spPr>
            <a:xfrm>
              <a:off x="1951352" y="4044855"/>
              <a:ext cx="20797" cy="50697"/>
            </a:xfrm>
            <a:custGeom>
              <a:avLst/>
              <a:gdLst/>
              <a:ahLst/>
              <a:cxnLst/>
              <a:rect l="l" t="t" r="r" b="b"/>
              <a:pathLst>
                <a:path w="1389" h="3386" extrusionOk="0">
                  <a:moveTo>
                    <a:pt x="316" y="1"/>
                  </a:moveTo>
                  <a:cubicBezTo>
                    <a:pt x="148" y="1"/>
                    <a:pt x="1" y="148"/>
                    <a:pt x="1" y="316"/>
                  </a:cubicBezTo>
                  <a:lnTo>
                    <a:pt x="1" y="3386"/>
                  </a:lnTo>
                  <a:lnTo>
                    <a:pt x="1388" y="3386"/>
                  </a:lnTo>
                  <a:lnTo>
                    <a:pt x="1388" y="316"/>
                  </a:lnTo>
                  <a:cubicBezTo>
                    <a:pt x="1388" y="148"/>
                    <a:pt x="1241" y="1"/>
                    <a:pt x="107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44"/>
            <p:cNvSpPr/>
            <p:nvPr/>
          </p:nvSpPr>
          <p:spPr>
            <a:xfrm>
              <a:off x="1789245" y="3805625"/>
              <a:ext cx="261914" cy="21426"/>
            </a:xfrm>
            <a:custGeom>
              <a:avLst/>
              <a:gdLst/>
              <a:ahLst/>
              <a:cxnLst/>
              <a:rect l="l" t="t" r="r" b="b"/>
              <a:pathLst>
                <a:path w="17493" h="1431" extrusionOk="0">
                  <a:moveTo>
                    <a:pt x="463" y="0"/>
                  </a:moveTo>
                  <a:cubicBezTo>
                    <a:pt x="210" y="0"/>
                    <a:pt x="0" y="211"/>
                    <a:pt x="0" y="484"/>
                  </a:cubicBezTo>
                  <a:lnTo>
                    <a:pt x="0" y="947"/>
                  </a:lnTo>
                  <a:cubicBezTo>
                    <a:pt x="0" y="1220"/>
                    <a:pt x="210" y="1430"/>
                    <a:pt x="463" y="1430"/>
                  </a:cubicBezTo>
                  <a:lnTo>
                    <a:pt x="17030" y="1430"/>
                  </a:lnTo>
                  <a:cubicBezTo>
                    <a:pt x="17282" y="1430"/>
                    <a:pt x="17492" y="1220"/>
                    <a:pt x="17492" y="947"/>
                  </a:cubicBezTo>
                  <a:lnTo>
                    <a:pt x="17492" y="484"/>
                  </a:lnTo>
                  <a:cubicBezTo>
                    <a:pt x="17492" y="211"/>
                    <a:pt x="17282" y="0"/>
                    <a:pt x="17030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2" name="Google Shape;2782;p44"/>
          <p:cNvGrpSpPr/>
          <p:nvPr/>
        </p:nvGrpSpPr>
        <p:grpSpPr>
          <a:xfrm>
            <a:off x="3392457" y="3093218"/>
            <a:ext cx="530705" cy="494018"/>
            <a:chOff x="2593522" y="2407029"/>
            <a:chExt cx="391607" cy="364535"/>
          </a:xfrm>
        </p:grpSpPr>
        <p:sp>
          <p:nvSpPr>
            <p:cNvPr id="2783" name="Google Shape;2783;p44"/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44"/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44"/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44"/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44"/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44"/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44"/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44"/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44"/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44"/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44"/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44"/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44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44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44"/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44"/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44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44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44"/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44"/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44"/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44"/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44"/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44"/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44"/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44"/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44"/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44"/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44"/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44"/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44"/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44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44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44"/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44"/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44"/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44"/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44"/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44"/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2" name="Google Shape;2822;p44"/>
          <p:cNvGrpSpPr/>
          <p:nvPr/>
        </p:nvGrpSpPr>
        <p:grpSpPr>
          <a:xfrm>
            <a:off x="5237588" y="3127393"/>
            <a:ext cx="437610" cy="453173"/>
            <a:chOff x="3955047" y="2432242"/>
            <a:chExt cx="322912" cy="334396"/>
          </a:xfrm>
        </p:grpSpPr>
        <p:sp>
          <p:nvSpPr>
            <p:cNvPr id="2823" name="Google Shape;2823;p44"/>
            <p:cNvSpPr/>
            <p:nvPr/>
          </p:nvSpPr>
          <p:spPr>
            <a:xfrm>
              <a:off x="3955047" y="2432242"/>
              <a:ext cx="322912" cy="334291"/>
            </a:xfrm>
            <a:custGeom>
              <a:avLst/>
              <a:gdLst/>
              <a:ahLst/>
              <a:cxnLst/>
              <a:rect l="l" t="t" r="r" b="b"/>
              <a:pathLst>
                <a:path w="21567" h="22327" extrusionOk="0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44"/>
            <p:cNvSpPr/>
            <p:nvPr/>
          </p:nvSpPr>
          <p:spPr>
            <a:xfrm>
              <a:off x="4009741" y="2515624"/>
              <a:ext cx="67361" cy="251014"/>
            </a:xfrm>
            <a:custGeom>
              <a:avLst/>
              <a:gdLst/>
              <a:ahLst/>
              <a:cxnLst/>
              <a:rect l="l" t="t" r="r" b="b"/>
              <a:pathLst>
                <a:path w="4499" h="16765" extrusionOk="0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44"/>
            <p:cNvSpPr/>
            <p:nvPr/>
          </p:nvSpPr>
          <p:spPr>
            <a:xfrm>
              <a:off x="4210582" y="2432317"/>
              <a:ext cx="67346" cy="293087"/>
            </a:xfrm>
            <a:custGeom>
              <a:avLst/>
              <a:gdLst/>
              <a:ahLst/>
              <a:cxnLst/>
              <a:rect l="l" t="t" r="r" b="b"/>
              <a:pathLst>
                <a:path w="4498" h="19575" extrusionOk="0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6" name="Google Shape;2826;p44"/>
          <p:cNvGrpSpPr/>
          <p:nvPr/>
        </p:nvGrpSpPr>
        <p:grpSpPr>
          <a:xfrm>
            <a:off x="2320414" y="2491274"/>
            <a:ext cx="359634" cy="476955"/>
            <a:chOff x="1802465" y="1962854"/>
            <a:chExt cx="265373" cy="351944"/>
          </a:xfrm>
        </p:grpSpPr>
        <p:sp>
          <p:nvSpPr>
            <p:cNvPr id="2827" name="Google Shape;2827;p44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44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9" name="Google Shape;2829;p44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p44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44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44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44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4" name="Google Shape;2834;p44"/>
          <p:cNvGrpSpPr/>
          <p:nvPr/>
        </p:nvGrpSpPr>
        <p:grpSpPr>
          <a:xfrm>
            <a:off x="4637273" y="2482289"/>
            <a:ext cx="506823" cy="492781"/>
            <a:chOff x="3512070" y="1956222"/>
            <a:chExt cx="373984" cy="363622"/>
          </a:xfrm>
        </p:grpSpPr>
        <p:sp>
          <p:nvSpPr>
            <p:cNvPr id="2835" name="Google Shape;2835;p44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44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44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44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44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44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44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44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44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44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44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44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44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44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44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44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44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2" name="Google Shape;2852;p44"/>
          <p:cNvGrpSpPr/>
          <p:nvPr/>
        </p:nvGrpSpPr>
        <p:grpSpPr>
          <a:xfrm>
            <a:off x="1019718" y="3076581"/>
            <a:ext cx="468412" cy="483346"/>
            <a:chOff x="842683" y="2394751"/>
            <a:chExt cx="345641" cy="356660"/>
          </a:xfrm>
        </p:grpSpPr>
        <p:sp>
          <p:nvSpPr>
            <p:cNvPr id="2853" name="Google Shape;2853;p44"/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44"/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44"/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44"/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44"/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44"/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44"/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44"/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p44"/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p44"/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p44"/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p44"/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44"/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44"/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44"/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44"/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9" name="Google Shape;2869;p44"/>
          <p:cNvGrpSpPr/>
          <p:nvPr/>
        </p:nvGrpSpPr>
        <p:grpSpPr>
          <a:xfrm>
            <a:off x="1626756" y="3082976"/>
            <a:ext cx="456482" cy="464171"/>
            <a:chOff x="1290615" y="2399467"/>
            <a:chExt cx="336837" cy="342511"/>
          </a:xfrm>
        </p:grpSpPr>
        <p:sp>
          <p:nvSpPr>
            <p:cNvPr id="2870" name="Google Shape;2870;p44"/>
            <p:cNvSpPr/>
            <p:nvPr/>
          </p:nvSpPr>
          <p:spPr>
            <a:xfrm>
              <a:off x="1399226" y="2683720"/>
              <a:ext cx="119316" cy="39363"/>
            </a:xfrm>
            <a:custGeom>
              <a:avLst/>
              <a:gdLst/>
              <a:ahLst/>
              <a:cxnLst/>
              <a:rect l="l" t="t" r="r" b="b"/>
              <a:pathLst>
                <a:path w="7969" h="2629" extrusionOk="0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44"/>
            <p:cNvSpPr/>
            <p:nvPr/>
          </p:nvSpPr>
          <p:spPr>
            <a:xfrm>
              <a:off x="1321788" y="2662624"/>
              <a:ext cx="58872" cy="79354"/>
            </a:xfrm>
            <a:custGeom>
              <a:avLst/>
              <a:gdLst/>
              <a:ahLst/>
              <a:cxnLst/>
              <a:rect l="l" t="t" r="r" b="b"/>
              <a:pathLst>
                <a:path w="3932" h="5300" extrusionOk="0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44"/>
            <p:cNvSpPr/>
            <p:nvPr/>
          </p:nvSpPr>
          <p:spPr>
            <a:xfrm>
              <a:off x="1540866" y="2676159"/>
              <a:ext cx="58887" cy="65819"/>
            </a:xfrm>
            <a:custGeom>
              <a:avLst/>
              <a:gdLst/>
              <a:ahLst/>
              <a:cxnLst/>
              <a:rect l="l" t="t" r="r" b="b"/>
              <a:pathLst>
                <a:path w="3933" h="4396" extrusionOk="0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44"/>
            <p:cNvSpPr/>
            <p:nvPr/>
          </p:nvSpPr>
          <p:spPr>
            <a:xfrm>
              <a:off x="1290615" y="2471560"/>
              <a:ext cx="115857" cy="80283"/>
            </a:xfrm>
            <a:custGeom>
              <a:avLst/>
              <a:gdLst/>
              <a:ahLst/>
              <a:cxnLst/>
              <a:rect l="l" t="t" r="r" b="b"/>
              <a:pathLst>
                <a:path w="7738" h="5362" extrusionOk="0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44"/>
            <p:cNvSpPr/>
            <p:nvPr/>
          </p:nvSpPr>
          <p:spPr>
            <a:xfrm>
              <a:off x="1555045" y="2471859"/>
              <a:ext cx="72407" cy="79983"/>
            </a:xfrm>
            <a:custGeom>
              <a:avLst/>
              <a:gdLst/>
              <a:ahLst/>
              <a:cxnLst/>
              <a:rect l="l" t="t" r="r" b="b"/>
              <a:pathLst>
                <a:path w="4836" h="5342" extrusionOk="0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44"/>
            <p:cNvSpPr/>
            <p:nvPr/>
          </p:nvSpPr>
          <p:spPr>
            <a:xfrm>
              <a:off x="1313598" y="2399467"/>
              <a:ext cx="290871" cy="263172"/>
            </a:xfrm>
            <a:custGeom>
              <a:avLst/>
              <a:gdLst/>
              <a:ahLst/>
              <a:cxnLst/>
              <a:rect l="l" t="t" r="r" b="b"/>
              <a:pathLst>
                <a:path w="19427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44"/>
            <p:cNvSpPr/>
            <p:nvPr/>
          </p:nvSpPr>
          <p:spPr>
            <a:xfrm>
              <a:off x="1313598" y="2399467"/>
              <a:ext cx="77138" cy="263172"/>
            </a:xfrm>
            <a:custGeom>
              <a:avLst/>
              <a:gdLst/>
              <a:ahLst/>
              <a:cxnLst/>
              <a:rect l="l" t="t" r="r" b="b"/>
              <a:pathLst>
                <a:path w="5152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p44"/>
            <p:cNvSpPr/>
            <p:nvPr/>
          </p:nvSpPr>
          <p:spPr>
            <a:xfrm>
              <a:off x="1332793" y="2446376"/>
              <a:ext cx="252481" cy="129392"/>
            </a:xfrm>
            <a:custGeom>
              <a:avLst/>
              <a:gdLst/>
              <a:ahLst/>
              <a:cxnLst/>
              <a:rect l="l" t="t" r="r" b="b"/>
              <a:pathLst>
                <a:path w="16863" h="8642" extrusionOk="0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44"/>
            <p:cNvSpPr/>
            <p:nvPr/>
          </p:nvSpPr>
          <p:spPr>
            <a:xfrm>
              <a:off x="1332479" y="2446376"/>
              <a:ext cx="44094" cy="129392"/>
            </a:xfrm>
            <a:custGeom>
              <a:avLst/>
              <a:gdLst/>
              <a:ahLst/>
              <a:cxnLst/>
              <a:rect l="l" t="t" r="r" b="b"/>
              <a:pathLst>
                <a:path w="2945" h="8642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p44"/>
            <p:cNvSpPr/>
            <p:nvPr/>
          </p:nvSpPr>
          <p:spPr>
            <a:xfrm>
              <a:off x="1332479" y="2446376"/>
              <a:ext cx="252796" cy="38105"/>
            </a:xfrm>
            <a:custGeom>
              <a:avLst/>
              <a:gdLst/>
              <a:ahLst/>
              <a:cxnLst/>
              <a:rect l="l" t="t" r="r" b="b"/>
              <a:pathLst>
                <a:path w="16884" h="2545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p44"/>
            <p:cNvSpPr/>
            <p:nvPr/>
          </p:nvSpPr>
          <p:spPr>
            <a:xfrm>
              <a:off x="1335323" y="2597464"/>
              <a:ext cx="40935" cy="40620"/>
            </a:xfrm>
            <a:custGeom>
              <a:avLst/>
              <a:gdLst/>
              <a:ahLst/>
              <a:cxnLst/>
              <a:rect l="l" t="t" r="r" b="b"/>
              <a:pathLst>
                <a:path w="2734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44"/>
            <p:cNvSpPr/>
            <p:nvPr/>
          </p:nvSpPr>
          <p:spPr>
            <a:xfrm>
              <a:off x="1541824" y="2597464"/>
              <a:ext cx="40620" cy="40620"/>
            </a:xfrm>
            <a:custGeom>
              <a:avLst/>
              <a:gdLst/>
              <a:ahLst/>
              <a:cxnLst/>
              <a:rect l="l" t="t" r="r" b="b"/>
              <a:pathLst>
                <a:path w="2713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44"/>
            <p:cNvSpPr/>
            <p:nvPr/>
          </p:nvSpPr>
          <p:spPr>
            <a:xfrm>
              <a:off x="1327448" y="2441331"/>
              <a:ext cx="263172" cy="139783"/>
            </a:xfrm>
            <a:custGeom>
              <a:avLst/>
              <a:gdLst/>
              <a:ahLst/>
              <a:cxnLst/>
              <a:rect l="l" t="t" r="r" b="b"/>
              <a:pathLst>
                <a:path w="17577" h="9336" extrusionOk="0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p44"/>
            <p:cNvSpPr/>
            <p:nvPr/>
          </p:nvSpPr>
          <p:spPr>
            <a:xfrm>
              <a:off x="1321459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p44"/>
            <p:cNvSpPr/>
            <p:nvPr/>
          </p:nvSpPr>
          <p:spPr>
            <a:xfrm>
              <a:off x="1527960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44"/>
            <p:cNvSpPr/>
            <p:nvPr/>
          </p:nvSpPr>
          <p:spPr>
            <a:xfrm>
              <a:off x="1401427" y="2594005"/>
              <a:ext cx="115228" cy="84385"/>
            </a:xfrm>
            <a:custGeom>
              <a:avLst/>
              <a:gdLst/>
              <a:ahLst/>
              <a:cxnLst/>
              <a:rect l="l" t="t" r="r" b="b"/>
              <a:pathLst>
                <a:path w="7696" h="5636" extrusionOk="0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44"/>
            <p:cNvSpPr/>
            <p:nvPr/>
          </p:nvSpPr>
          <p:spPr>
            <a:xfrm>
              <a:off x="1396067" y="2588660"/>
              <a:ext cx="125619" cy="70520"/>
            </a:xfrm>
            <a:custGeom>
              <a:avLst/>
              <a:gdLst/>
              <a:ahLst/>
              <a:cxnLst/>
              <a:rect l="l" t="t" r="r" b="b"/>
              <a:pathLst>
                <a:path w="8390" h="4710" extrusionOk="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44"/>
            <p:cNvSpPr/>
            <p:nvPr/>
          </p:nvSpPr>
          <p:spPr>
            <a:xfrm>
              <a:off x="1301950" y="2659165"/>
              <a:ext cx="317956" cy="49125"/>
            </a:xfrm>
            <a:custGeom>
              <a:avLst/>
              <a:gdLst/>
              <a:ahLst/>
              <a:cxnLst/>
              <a:rect l="l" t="t" r="r" b="b"/>
              <a:pathLst>
                <a:path w="21236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44"/>
            <p:cNvSpPr/>
            <p:nvPr/>
          </p:nvSpPr>
          <p:spPr>
            <a:xfrm>
              <a:off x="1301950" y="2659165"/>
              <a:ext cx="45666" cy="49125"/>
            </a:xfrm>
            <a:custGeom>
              <a:avLst/>
              <a:gdLst/>
              <a:ahLst/>
              <a:cxnLst/>
              <a:rect l="l" t="t" r="r" b="b"/>
              <a:pathLst>
                <a:path w="3050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9" name="Google Shape;2889;p44"/>
          <p:cNvGrpSpPr/>
          <p:nvPr/>
        </p:nvGrpSpPr>
        <p:grpSpPr>
          <a:xfrm>
            <a:off x="2247023" y="3095349"/>
            <a:ext cx="418091" cy="451793"/>
            <a:chOff x="1748310" y="2408601"/>
            <a:chExt cx="308508" cy="333377"/>
          </a:xfrm>
        </p:grpSpPr>
        <p:sp>
          <p:nvSpPr>
            <p:cNvPr id="2890" name="Google Shape;2890;p44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44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44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44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AFB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44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44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44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44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8" name="Google Shape;2898;p44"/>
          <p:cNvGrpSpPr/>
          <p:nvPr/>
        </p:nvGrpSpPr>
        <p:grpSpPr>
          <a:xfrm>
            <a:off x="4003773" y="3108131"/>
            <a:ext cx="509804" cy="427079"/>
            <a:chOff x="3044614" y="2418033"/>
            <a:chExt cx="376184" cy="315141"/>
          </a:xfrm>
        </p:grpSpPr>
        <p:sp>
          <p:nvSpPr>
            <p:cNvPr id="2899" name="Google Shape;2899;p44"/>
            <p:cNvSpPr/>
            <p:nvPr/>
          </p:nvSpPr>
          <p:spPr>
            <a:xfrm>
              <a:off x="3326965" y="2418033"/>
              <a:ext cx="93833" cy="233601"/>
            </a:xfrm>
            <a:custGeom>
              <a:avLst/>
              <a:gdLst/>
              <a:ahLst/>
              <a:cxnLst/>
              <a:rect l="l" t="t" r="r" b="b"/>
              <a:pathLst>
                <a:path w="6267" h="15602" extrusionOk="0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44"/>
            <p:cNvSpPr/>
            <p:nvPr/>
          </p:nvSpPr>
          <p:spPr>
            <a:xfrm>
              <a:off x="3393398" y="2639656"/>
              <a:ext cx="27400" cy="29286"/>
            </a:xfrm>
            <a:custGeom>
              <a:avLst/>
              <a:gdLst/>
              <a:ahLst/>
              <a:cxnLst/>
              <a:rect l="l" t="t" r="r" b="b"/>
              <a:pathLst>
                <a:path w="1830" h="1956" extrusionOk="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44"/>
            <p:cNvSpPr/>
            <p:nvPr/>
          </p:nvSpPr>
          <p:spPr>
            <a:xfrm>
              <a:off x="3044928" y="2418033"/>
              <a:ext cx="93503" cy="233601"/>
            </a:xfrm>
            <a:custGeom>
              <a:avLst/>
              <a:gdLst/>
              <a:ahLst/>
              <a:cxnLst/>
              <a:rect l="l" t="t" r="r" b="b"/>
              <a:pathLst>
                <a:path w="6245" h="15602" extrusionOk="0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44"/>
            <p:cNvSpPr/>
            <p:nvPr/>
          </p:nvSpPr>
          <p:spPr>
            <a:xfrm>
              <a:off x="3044614" y="2639641"/>
              <a:ext cx="27400" cy="29301"/>
            </a:xfrm>
            <a:custGeom>
              <a:avLst/>
              <a:gdLst/>
              <a:ahLst/>
              <a:cxnLst/>
              <a:rect l="l" t="t" r="r" b="b"/>
              <a:pathLst>
                <a:path w="1830" h="1957" extrusionOk="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44"/>
            <p:cNvSpPr/>
            <p:nvPr/>
          </p:nvSpPr>
          <p:spPr>
            <a:xfrm>
              <a:off x="3061922" y="2599275"/>
              <a:ext cx="341238" cy="133899"/>
            </a:xfrm>
            <a:custGeom>
              <a:avLst/>
              <a:gdLst/>
              <a:ahLst/>
              <a:cxnLst/>
              <a:rect l="l" t="t" r="r" b="b"/>
              <a:pathLst>
                <a:path w="22791" h="8943" extrusionOk="0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44"/>
            <p:cNvSpPr/>
            <p:nvPr/>
          </p:nvSpPr>
          <p:spPr>
            <a:xfrm>
              <a:off x="3261176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44"/>
            <p:cNvSpPr/>
            <p:nvPr/>
          </p:nvSpPr>
          <p:spPr>
            <a:xfrm>
              <a:off x="3074828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44"/>
            <p:cNvSpPr/>
            <p:nvPr/>
          </p:nvSpPr>
          <p:spPr>
            <a:xfrm>
              <a:off x="3090250" y="2617302"/>
              <a:ext cx="102322" cy="95704"/>
            </a:xfrm>
            <a:custGeom>
              <a:avLst/>
              <a:gdLst/>
              <a:ahLst/>
              <a:cxnLst/>
              <a:rect l="l" t="t" r="r" b="b"/>
              <a:pathLst>
                <a:path w="6834" h="6392" extrusionOk="0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44"/>
            <p:cNvSpPr/>
            <p:nvPr/>
          </p:nvSpPr>
          <p:spPr>
            <a:xfrm>
              <a:off x="3276613" y="2617302"/>
              <a:ext cx="102307" cy="95704"/>
            </a:xfrm>
            <a:custGeom>
              <a:avLst/>
              <a:gdLst/>
              <a:ahLst/>
              <a:cxnLst/>
              <a:rect l="l" t="t" r="r" b="b"/>
              <a:pathLst>
                <a:path w="6833" h="6392" extrusionOk="0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8" name="Google Shape;2908;p44"/>
          <p:cNvGrpSpPr/>
          <p:nvPr/>
        </p:nvGrpSpPr>
        <p:grpSpPr>
          <a:xfrm>
            <a:off x="5222129" y="5001402"/>
            <a:ext cx="485070" cy="464395"/>
            <a:chOff x="3943638" y="3815072"/>
            <a:chExt cx="357932" cy="342676"/>
          </a:xfrm>
        </p:grpSpPr>
        <p:sp>
          <p:nvSpPr>
            <p:cNvPr id="2909" name="Google Shape;2909;p44"/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44"/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44"/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44"/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44"/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44"/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44"/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44"/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44"/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8" name="Google Shape;2918;p44"/>
          <p:cNvGrpSpPr/>
          <p:nvPr/>
        </p:nvGrpSpPr>
        <p:grpSpPr>
          <a:xfrm>
            <a:off x="4632140" y="4994990"/>
            <a:ext cx="476549" cy="476975"/>
            <a:chOff x="3508282" y="3810341"/>
            <a:chExt cx="351645" cy="351959"/>
          </a:xfrm>
        </p:grpSpPr>
        <p:sp>
          <p:nvSpPr>
            <p:cNvPr id="2919" name="Google Shape;2919;p44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44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44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44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44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44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44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44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44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44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44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44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44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2" name="Google Shape;2932;p44"/>
          <p:cNvGrpSpPr/>
          <p:nvPr/>
        </p:nvGrpSpPr>
        <p:grpSpPr>
          <a:xfrm>
            <a:off x="2892476" y="2491274"/>
            <a:ext cx="410847" cy="476772"/>
            <a:chOff x="2224585" y="1962854"/>
            <a:chExt cx="303163" cy="351809"/>
          </a:xfrm>
        </p:grpSpPr>
        <p:sp>
          <p:nvSpPr>
            <p:cNvPr id="2933" name="Google Shape;2933;p44"/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44"/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44"/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44"/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44"/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44"/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44"/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44"/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1" name="Google Shape;2941;p44"/>
          <p:cNvGrpSpPr/>
          <p:nvPr/>
        </p:nvGrpSpPr>
        <p:grpSpPr>
          <a:xfrm>
            <a:off x="3432121" y="2529243"/>
            <a:ext cx="527295" cy="401451"/>
            <a:chOff x="2622794" y="1990868"/>
            <a:chExt cx="389090" cy="296230"/>
          </a:xfrm>
        </p:grpSpPr>
        <p:sp>
          <p:nvSpPr>
            <p:cNvPr id="2942" name="Google Shape;2942;p44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378" y="1"/>
                  </a:moveTo>
                  <a:cubicBezTo>
                    <a:pt x="168" y="1"/>
                    <a:pt x="0" y="148"/>
                    <a:pt x="0" y="358"/>
                  </a:cubicBez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48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44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18607" y="1"/>
                  </a:moveTo>
                  <a:cubicBezTo>
                    <a:pt x="18817" y="1"/>
                    <a:pt x="18964" y="169"/>
                    <a:pt x="18964" y="358"/>
                  </a:cubicBezTo>
                  <a:lnTo>
                    <a:pt x="18964" y="12826"/>
                  </a:lnTo>
                  <a:cubicBezTo>
                    <a:pt x="18964" y="13057"/>
                    <a:pt x="18775" y="13267"/>
                    <a:pt x="18543" y="13267"/>
                  </a:cubicBezTo>
                  <a:lnTo>
                    <a:pt x="0" y="13267"/>
                  </a:ln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69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44"/>
            <p:cNvSpPr/>
            <p:nvPr/>
          </p:nvSpPr>
          <p:spPr>
            <a:xfrm>
              <a:off x="2679135" y="2015108"/>
              <a:ext cx="276407" cy="162137"/>
            </a:xfrm>
            <a:custGeom>
              <a:avLst/>
              <a:gdLst/>
              <a:ahLst/>
              <a:cxnLst/>
              <a:rect l="l" t="t" r="r" b="b"/>
              <a:pathLst>
                <a:path w="18461" h="10829" extrusionOk="0">
                  <a:moveTo>
                    <a:pt x="232" y="1"/>
                  </a:moveTo>
                  <a:cubicBezTo>
                    <a:pt x="106" y="1"/>
                    <a:pt x="1" y="106"/>
                    <a:pt x="1" y="211"/>
                  </a:cubicBez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55" y="10828"/>
                    <a:pt x="18460" y="10723"/>
                    <a:pt x="18460" y="10597"/>
                  </a:cubicBezTo>
                  <a:lnTo>
                    <a:pt x="18460" y="211"/>
                  </a:lnTo>
                  <a:cubicBezTo>
                    <a:pt x="18460" y="106"/>
                    <a:pt x="18355" y="1"/>
                    <a:pt x="1825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44"/>
            <p:cNvSpPr/>
            <p:nvPr/>
          </p:nvSpPr>
          <p:spPr>
            <a:xfrm>
              <a:off x="2679135" y="2015108"/>
              <a:ext cx="276722" cy="162137"/>
            </a:xfrm>
            <a:custGeom>
              <a:avLst/>
              <a:gdLst/>
              <a:ahLst/>
              <a:cxnLst/>
              <a:rect l="l" t="t" r="r" b="b"/>
              <a:pathLst>
                <a:path w="18482" h="10829" extrusionOk="0">
                  <a:moveTo>
                    <a:pt x="17346" y="1"/>
                  </a:moveTo>
                  <a:lnTo>
                    <a:pt x="17346" y="9546"/>
                  </a:lnTo>
                  <a:cubicBezTo>
                    <a:pt x="17346" y="9672"/>
                    <a:pt x="17262" y="9777"/>
                    <a:pt x="17136" y="9777"/>
                  </a:cubicBezTo>
                  <a:lnTo>
                    <a:pt x="1" y="9777"/>
                  </a:ln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76" y="10828"/>
                    <a:pt x="18481" y="10723"/>
                    <a:pt x="18481" y="10597"/>
                  </a:cubicBezTo>
                  <a:lnTo>
                    <a:pt x="18481" y="211"/>
                  </a:lnTo>
                  <a:cubicBezTo>
                    <a:pt x="18481" y="85"/>
                    <a:pt x="18376" y="1"/>
                    <a:pt x="18250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2622794" y="2264430"/>
              <a:ext cx="388776" cy="22668"/>
            </a:xfrm>
            <a:custGeom>
              <a:avLst/>
              <a:gdLst/>
              <a:ahLst/>
              <a:cxnLst/>
              <a:rect l="l" t="t" r="r" b="b"/>
              <a:pathLst>
                <a:path w="25966" h="1514" extrusionOk="0">
                  <a:moveTo>
                    <a:pt x="1" y="0"/>
                  </a:moveTo>
                  <a:lnTo>
                    <a:pt x="1" y="1009"/>
                  </a:lnTo>
                  <a:cubicBezTo>
                    <a:pt x="1" y="1283"/>
                    <a:pt x="232" y="1514"/>
                    <a:pt x="505" y="1514"/>
                  </a:cubicBezTo>
                  <a:lnTo>
                    <a:pt x="25482" y="1514"/>
                  </a:lnTo>
                  <a:cubicBezTo>
                    <a:pt x="25755" y="1493"/>
                    <a:pt x="25966" y="1283"/>
                    <a:pt x="25966" y="1009"/>
                  </a:cubicBezTo>
                  <a:lnTo>
                    <a:pt x="25966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124" y="0"/>
                  </a:move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A1B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0752" y="0"/>
                  </a:moveTo>
                  <a:lnTo>
                    <a:pt x="22160" y="2754"/>
                  </a:lnTo>
                  <a:cubicBezTo>
                    <a:pt x="22328" y="3070"/>
                    <a:pt x="22097" y="3448"/>
                    <a:pt x="21740" y="3448"/>
                  </a:cubicBezTo>
                  <a:lnTo>
                    <a:pt x="379" y="3448"/>
                  </a:ln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2766021" y="2232943"/>
              <a:ext cx="102951" cy="31502"/>
            </a:xfrm>
            <a:custGeom>
              <a:avLst/>
              <a:gdLst/>
              <a:ahLst/>
              <a:cxnLst/>
              <a:rect l="l" t="t" r="r" b="b"/>
              <a:pathLst>
                <a:path w="6876" h="2104" extrusionOk="0">
                  <a:moveTo>
                    <a:pt x="842" y="1"/>
                  </a:moveTo>
                  <a:cubicBezTo>
                    <a:pt x="673" y="1"/>
                    <a:pt x="547" y="106"/>
                    <a:pt x="505" y="253"/>
                  </a:cubicBezTo>
                  <a:lnTo>
                    <a:pt x="1" y="2103"/>
                  </a:lnTo>
                  <a:lnTo>
                    <a:pt x="6876" y="2103"/>
                  </a:lnTo>
                  <a:lnTo>
                    <a:pt x="6371" y="253"/>
                  </a:lnTo>
                  <a:cubicBezTo>
                    <a:pt x="6329" y="106"/>
                    <a:pt x="6182" y="1"/>
                    <a:pt x="6035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44"/>
            <p:cNvSpPr/>
            <p:nvPr/>
          </p:nvSpPr>
          <p:spPr>
            <a:xfrm>
              <a:off x="2766021" y="2253096"/>
              <a:ext cx="102951" cy="11349"/>
            </a:xfrm>
            <a:custGeom>
              <a:avLst/>
              <a:gdLst/>
              <a:ahLst/>
              <a:cxnLst/>
              <a:rect l="l" t="t" r="r" b="b"/>
              <a:pathLst>
                <a:path w="6876" h="758" extrusionOk="0">
                  <a:moveTo>
                    <a:pt x="211" y="0"/>
                  </a:moveTo>
                  <a:lnTo>
                    <a:pt x="1" y="757"/>
                  </a:lnTo>
                  <a:lnTo>
                    <a:pt x="6876" y="757"/>
                  </a:lnTo>
                  <a:lnTo>
                    <a:pt x="6665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1" name="Google Shape;2951;p44"/>
          <p:cNvGrpSpPr/>
          <p:nvPr/>
        </p:nvGrpSpPr>
        <p:grpSpPr>
          <a:xfrm>
            <a:off x="5267783" y="2476767"/>
            <a:ext cx="443251" cy="508527"/>
            <a:chOff x="3977326" y="1952149"/>
            <a:chExt cx="327074" cy="375241"/>
          </a:xfrm>
        </p:grpSpPr>
        <p:sp>
          <p:nvSpPr>
            <p:cNvPr id="2952" name="Google Shape;2952;p44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44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44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44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44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44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44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44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44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44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44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44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44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44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p44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p44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44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9" name="Google Shape;2969;p44"/>
          <p:cNvGrpSpPr/>
          <p:nvPr/>
        </p:nvGrpSpPr>
        <p:grpSpPr>
          <a:xfrm>
            <a:off x="1695866" y="4357654"/>
            <a:ext cx="351537" cy="502135"/>
            <a:chOff x="1341612" y="3340055"/>
            <a:chExt cx="259399" cy="370525"/>
          </a:xfrm>
        </p:grpSpPr>
        <p:sp>
          <p:nvSpPr>
            <p:cNvPr id="2970" name="Google Shape;2970;p44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44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44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44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44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44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44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44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44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44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44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44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44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44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44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p44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44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p44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8" name="Google Shape;2988;p44"/>
          <p:cNvGrpSpPr/>
          <p:nvPr/>
        </p:nvGrpSpPr>
        <p:grpSpPr>
          <a:xfrm>
            <a:off x="2831903" y="5041928"/>
            <a:ext cx="476528" cy="382684"/>
            <a:chOff x="2179892" y="3844972"/>
            <a:chExt cx="351629" cy="282382"/>
          </a:xfrm>
        </p:grpSpPr>
        <p:sp>
          <p:nvSpPr>
            <p:cNvPr id="2989" name="Google Shape;2989;p44"/>
            <p:cNvSpPr/>
            <p:nvPr/>
          </p:nvSpPr>
          <p:spPr>
            <a:xfrm>
              <a:off x="2179892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p44"/>
            <p:cNvSpPr/>
            <p:nvPr/>
          </p:nvSpPr>
          <p:spPr>
            <a:xfrm>
              <a:off x="2179892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44"/>
            <p:cNvSpPr/>
            <p:nvPr/>
          </p:nvSpPr>
          <p:spPr>
            <a:xfrm>
              <a:off x="2250083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44"/>
            <p:cNvSpPr/>
            <p:nvPr/>
          </p:nvSpPr>
          <p:spPr>
            <a:xfrm>
              <a:off x="2250083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p44"/>
            <p:cNvSpPr/>
            <p:nvPr/>
          </p:nvSpPr>
          <p:spPr>
            <a:xfrm>
              <a:off x="2320604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p44"/>
            <p:cNvSpPr/>
            <p:nvPr/>
          </p:nvSpPr>
          <p:spPr>
            <a:xfrm>
              <a:off x="2390795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44"/>
            <p:cNvSpPr/>
            <p:nvPr/>
          </p:nvSpPr>
          <p:spPr>
            <a:xfrm>
              <a:off x="2461315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44"/>
            <p:cNvSpPr/>
            <p:nvPr/>
          </p:nvSpPr>
          <p:spPr>
            <a:xfrm>
              <a:off x="2320604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p44"/>
            <p:cNvSpPr/>
            <p:nvPr/>
          </p:nvSpPr>
          <p:spPr>
            <a:xfrm>
              <a:off x="2390795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44"/>
            <p:cNvSpPr/>
            <p:nvPr/>
          </p:nvSpPr>
          <p:spPr>
            <a:xfrm>
              <a:off x="2461315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44"/>
            <p:cNvSpPr/>
            <p:nvPr/>
          </p:nvSpPr>
          <p:spPr>
            <a:xfrm>
              <a:off x="2229631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44"/>
            <p:cNvSpPr/>
            <p:nvPr/>
          </p:nvSpPr>
          <p:spPr>
            <a:xfrm>
              <a:off x="2229631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44"/>
            <p:cNvSpPr/>
            <p:nvPr/>
          </p:nvSpPr>
          <p:spPr>
            <a:xfrm>
              <a:off x="2370342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44"/>
            <p:cNvSpPr/>
            <p:nvPr/>
          </p:nvSpPr>
          <p:spPr>
            <a:xfrm>
              <a:off x="2370342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44"/>
            <p:cNvSpPr/>
            <p:nvPr/>
          </p:nvSpPr>
          <p:spPr>
            <a:xfrm>
              <a:off x="2440533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44"/>
            <p:cNvSpPr/>
            <p:nvPr/>
          </p:nvSpPr>
          <p:spPr>
            <a:xfrm>
              <a:off x="2440533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p44"/>
            <p:cNvSpPr/>
            <p:nvPr/>
          </p:nvSpPr>
          <p:spPr>
            <a:xfrm>
              <a:off x="2244738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p44"/>
            <p:cNvSpPr/>
            <p:nvPr/>
          </p:nvSpPr>
          <p:spPr>
            <a:xfrm>
              <a:off x="2315244" y="3844972"/>
              <a:ext cx="10720" cy="282381"/>
            </a:xfrm>
            <a:custGeom>
              <a:avLst/>
              <a:gdLst/>
              <a:ahLst/>
              <a:cxnLst/>
              <a:rect l="l" t="t" r="r" b="b"/>
              <a:pathLst>
                <a:path w="716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p44"/>
            <p:cNvSpPr/>
            <p:nvPr/>
          </p:nvSpPr>
          <p:spPr>
            <a:xfrm>
              <a:off x="2385450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3008;p44"/>
            <p:cNvSpPr/>
            <p:nvPr/>
          </p:nvSpPr>
          <p:spPr>
            <a:xfrm>
              <a:off x="2455955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9" name="Google Shape;3009;p44"/>
          <p:cNvGrpSpPr/>
          <p:nvPr/>
        </p:nvGrpSpPr>
        <p:grpSpPr>
          <a:xfrm>
            <a:off x="4121076" y="5003861"/>
            <a:ext cx="298213" cy="458286"/>
            <a:chOff x="3131170" y="3816884"/>
            <a:chExt cx="220051" cy="338168"/>
          </a:xfrm>
        </p:grpSpPr>
        <p:sp>
          <p:nvSpPr>
            <p:cNvPr id="3010" name="Google Shape;3010;p44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p44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p44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44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p44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p44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44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p44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3018;p44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9" name="Google Shape;3019;p44"/>
          <p:cNvGrpSpPr/>
          <p:nvPr/>
        </p:nvGrpSpPr>
        <p:grpSpPr>
          <a:xfrm>
            <a:off x="1102140" y="4384097"/>
            <a:ext cx="336074" cy="451814"/>
            <a:chOff x="903502" y="3359564"/>
            <a:chExt cx="247989" cy="333393"/>
          </a:xfrm>
        </p:grpSpPr>
        <p:sp>
          <p:nvSpPr>
            <p:cNvPr id="3020" name="Google Shape;3020;p44"/>
            <p:cNvSpPr/>
            <p:nvPr/>
          </p:nvSpPr>
          <p:spPr>
            <a:xfrm>
              <a:off x="903502" y="3364610"/>
              <a:ext cx="247930" cy="328347"/>
            </a:xfrm>
            <a:custGeom>
              <a:avLst/>
              <a:gdLst/>
              <a:ahLst/>
              <a:cxnLst/>
              <a:rect l="l" t="t" r="r" b="b"/>
              <a:pathLst>
                <a:path w="16559" h="21930" extrusionOk="0">
                  <a:moveTo>
                    <a:pt x="6135" y="0"/>
                  </a:moveTo>
                  <a:lnTo>
                    <a:pt x="6135" y="9272"/>
                  </a:lnTo>
                  <a:cubicBezTo>
                    <a:pt x="6135" y="9503"/>
                    <a:pt x="6072" y="9735"/>
                    <a:pt x="5967" y="9945"/>
                  </a:cubicBezTo>
                  <a:lnTo>
                    <a:pt x="416" y="20352"/>
                  </a:lnTo>
                  <a:cubicBezTo>
                    <a:pt x="1" y="21058"/>
                    <a:pt x="509" y="21929"/>
                    <a:pt x="1313" y="21929"/>
                  </a:cubicBezTo>
                  <a:cubicBezTo>
                    <a:pt x="1322" y="21929"/>
                    <a:pt x="1332" y="21929"/>
                    <a:pt x="1341" y="21929"/>
                  </a:cubicBezTo>
                  <a:lnTo>
                    <a:pt x="15217" y="21929"/>
                  </a:lnTo>
                  <a:cubicBezTo>
                    <a:pt x="15227" y="21929"/>
                    <a:pt x="15236" y="21929"/>
                    <a:pt x="15246" y="21929"/>
                  </a:cubicBezTo>
                  <a:cubicBezTo>
                    <a:pt x="16049" y="21929"/>
                    <a:pt x="16558" y="21058"/>
                    <a:pt x="16163" y="20352"/>
                  </a:cubicBezTo>
                  <a:lnTo>
                    <a:pt x="10592" y="9945"/>
                  </a:lnTo>
                  <a:cubicBezTo>
                    <a:pt x="10487" y="9735"/>
                    <a:pt x="10424" y="9503"/>
                    <a:pt x="10424" y="9272"/>
                  </a:cubicBezTo>
                  <a:lnTo>
                    <a:pt x="1042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1032175" y="3364610"/>
              <a:ext cx="119316" cy="328347"/>
            </a:xfrm>
            <a:custGeom>
              <a:avLst/>
              <a:gdLst/>
              <a:ahLst/>
              <a:cxnLst/>
              <a:rect l="l" t="t" r="r" b="b"/>
              <a:pathLst>
                <a:path w="7969" h="21930" extrusionOk="0">
                  <a:moveTo>
                    <a:pt x="1" y="0"/>
                  </a:moveTo>
                  <a:lnTo>
                    <a:pt x="1" y="9398"/>
                  </a:lnTo>
                  <a:cubicBezTo>
                    <a:pt x="1" y="9545"/>
                    <a:pt x="43" y="9693"/>
                    <a:pt x="106" y="9840"/>
                  </a:cubicBezTo>
                  <a:lnTo>
                    <a:pt x="5740" y="20352"/>
                  </a:lnTo>
                  <a:cubicBezTo>
                    <a:pt x="6151" y="21050"/>
                    <a:pt x="5639" y="21908"/>
                    <a:pt x="4851" y="21929"/>
                  </a:cubicBezTo>
                  <a:lnTo>
                    <a:pt x="6644" y="21929"/>
                  </a:lnTo>
                  <a:cubicBezTo>
                    <a:pt x="7464" y="21929"/>
                    <a:pt x="7969" y="21067"/>
                    <a:pt x="7569" y="20352"/>
                  </a:cubicBezTo>
                  <a:lnTo>
                    <a:pt x="1998" y="9945"/>
                  </a:lnTo>
                  <a:cubicBezTo>
                    <a:pt x="1893" y="9735"/>
                    <a:pt x="1830" y="9503"/>
                    <a:pt x="1830" y="9272"/>
                  </a:cubicBezTo>
                  <a:lnTo>
                    <a:pt x="1830" y="0"/>
                  </a:lnTo>
                  <a:close/>
                  <a:moveTo>
                    <a:pt x="4794" y="21929"/>
                  </a:moveTo>
                  <a:cubicBezTo>
                    <a:pt x="4804" y="21929"/>
                    <a:pt x="4813" y="21929"/>
                    <a:pt x="4823" y="21929"/>
                  </a:cubicBezTo>
                  <a:cubicBezTo>
                    <a:pt x="4832" y="21929"/>
                    <a:pt x="4842" y="21929"/>
                    <a:pt x="4851" y="21929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2" name="Google Shape;3022;p44"/>
            <p:cNvSpPr/>
            <p:nvPr/>
          </p:nvSpPr>
          <p:spPr>
            <a:xfrm>
              <a:off x="953480" y="3587460"/>
              <a:ext cx="147958" cy="77782"/>
            </a:xfrm>
            <a:custGeom>
              <a:avLst/>
              <a:gdLst/>
              <a:ahLst/>
              <a:cxnLst/>
              <a:rect l="l" t="t" r="r" b="b"/>
              <a:pathLst>
                <a:path w="9882" h="5195" extrusionOk="0">
                  <a:moveTo>
                    <a:pt x="4928" y="0"/>
                  </a:moveTo>
                  <a:cubicBezTo>
                    <a:pt x="4207" y="0"/>
                    <a:pt x="3485" y="85"/>
                    <a:pt x="2776" y="254"/>
                  </a:cubicBezTo>
                  <a:cubicBezTo>
                    <a:pt x="2523" y="296"/>
                    <a:pt x="2313" y="464"/>
                    <a:pt x="2187" y="695"/>
                  </a:cubicBezTo>
                  <a:lnTo>
                    <a:pt x="169" y="4501"/>
                  </a:lnTo>
                  <a:cubicBezTo>
                    <a:pt x="1" y="4816"/>
                    <a:pt x="211" y="5195"/>
                    <a:pt x="568" y="5195"/>
                  </a:cubicBezTo>
                  <a:lnTo>
                    <a:pt x="9314" y="5195"/>
                  </a:lnTo>
                  <a:cubicBezTo>
                    <a:pt x="9672" y="5195"/>
                    <a:pt x="9882" y="4816"/>
                    <a:pt x="9735" y="4522"/>
                  </a:cubicBezTo>
                  <a:lnTo>
                    <a:pt x="7716" y="716"/>
                  </a:lnTo>
                  <a:cubicBezTo>
                    <a:pt x="7590" y="464"/>
                    <a:pt x="7359" y="296"/>
                    <a:pt x="7086" y="254"/>
                  </a:cubicBezTo>
                  <a:lnTo>
                    <a:pt x="6791" y="191"/>
                  </a:lnTo>
                  <a:cubicBezTo>
                    <a:pt x="6176" y="64"/>
                    <a:pt x="5552" y="0"/>
                    <a:pt x="492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3" name="Google Shape;3023;p44"/>
            <p:cNvSpPr/>
            <p:nvPr/>
          </p:nvSpPr>
          <p:spPr>
            <a:xfrm>
              <a:off x="1013295" y="3587490"/>
              <a:ext cx="88473" cy="77752"/>
            </a:xfrm>
            <a:custGeom>
              <a:avLst/>
              <a:gdLst/>
              <a:ahLst/>
              <a:cxnLst/>
              <a:rect l="l" t="t" r="r" b="b"/>
              <a:pathLst>
                <a:path w="5909" h="5193" extrusionOk="0">
                  <a:moveTo>
                    <a:pt x="906" y="0"/>
                  </a:moveTo>
                  <a:cubicBezTo>
                    <a:pt x="603" y="0"/>
                    <a:pt x="300" y="14"/>
                    <a:pt x="0" y="42"/>
                  </a:cubicBezTo>
                  <a:cubicBezTo>
                    <a:pt x="316" y="84"/>
                    <a:pt x="631" y="126"/>
                    <a:pt x="967" y="189"/>
                  </a:cubicBezTo>
                  <a:lnTo>
                    <a:pt x="1262" y="252"/>
                  </a:lnTo>
                  <a:cubicBezTo>
                    <a:pt x="1535" y="294"/>
                    <a:pt x="1766" y="462"/>
                    <a:pt x="1892" y="714"/>
                  </a:cubicBezTo>
                  <a:lnTo>
                    <a:pt x="3911" y="4499"/>
                  </a:lnTo>
                  <a:cubicBezTo>
                    <a:pt x="4079" y="4814"/>
                    <a:pt x="3848" y="5193"/>
                    <a:pt x="3490" y="5193"/>
                  </a:cubicBezTo>
                  <a:lnTo>
                    <a:pt x="5340" y="5193"/>
                  </a:lnTo>
                  <a:cubicBezTo>
                    <a:pt x="5677" y="5172"/>
                    <a:pt x="5908" y="4793"/>
                    <a:pt x="5740" y="4499"/>
                  </a:cubicBezTo>
                  <a:lnTo>
                    <a:pt x="3721" y="714"/>
                  </a:lnTo>
                  <a:cubicBezTo>
                    <a:pt x="3595" y="462"/>
                    <a:pt x="3364" y="294"/>
                    <a:pt x="3091" y="252"/>
                  </a:cubicBezTo>
                  <a:lnTo>
                    <a:pt x="2796" y="189"/>
                  </a:lnTo>
                  <a:cubicBezTo>
                    <a:pt x="2172" y="61"/>
                    <a:pt x="1537" y="0"/>
                    <a:pt x="906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1048226" y="3630282"/>
              <a:ext cx="19854" cy="17323"/>
            </a:xfrm>
            <a:custGeom>
              <a:avLst/>
              <a:gdLst/>
              <a:ahLst/>
              <a:cxnLst/>
              <a:rect l="l" t="t" r="r" b="b"/>
              <a:pathLst>
                <a:path w="1326" h="1157" extrusionOk="0">
                  <a:moveTo>
                    <a:pt x="758" y="1"/>
                  </a:moveTo>
                  <a:cubicBezTo>
                    <a:pt x="253" y="1"/>
                    <a:pt x="1" y="632"/>
                    <a:pt x="358" y="989"/>
                  </a:cubicBezTo>
                  <a:cubicBezTo>
                    <a:pt x="474" y="1105"/>
                    <a:pt x="616" y="1157"/>
                    <a:pt x="756" y="1157"/>
                  </a:cubicBezTo>
                  <a:cubicBezTo>
                    <a:pt x="1047" y="1157"/>
                    <a:pt x="1325" y="931"/>
                    <a:pt x="1325" y="590"/>
                  </a:cubicBezTo>
                  <a:cubicBezTo>
                    <a:pt x="1325" y="274"/>
                    <a:pt x="1073" y="1"/>
                    <a:pt x="75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1056101" y="3630282"/>
              <a:ext cx="12682" cy="17173"/>
            </a:xfrm>
            <a:custGeom>
              <a:avLst/>
              <a:gdLst/>
              <a:ahLst/>
              <a:cxnLst/>
              <a:rect l="l" t="t" r="r" b="b"/>
              <a:pathLst>
                <a:path w="847" h="1147" extrusionOk="0">
                  <a:moveTo>
                    <a:pt x="232" y="1"/>
                  </a:moveTo>
                  <a:cubicBezTo>
                    <a:pt x="169" y="1"/>
                    <a:pt x="85" y="22"/>
                    <a:pt x="0" y="64"/>
                  </a:cubicBezTo>
                  <a:cubicBezTo>
                    <a:pt x="484" y="253"/>
                    <a:pt x="484" y="905"/>
                    <a:pt x="0" y="1115"/>
                  </a:cubicBezTo>
                  <a:cubicBezTo>
                    <a:pt x="55" y="1137"/>
                    <a:pt x="106" y="1147"/>
                    <a:pt x="154" y="1147"/>
                  </a:cubicBezTo>
                  <a:cubicBezTo>
                    <a:pt x="671" y="1147"/>
                    <a:pt x="847" y="22"/>
                    <a:pt x="232" y="22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6" name="Google Shape;3026;p44"/>
            <p:cNvSpPr/>
            <p:nvPr/>
          </p:nvSpPr>
          <p:spPr>
            <a:xfrm>
              <a:off x="981493" y="3635013"/>
              <a:ext cx="19854" cy="16994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758" y="0"/>
                  </a:moveTo>
                  <a:cubicBezTo>
                    <a:pt x="253" y="0"/>
                    <a:pt x="1" y="610"/>
                    <a:pt x="358" y="967"/>
                  </a:cubicBezTo>
                  <a:cubicBezTo>
                    <a:pt x="474" y="1083"/>
                    <a:pt x="616" y="1135"/>
                    <a:pt x="755" y="1135"/>
                  </a:cubicBezTo>
                  <a:cubicBezTo>
                    <a:pt x="1047" y="1135"/>
                    <a:pt x="1325" y="909"/>
                    <a:pt x="1325" y="568"/>
                  </a:cubicBezTo>
                  <a:cubicBezTo>
                    <a:pt x="1325" y="253"/>
                    <a:pt x="1073" y="0"/>
                    <a:pt x="75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7" name="Google Shape;3027;p44"/>
            <p:cNvSpPr/>
            <p:nvPr/>
          </p:nvSpPr>
          <p:spPr>
            <a:xfrm>
              <a:off x="989369" y="3635013"/>
              <a:ext cx="12682" cy="16844"/>
            </a:xfrm>
            <a:custGeom>
              <a:avLst/>
              <a:gdLst/>
              <a:ahLst/>
              <a:cxnLst/>
              <a:rect l="l" t="t" r="r" b="b"/>
              <a:pathLst>
                <a:path w="847" h="1125" extrusionOk="0">
                  <a:moveTo>
                    <a:pt x="232" y="0"/>
                  </a:moveTo>
                  <a:cubicBezTo>
                    <a:pt x="169" y="0"/>
                    <a:pt x="84" y="0"/>
                    <a:pt x="0" y="42"/>
                  </a:cubicBezTo>
                  <a:cubicBezTo>
                    <a:pt x="484" y="231"/>
                    <a:pt x="484" y="904"/>
                    <a:pt x="0" y="1093"/>
                  </a:cubicBezTo>
                  <a:cubicBezTo>
                    <a:pt x="54" y="1115"/>
                    <a:pt x="106" y="1125"/>
                    <a:pt x="154" y="1125"/>
                  </a:cubicBezTo>
                  <a:cubicBezTo>
                    <a:pt x="671" y="1125"/>
                    <a:pt x="847" y="0"/>
                    <a:pt x="23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1008249" y="3606041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21" y="1178"/>
                  </a:cubicBezTo>
                  <a:cubicBezTo>
                    <a:pt x="564" y="1314"/>
                    <a:pt x="738" y="1376"/>
                    <a:pt x="907" y="1376"/>
                  </a:cubicBezTo>
                  <a:cubicBezTo>
                    <a:pt x="1262" y="1376"/>
                    <a:pt x="1599" y="1107"/>
                    <a:pt x="1599" y="695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1018011" y="3606041"/>
              <a:ext cx="14179" cy="20662"/>
            </a:xfrm>
            <a:custGeom>
              <a:avLst/>
              <a:gdLst/>
              <a:ahLst/>
              <a:cxnLst/>
              <a:rect l="l" t="t" r="r" b="b"/>
              <a:pathLst>
                <a:path w="947" h="1380" extrusionOk="0">
                  <a:moveTo>
                    <a:pt x="278" y="0"/>
                  </a:moveTo>
                  <a:cubicBezTo>
                    <a:pt x="186" y="0"/>
                    <a:pt x="92" y="20"/>
                    <a:pt x="1" y="64"/>
                  </a:cubicBezTo>
                  <a:cubicBezTo>
                    <a:pt x="547" y="295"/>
                    <a:pt x="547" y="1073"/>
                    <a:pt x="1" y="1326"/>
                  </a:cubicBezTo>
                  <a:cubicBezTo>
                    <a:pt x="86" y="1362"/>
                    <a:pt x="174" y="1379"/>
                    <a:pt x="260" y="1379"/>
                  </a:cubicBezTo>
                  <a:cubicBezTo>
                    <a:pt x="618" y="1379"/>
                    <a:pt x="947" y="1085"/>
                    <a:pt x="947" y="695"/>
                  </a:cubicBezTo>
                  <a:cubicBezTo>
                    <a:pt x="947" y="295"/>
                    <a:pt x="629" y="0"/>
                    <a:pt x="278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0" name="Google Shape;3030;p44"/>
            <p:cNvSpPr/>
            <p:nvPr/>
          </p:nvSpPr>
          <p:spPr>
            <a:xfrm>
              <a:off x="995657" y="3550329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42" y="1178"/>
                  </a:cubicBezTo>
                  <a:cubicBezTo>
                    <a:pt x="578" y="1314"/>
                    <a:pt x="747" y="1375"/>
                    <a:pt x="914" y="1375"/>
                  </a:cubicBezTo>
                  <a:cubicBezTo>
                    <a:pt x="1264" y="1375"/>
                    <a:pt x="1605" y="1107"/>
                    <a:pt x="1620" y="694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1" name="Google Shape;3031;p44"/>
            <p:cNvSpPr/>
            <p:nvPr/>
          </p:nvSpPr>
          <p:spPr>
            <a:xfrm>
              <a:off x="1004790" y="3550329"/>
              <a:ext cx="15751" cy="20363"/>
            </a:xfrm>
            <a:custGeom>
              <a:avLst/>
              <a:gdLst/>
              <a:ahLst/>
              <a:cxnLst/>
              <a:rect l="l" t="t" r="r" b="b"/>
              <a:pathLst>
                <a:path w="1052" h="1360" extrusionOk="0">
                  <a:moveTo>
                    <a:pt x="316" y="1"/>
                  </a:moveTo>
                  <a:cubicBezTo>
                    <a:pt x="211" y="1"/>
                    <a:pt x="106" y="22"/>
                    <a:pt x="1" y="64"/>
                  </a:cubicBezTo>
                  <a:cubicBezTo>
                    <a:pt x="526" y="316"/>
                    <a:pt x="526" y="1052"/>
                    <a:pt x="1" y="1304"/>
                  </a:cubicBezTo>
                  <a:cubicBezTo>
                    <a:pt x="90" y="1342"/>
                    <a:pt x="182" y="1359"/>
                    <a:pt x="273" y="1359"/>
                  </a:cubicBezTo>
                  <a:cubicBezTo>
                    <a:pt x="588" y="1359"/>
                    <a:pt x="881" y="1147"/>
                    <a:pt x="947" y="821"/>
                  </a:cubicBezTo>
                  <a:cubicBezTo>
                    <a:pt x="1052" y="400"/>
                    <a:pt x="736" y="1"/>
                    <a:pt x="316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2" name="Google Shape;3032;p44"/>
            <p:cNvSpPr/>
            <p:nvPr/>
          </p:nvSpPr>
          <p:spPr>
            <a:xfrm>
              <a:off x="1026830" y="3523558"/>
              <a:ext cx="23941" cy="20437"/>
            </a:xfrm>
            <a:custGeom>
              <a:avLst/>
              <a:gdLst/>
              <a:ahLst/>
              <a:cxnLst/>
              <a:rect l="l" t="t" r="r" b="b"/>
              <a:pathLst>
                <a:path w="1599" h="1365" extrusionOk="0">
                  <a:moveTo>
                    <a:pt x="940" y="1"/>
                  </a:moveTo>
                  <a:cubicBezTo>
                    <a:pt x="928" y="1"/>
                    <a:pt x="916" y="1"/>
                    <a:pt x="904" y="2"/>
                  </a:cubicBezTo>
                  <a:cubicBezTo>
                    <a:pt x="295" y="2"/>
                    <a:pt x="0" y="737"/>
                    <a:pt x="421" y="1158"/>
                  </a:cubicBezTo>
                  <a:cubicBezTo>
                    <a:pt x="564" y="1301"/>
                    <a:pt x="737" y="1364"/>
                    <a:pt x="907" y="1364"/>
                  </a:cubicBezTo>
                  <a:cubicBezTo>
                    <a:pt x="1261" y="1364"/>
                    <a:pt x="1598" y="1087"/>
                    <a:pt x="1598" y="674"/>
                  </a:cubicBezTo>
                  <a:cubicBezTo>
                    <a:pt x="1598" y="308"/>
                    <a:pt x="1302" y="1"/>
                    <a:pt x="940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3" name="Google Shape;3033;p44"/>
            <p:cNvSpPr/>
            <p:nvPr/>
          </p:nvSpPr>
          <p:spPr>
            <a:xfrm>
              <a:off x="1035948" y="3523258"/>
              <a:ext cx="15766" cy="20677"/>
            </a:xfrm>
            <a:custGeom>
              <a:avLst/>
              <a:gdLst/>
              <a:ahLst/>
              <a:cxnLst/>
              <a:rect l="l" t="t" r="r" b="b"/>
              <a:pathLst>
                <a:path w="1053" h="1381" extrusionOk="0">
                  <a:moveTo>
                    <a:pt x="295" y="1"/>
                  </a:moveTo>
                  <a:lnTo>
                    <a:pt x="295" y="22"/>
                  </a:lnTo>
                  <a:cubicBezTo>
                    <a:pt x="190" y="22"/>
                    <a:pt x="106" y="43"/>
                    <a:pt x="1" y="85"/>
                  </a:cubicBezTo>
                  <a:cubicBezTo>
                    <a:pt x="527" y="316"/>
                    <a:pt x="527" y="1073"/>
                    <a:pt x="1" y="1325"/>
                  </a:cubicBezTo>
                  <a:cubicBezTo>
                    <a:pt x="90" y="1363"/>
                    <a:pt x="183" y="1380"/>
                    <a:pt x="274" y="1380"/>
                  </a:cubicBezTo>
                  <a:cubicBezTo>
                    <a:pt x="588" y="1380"/>
                    <a:pt x="882" y="1168"/>
                    <a:pt x="947" y="842"/>
                  </a:cubicBezTo>
                  <a:cubicBezTo>
                    <a:pt x="1052" y="421"/>
                    <a:pt x="737" y="22"/>
                    <a:pt x="29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4" name="Google Shape;3034;p44"/>
            <p:cNvSpPr/>
            <p:nvPr/>
          </p:nvSpPr>
          <p:spPr>
            <a:xfrm>
              <a:off x="1012666" y="3484854"/>
              <a:ext cx="19839" cy="17144"/>
            </a:xfrm>
            <a:custGeom>
              <a:avLst/>
              <a:gdLst/>
              <a:ahLst/>
              <a:cxnLst/>
              <a:rect l="l" t="t" r="r" b="b"/>
              <a:pathLst>
                <a:path w="1325" h="1145" extrusionOk="0">
                  <a:moveTo>
                    <a:pt x="757" y="1"/>
                  </a:moveTo>
                  <a:cubicBezTo>
                    <a:pt x="252" y="1"/>
                    <a:pt x="0" y="610"/>
                    <a:pt x="358" y="968"/>
                  </a:cubicBezTo>
                  <a:cubicBezTo>
                    <a:pt x="473" y="1090"/>
                    <a:pt x="616" y="1145"/>
                    <a:pt x="755" y="1145"/>
                  </a:cubicBezTo>
                  <a:cubicBezTo>
                    <a:pt x="1046" y="1145"/>
                    <a:pt x="1325" y="909"/>
                    <a:pt x="1325" y="568"/>
                  </a:cubicBezTo>
                  <a:cubicBezTo>
                    <a:pt x="1325" y="253"/>
                    <a:pt x="1072" y="1"/>
                    <a:pt x="757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5" name="Google Shape;3035;p44"/>
            <p:cNvSpPr/>
            <p:nvPr/>
          </p:nvSpPr>
          <p:spPr>
            <a:xfrm>
              <a:off x="1020527" y="3484854"/>
              <a:ext cx="12622" cy="16934"/>
            </a:xfrm>
            <a:custGeom>
              <a:avLst/>
              <a:gdLst/>
              <a:ahLst/>
              <a:cxnLst/>
              <a:rect l="l" t="t" r="r" b="b"/>
              <a:pathLst>
                <a:path w="843" h="1131" extrusionOk="0">
                  <a:moveTo>
                    <a:pt x="232" y="1"/>
                  </a:moveTo>
                  <a:cubicBezTo>
                    <a:pt x="169" y="1"/>
                    <a:pt x="85" y="22"/>
                    <a:pt x="1" y="43"/>
                  </a:cubicBezTo>
                  <a:cubicBezTo>
                    <a:pt x="484" y="253"/>
                    <a:pt x="484" y="905"/>
                    <a:pt x="1" y="1094"/>
                  </a:cubicBezTo>
                  <a:cubicBezTo>
                    <a:pt x="59" y="1119"/>
                    <a:pt x="114" y="1130"/>
                    <a:pt x="166" y="1130"/>
                  </a:cubicBezTo>
                  <a:cubicBezTo>
                    <a:pt x="674" y="1130"/>
                    <a:pt x="843" y="20"/>
                    <a:pt x="232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6" name="Google Shape;3036;p44"/>
            <p:cNvSpPr/>
            <p:nvPr/>
          </p:nvSpPr>
          <p:spPr>
            <a:xfrm>
              <a:off x="918534" y="3642559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1" y="674"/>
                  </a:lnTo>
                  <a:lnTo>
                    <a:pt x="1325" y="674"/>
                  </a:lnTo>
                  <a:cubicBezTo>
                    <a:pt x="1515" y="674"/>
                    <a:pt x="1662" y="526"/>
                    <a:pt x="1662" y="337"/>
                  </a:cubicBezTo>
                  <a:cubicBezTo>
                    <a:pt x="1662" y="148"/>
                    <a:pt x="1494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7" name="Google Shape;3037;p44"/>
            <p:cNvSpPr/>
            <p:nvPr/>
          </p:nvSpPr>
          <p:spPr>
            <a:xfrm>
              <a:off x="933342" y="3615175"/>
              <a:ext cx="24555" cy="10091"/>
            </a:xfrm>
            <a:custGeom>
              <a:avLst/>
              <a:gdLst/>
              <a:ahLst/>
              <a:cxnLst/>
              <a:rect l="l" t="t" r="r" b="b"/>
              <a:pathLst>
                <a:path w="1640" h="674" extrusionOk="0">
                  <a:moveTo>
                    <a:pt x="357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40" y="526"/>
                    <a:pt x="1640" y="337"/>
                  </a:cubicBezTo>
                  <a:cubicBezTo>
                    <a:pt x="1640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8" name="Google Shape;3038;p44"/>
            <p:cNvSpPr/>
            <p:nvPr/>
          </p:nvSpPr>
          <p:spPr>
            <a:xfrm>
              <a:off x="947820" y="3587790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61" y="526"/>
                    <a:pt x="1661" y="337"/>
                  </a:cubicBezTo>
                  <a:cubicBezTo>
                    <a:pt x="1661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p44"/>
            <p:cNvSpPr/>
            <p:nvPr/>
          </p:nvSpPr>
          <p:spPr>
            <a:xfrm>
              <a:off x="962299" y="3560405"/>
              <a:ext cx="24884" cy="10406"/>
            </a:xfrm>
            <a:custGeom>
              <a:avLst/>
              <a:gdLst/>
              <a:ahLst/>
              <a:cxnLst/>
              <a:rect l="l" t="t" r="r" b="b"/>
              <a:pathLst>
                <a:path w="1662" h="695" extrusionOk="0">
                  <a:moveTo>
                    <a:pt x="379" y="0"/>
                  </a:moveTo>
                  <a:lnTo>
                    <a:pt x="0" y="694"/>
                  </a:lnTo>
                  <a:lnTo>
                    <a:pt x="1325" y="694"/>
                  </a:lnTo>
                  <a:cubicBezTo>
                    <a:pt x="1514" y="694"/>
                    <a:pt x="1661" y="526"/>
                    <a:pt x="1661" y="337"/>
                  </a:cubicBezTo>
                  <a:cubicBezTo>
                    <a:pt x="1640" y="148"/>
                    <a:pt x="1493" y="0"/>
                    <a:pt x="1304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p44"/>
            <p:cNvSpPr/>
            <p:nvPr/>
          </p:nvSpPr>
          <p:spPr>
            <a:xfrm>
              <a:off x="984637" y="3359564"/>
              <a:ext cx="85957" cy="26456"/>
            </a:xfrm>
            <a:custGeom>
              <a:avLst/>
              <a:gdLst/>
              <a:ahLst/>
              <a:cxnLst/>
              <a:rect l="l" t="t" r="r" b="b"/>
              <a:pathLst>
                <a:path w="5741" h="1767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1325"/>
                  </a:lnTo>
                  <a:cubicBezTo>
                    <a:pt x="1" y="1557"/>
                    <a:pt x="190" y="1767"/>
                    <a:pt x="442" y="1767"/>
                  </a:cubicBezTo>
                  <a:lnTo>
                    <a:pt x="5299" y="1767"/>
                  </a:lnTo>
                  <a:cubicBezTo>
                    <a:pt x="5530" y="1767"/>
                    <a:pt x="5741" y="1557"/>
                    <a:pt x="5741" y="1325"/>
                  </a:cubicBezTo>
                  <a:lnTo>
                    <a:pt x="5741" y="442"/>
                  </a:lnTo>
                  <a:cubicBezTo>
                    <a:pt x="5720" y="190"/>
                    <a:pt x="5530" y="1"/>
                    <a:pt x="529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1" name="Google Shape;3041;p44"/>
            <p:cNvSpPr/>
            <p:nvPr/>
          </p:nvSpPr>
          <p:spPr>
            <a:xfrm>
              <a:off x="1037535" y="3359564"/>
              <a:ext cx="33059" cy="26456"/>
            </a:xfrm>
            <a:custGeom>
              <a:avLst/>
              <a:gdLst/>
              <a:ahLst/>
              <a:cxnLst/>
              <a:rect l="l" t="t" r="r" b="b"/>
              <a:pathLst>
                <a:path w="2208" h="1767" extrusionOk="0">
                  <a:moveTo>
                    <a:pt x="0" y="1"/>
                  </a:moveTo>
                  <a:cubicBezTo>
                    <a:pt x="231" y="1"/>
                    <a:pt x="421" y="190"/>
                    <a:pt x="442" y="442"/>
                  </a:cubicBezTo>
                  <a:lnTo>
                    <a:pt x="442" y="1325"/>
                  </a:lnTo>
                  <a:cubicBezTo>
                    <a:pt x="442" y="1557"/>
                    <a:pt x="231" y="1767"/>
                    <a:pt x="0" y="1767"/>
                  </a:cubicBezTo>
                  <a:lnTo>
                    <a:pt x="1766" y="1767"/>
                  </a:lnTo>
                  <a:cubicBezTo>
                    <a:pt x="1997" y="1767"/>
                    <a:pt x="2208" y="1557"/>
                    <a:pt x="2208" y="1325"/>
                  </a:cubicBezTo>
                  <a:lnTo>
                    <a:pt x="2208" y="442"/>
                  </a:lnTo>
                  <a:cubicBezTo>
                    <a:pt x="2187" y="190"/>
                    <a:pt x="1997" y="1"/>
                    <a:pt x="1766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2" name="Google Shape;3042;p44"/>
          <p:cNvGrpSpPr/>
          <p:nvPr/>
        </p:nvGrpSpPr>
        <p:grpSpPr>
          <a:xfrm>
            <a:off x="3423178" y="3748368"/>
            <a:ext cx="495723" cy="489432"/>
            <a:chOff x="2616191" y="2890461"/>
            <a:chExt cx="365793" cy="361151"/>
          </a:xfrm>
        </p:grpSpPr>
        <p:sp>
          <p:nvSpPr>
            <p:cNvPr id="3043" name="Google Shape;3043;p44"/>
            <p:cNvSpPr/>
            <p:nvPr/>
          </p:nvSpPr>
          <p:spPr>
            <a:xfrm>
              <a:off x="2616191" y="3225545"/>
              <a:ext cx="30604" cy="26067"/>
            </a:xfrm>
            <a:custGeom>
              <a:avLst/>
              <a:gdLst/>
              <a:ahLst/>
              <a:cxnLst/>
              <a:rect l="l" t="t" r="r" b="b"/>
              <a:pathLst>
                <a:path w="2044" h="1741" extrusionOk="0">
                  <a:moveTo>
                    <a:pt x="1460" y="0"/>
                  </a:moveTo>
                  <a:cubicBezTo>
                    <a:pt x="1363" y="0"/>
                    <a:pt x="1263" y="42"/>
                    <a:pt x="1177" y="143"/>
                  </a:cubicBezTo>
                  <a:lnTo>
                    <a:pt x="252" y="1089"/>
                  </a:lnTo>
                  <a:cubicBezTo>
                    <a:pt x="0" y="1320"/>
                    <a:pt x="189" y="1741"/>
                    <a:pt x="526" y="1741"/>
                  </a:cubicBezTo>
                  <a:cubicBezTo>
                    <a:pt x="610" y="1741"/>
                    <a:pt x="715" y="1698"/>
                    <a:pt x="778" y="1614"/>
                  </a:cubicBezTo>
                  <a:lnTo>
                    <a:pt x="1724" y="689"/>
                  </a:lnTo>
                  <a:cubicBezTo>
                    <a:pt x="2044" y="418"/>
                    <a:pt x="1768" y="0"/>
                    <a:pt x="1460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4" name="Google Shape;3044;p44"/>
            <p:cNvSpPr/>
            <p:nvPr/>
          </p:nvSpPr>
          <p:spPr>
            <a:xfrm>
              <a:off x="2627196" y="3189506"/>
              <a:ext cx="53527" cy="51326"/>
            </a:xfrm>
            <a:custGeom>
              <a:avLst/>
              <a:gdLst/>
              <a:ahLst/>
              <a:cxnLst/>
              <a:rect l="l" t="t" r="r" b="b"/>
              <a:pathLst>
                <a:path w="3575" h="3428" extrusionOk="0">
                  <a:moveTo>
                    <a:pt x="2074" y="0"/>
                  </a:moveTo>
                  <a:cubicBezTo>
                    <a:pt x="1977" y="0"/>
                    <a:pt x="1883" y="37"/>
                    <a:pt x="1809" y="111"/>
                  </a:cubicBezTo>
                  <a:lnTo>
                    <a:pt x="442" y="1456"/>
                  </a:lnTo>
                  <a:cubicBezTo>
                    <a:pt x="1" y="1919"/>
                    <a:pt x="1" y="2634"/>
                    <a:pt x="442" y="3096"/>
                  </a:cubicBezTo>
                  <a:cubicBezTo>
                    <a:pt x="674" y="3317"/>
                    <a:pt x="968" y="3427"/>
                    <a:pt x="1262" y="3427"/>
                  </a:cubicBezTo>
                  <a:cubicBezTo>
                    <a:pt x="1557" y="3427"/>
                    <a:pt x="1851" y="3317"/>
                    <a:pt x="2082" y="3096"/>
                  </a:cubicBezTo>
                  <a:lnTo>
                    <a:pt x="3428" y="1730"/>
                  </a:lnTo>
                  <a:cubicBezTo>
                    <a:pt x="3575" y="1583"/>
                    <a:pt x="3575" y="1351"/>
                    <a:pt x="3428" y="1204"/>
                  </a:cubicBezTo>
                  <a:lnTo>
                    <a:pt x="2356" y="111"/>
                  </a:lnTo>
                  <a:cubicBezTo>
                    <a:pt x="2272" y="37"/>
                    <a:pt x="2172" y="0"/>
                    <a:pt x="207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5" name="Google Shape;3045;p44"/>
            <p:cNvSpPr/>
            <p:nvPr/>
          </p:nvSpPr>
          <p:spPr>
            <a:xfrm>
              <a:off x="2631298" y="3201544"/>
              <a:ext cx="49424" cy="39288"/>
            </a:xfrm>
            <a:custGeom>
              <a:avLst/>
              <a:gdLst/>
              <a:ahLst/>
              <a:cxnLst/>
              <a:rect l="l" t="t" r="r" b="b"/>
              <a:pathLst>
                <a:path w="3301" h="2624" extrusionOk="0">
                  <a:moveTo>
                    <a:pt x="2754" y="1"/>
                  </a:moveTo>
                  <a:lnTo>
                    <a:pt x="2754" y="1"/>
                  </a:lnTo>
                  <a:cubicBezTo>
                    <a:pt x="2902" y="148"/>
                    <a:pt x="2902" y="400"/>
                    <a:pt x="2754" y="547"/>
                  </a:cubicBezTo>
                  <a:lnTo>
                    <a:pt x="1409" y="1893"/>
                  </a:lnTo>
                  <a:cubicBezTo>
                    <a:pt x="1186" y="2116"/>
                    <a:pt x="898" y="2229"/>
                    <a:pt x="604" y="2229"/>
                  </a:cubicBezTo>
                  <a:cubicBezTo>
                    <a:pt x="399" y="2229"/>
                    <a:pt x="191" y="2174"/>
                    <a:pt x="0" y="2061"/>
                  </a:cubicBezTo>
                  <a:lnTo>
                    <a:pt x="0" y="2061"/>
                  </a:lnTo>
                  <a:cubicBezTo>
                    <a:pt x="63" y="2145"/>
                    <a:pt x="105" y="2229"/>
                    <a:pt x="168" y="2292"/>
                  </a:cubicBezTo>
                  <a:cubicBezTo>
                    <a:pt x="400" y="2513"/>
                    <a:pt x="694" y="2623"/>
                    <a:pt x="988" y="2623"/>
                  </a:cubicBezTo>
                  <a:cubicBezTo>
                    <a:pt x="1283" y="2623"/>
                    <a:pt x="1577" y="2513"/>
                    <a:pt x="1808" y="2292"/>
                  </a:cubicBezTo>
                  <a:lnTo>
                    <a:pt x="3154" y="926"/>
                  </a:lnTo>
                  <a:cubicBezTo>
                    <a:pt x="3301" y="779"/>
                    <a:pt x="3301" y="547"/>
                    <a:pt x="3154" y="400"/>
                  </a:cubicBezTo>
                  <a:lnTo>
                    <a:pt x="275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6" name="Google Shape;3046;p44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7" name="Google Shape;3047;p44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8" name="Google Shape;3048;p44"/>
            <p:cNvSpPr/>
            <p:nvPr/>
          </p:nvSpPr>
          <p:spPr>
            <a:xfrm>
              <a:off x="2663085" y="2897153"/>
              <a:ext cx="318899" cy="327314"/>
            </a:xfrm>
            <a:custGeom>
              <a:avLst/>
              <a:gdLst/>
              <a:ahLst/>
              <a:cxnLst/>
              <a:rect l="l" t="t" r="r" b="b"/>
              <a:pathLst>
                <a:path w="21299" h="21861" extrusionOk="0">
                  <a:moveTo>
                    <a:pt x="19890" y="0"/>
                  </a:moveTo>
                  <a:lnTo>
                    <a:pt x="19890" y="0"/>
                  </a:lnTo>
                  <a:cubicBezTo>
                    <a:pt x="20541" y="757"/>
                    <a:pt x="20499" y="1892"/>
                    <a:pt x="19785" y="2586"/>
                  </a:cubicBezTo>
                  <a:lnTo>
                    <a:pt x="10828" y="11542"/>
                  </a:lnTo>
                  <a:cubicBezTo>
                    <a:pt x="10155" y="12425"/>
                    <a:pt x="9567" y="13372"/>
                    <a:pt x="9125" y="14381"/>
                  </a:cubicBezTo>
                  <a:cubicBezTo>
                    <a:pt x="8158" y="16357"/>
                    <a:pt x="7317" y="18060"/>
                    <a:pt x="3175" y="19216"/>
                  </a:cubicBezTo>
                  <a:lnTo>
                    <a:pt x="1620" y="20772"/>
                  </a:lnTo>
                  <a:cubicBezTo>
                    <a:pt x="1399" y="20993"/>
                    <a:pt x="1104" y="21103"/>
                    <a:pt x="810" y="21103"/>
                  </a:cubicBezTo>
                  <a:cubicBezTo>
                    <a:pt x="516" y="21103"/>
                    <a:pt x="222" y="20993"/>
                    <a:pt x="1" y="20772"/>
                  </a:cubicBezTo>
                  <a:lnTo>
                    <a:pt x="1" y="20772"/>
                  </a:lnTo>
                  <a:lnTo>
                    <a:pt x="758" y="21529"/>
                  </a:lnTo>
                  <a:cubicBezTo>
                    <a:pt x="989" y="21750"/>
                    <a:pt x="1283" y="21860"/>
                    <a:pt x="1575" y="21860"/>
                  </a:cubicBezTo>
                  <a:cubicBezTo>
                    <a:pt x="1867" y="21860"/>
                    <a:pt x="2156" y="21750"/>
                    <a:pt x="2376" y="21529"/>
                  </a:cubicBezTo>
                  <a:lnTo>
                    <a:pt x="3932" y="19973"/>
                  </a:lnTo>
                  <a:cubicBezTo>
                    <a:pt x="8074" y="18817"/>
                    <a:pt x="8915" y="17114"/>
                    <a:pt x="9882" y="15138"/>
                  </a:cubicBezTo>
                  <a:cubicBezTo>
                    <a:pt x="10324" y="14128"/>
                    <a:pt x="10912" y="13182"/>
                    <a:pt x="11606" y="12320"/>
                  </a:cubicBezTo>
                  <a:lnTo>
                    <a:pt x="20562" y="3364"/>
                  </a:lnTo>
                  <a:cubicBezTo>
                    <a:pt x="21298" y="2607"/>
                    <a:pt x="21298" y="1409"/>
                    <a:pt x="20562" y="652"/>
                  </a:cubicBezTo>
                  <a:lnTo>
                    <a:pt x="20016" y="105"/>
                  </a:lnTo>
                  <a:cubicBezTo>
                    <a:pt x="19974" y="63"/>
                    <a:pt x="19932" y="42"/>
                    <a:pt x="1989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p44"/>
            <p:cNvSpPr/>
            <p:nvPr/>
          </p:nvSpPr>
          <p:spPr>
            <a:xfrm>
              <a:off x="2643576" y="3148033"/>
              <a:ext cx="78082" cy="76435"/>
            </a:xfrm>
            <a:custGeom>
              <a:avLst/>
              <a:gdLst/>
              <a:ahLst/>
              <a:cxnLst/>
              <a:rect l="l" t="t" r="r" b="b"/>
              <a:pathLst>
                <a:path w="5215" h="5105" extrusionOk="0">
                  <a:moveTo>
                    <a:pt x="1976" y="0"/>
                  </a:moveTo>
                  <a:lnTo>
                    <a:pt x="442" y="1535"/>
                  </a:lnTo>
                  <a:cubicBezTo>
                    <a:pt x="0" y="1977"/>
                    <a:pt x="0" y="2713"/>
                    <a:pt x="442" y="3154"/>
                  </a:cubicBezTo>
                  <a:lnTo>
                    <a:pt x="2061" y="4773"/>
                  </a:lnTo>
                  <a:cubicBezTo>
                    <a:pt x="2292" y="4994"/>
                    <a:pt x="2586" y="5104"/>
                    <a:pt x="2878" y="5104"/>
                  </a:cubicBezTo>
                  <a:cubicBezTo>
                    <a:pt x="3170" y="5104"/>
                    <a:pt x="3459" y="4994"/>
                    <a:pt x="3679" y="4773"/>
                  </a:cubicBezTo>
                  <a:lnTo>
                    <a:pt x="5214" y="323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p44"/>
            <p:cNvSpPr/>
            <p:nvPr/>
          </p:nvSpPr>
          <p:spPr>
            <a:xfrm>
              <a:off x="2815759" y="2931141"/>
              <a:ext cx="122774" cy="122789"/>
            </a:xfrm>
            <a:custGeom>
              <a:avLst/>
              <a:gdLst/>
              <a:ahLst/>
              <a:cxnLst/>
              <a:rect l="l" t="t" r="r" b="b"/>
              <a:pathLst>
                <a:path w="8200" h="8201" extrusionOk="0">
                  <a:moveTo>
                    <a:pt x="4962" y="1"/>
                  </a:moveTo>
                  <a:lnTo>
                    <a:pt x="0" y="4962"/>
                  </a:lnTo>
                  <a:lnTo>
                    <a:pt x="3238" y="8200"/>
                  </a:lnTo>
                  <a:lnTo>
                    <a:pt x="8200" y="3238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p44"/>
            <p:cNvSpPr/>
            <p:nvPr/>
          </p:nvSpPr>
          <p:spPr>
            <a:xfrm>
              <a:off x="2663085" y="3185179"/>
              <a:ext cx="58572" cy="39288"/>
            </a:xfrm>
            <a:custGeom>
              <a:avLst/>
              <a:gdLst/>
              <a:ahLst/>
              <a:cxnLst/>
              <a:rect l="l" t="t" r="r" b="b"/>
              <a:pathLst>
                <a:path w="3912" h="2624" extrusionOk="0">
                  <a:moveTo>
                    <a:pt x="3154" y="0"/>
                  </a:moveTo>
                  <a:lnTo>
                    <a:pt x="1620" y="1535"/>
                  </a:lnTo>
                  <a:cubicBezTo>
                    <a:pt x="1399" y="1756"/>
                    <a:pt x="1104" y="1866"/>
                    <a:pt x="810" y="1866"/>
                  </a:cubicBezTo>
                  <a:cubicBezTo>
                    <a:pt x="516" y="1866"/>
                    <a:pt x="222" y="1756"/>
                    <a:pt x="1" y="1535"/>
                  </a:cubicBezTo>
                  <a:lnTo>
                    <a:pt x="1" y="1535"/>
                  </a:lnTo>
                  <a:lnTo>
                    <a:pt x="758" y="2292"/>
                  </a:lnTo>
                  <a:cubicBezTo>
                    <a:pt x="989" y="2513"/>
                    <a:pt x="1283" y="2623"/>
                    <a:pt x="1575" y="2623"/>
                  </a:cubicBezTo>
                  <a:cubicBezTo>
                    <a:pt x="1867" y="2623"/>
                    <a:pt x="2156" y="2513"/>
                    <a:pt x="2376" y="2292"/>
                  </a:cubicBezTo>
                  <a:lnTo>
                    <a:pt x="3911" y="75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44"/>
            <p:cNvSpPr/>
            <p:nvPr/>
          </p:nvSpPr>
          <p:spPr>
            <a:xfrm>
              <a:off x="2852906" y="2968288"/>
              <a:ext cx="85628" cy="85643"/>
            </a:xfrm>
            <a:custGeom>
              <a:avLst/>
              <a:gdLst/>
              <a:ahLst/>
              <a:cxnLst/>
              <a:rect l="l" t="t" r="r" b="b"/>
              <a:pathLst>
                <a:path w="5719" h="5720" extrusionOk="0">
                  <a:moveTo>
                    <a:pt x="4962" y="1"/>
                  </a:moveTo>
                  <a:lnTo>
                    <a:pt x="0" y="4962"/>
                  </a:lnTo>
                  <a:lnTo>
                    <a:pt x="757" y="5719"/>
                  </a:lnTo>
                  <a:lnTo>
                    <a:pt x="5719" y="757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3" name="Google Shape;3053;p44"/>
            <p:cNvSpPr/>
            <p:nvPr/>
          </p:nvSpPr>
          <p:spPr>
            <a:xfrm>
              <a:off x="2874302" y="2921783"/>
              <a:ext cx="82813" cy="146311"/>
            </a:xfrm>
            <a:custGeom>
              <a:avLst/>
              <a:gdLst/>
              <a:ahLst/>
              <a:cxnLst/>
              <a:rect l="l" t="t" r="r" b="b"/>
              <a:pathLst>
                <a:path w="5531" h="9772" extrusionOk="0">
                  <a:moveTo>
                    <a:pt x="741" y="1"/>
                  </a:moveTo>
                  <a:cubicBezTo>
                    <a:pt x="449" y="1"/>
                    <a:pt x="197" y="368"/>
                    <a:pt x="442" y="647"/>
                  </a:cubicBezTo>
                  <a:lnTo>
                    <a:pt x="4563" y="4789"/>
                  </a:lnTo>
                  <a:lnTo>
                    <a:pt x="232" y="9120"/>
                  </a:lnTo>
                  <a:cubicBezTo>
                    <a:pt x="1" y="9351"/>
                    <a:pt x="169" y="9771"/>
                    <a:pt x="527" y="9771"/>
                  </a:cubicBezTo>
                  <a:cubicBezTo>
                    <a:pt x="611" y="9771"/>
                    <a:pt x="716" y="9729"/>
                    <a:pt x="779" y="9645"/>
                  </a:cubicBezTo>
                  <a:lnTo>
                    <a:pt x="5383" y="5062"/>
                  </a:lnTo>
                  <a:cubicBezTo>
                    <a:pt x="5530" y="4894"/>
                    <a:pt x="5530" y="4662"/>
                    <a:pt x="5383" y="4515"/>
                  </a:cubicBezTo>
                  <a:lnTo>
                    <a:pt x="989" y="100"/>
                  </a:lnTo>
                  <a:cubicBezTo>
                    <a:pt x="910" y="30"/>
                    <a:pt x="824" y="1"/>
                    <a:pt x="741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4" name="Google Shape;3054;p44"/>
          <p:cNvGrpSpPr/>
          <p:nvPr/>
        </p:nvGrpSpPr>
        <p:grpSpPr>
          <a:xfrm>
            <a:off x="4011016" y="2468245"/>
            <a:ext cx="546064" cy="526544"/>
            <a:chOff x="3049959" y="1945861"/>
            <a:chExt cx="402940" cy="388536"/>
          </a:xfrm>
        </p:grpSpPr>
        <p:sp>
          <p:nvSpPr>
            <p:cNvPr id="3055" name="Google Shape;3055;p44"/>
            <p:cNvSpPr/>
            <p:nvPr/>
          </p:nvSpPr>
          <p:spPr>
            <a:xfrm>
              <a:off x="3049959" y="1993398"/>
              <a:ext cx="355402" cy="340999"/>
            </a:xfrm>
            <a:custGeom>
              <a:avLst/>
              <a:gdLst/>
              <a:ahLst/>
              <a:cxnLst/>
              <a:rect l="l" t="t" r="r" b="b"/>
              <a:pathLst>
                <a:path w="23737" h="22775" extrusionOk="0">
                  <a:moveTo>
                    <a:pt x="9777" y="0"/>
                  </a:moveTo>
                  <a:lnTo>
                    <a:pt x="3848" y="5929"/>
                  </a:lnTo>
                  <a:cubicBezTo>
                    <a:pt x="1" y="9776"/>
                    <a:pt x="1" y="16021"/>
                    <a:pt x="3848" y="19889"/>
                  </a:cubicBezTo>
                  <a:cubicBezTo>
                    <a:pt x="5772" y="21813"/>
                    <a:pt x="8300" y="22775"/>
                    <a:pt x="10828" y="22775"/>
                  </a:cubicBezTo>
                  <a:cubicBezTo>
                    <a:pt x="13356" y="22775"/>
                    <a:pt x="15884" y="21813"/>
                    <a:pt x="17808" y="19889"/>
                  </a:cubicBezTo>
                  <a:lnTo>
                    <a:pt x="23737" y="13960"/>
                  </a:lnTo>
                  <a:lnTo>
                    <a:pt x="22139" y="10954"/>
                  </a:lnTo>
                  <a:lnTo>
                    <a:pt x="19133" y="9377"/>
                  </a:lnTo>
                  <a:lnTo>
                    <a:pt x="13225" y="15285"/>
                  </a:lnTo>
                  <a:cubicBezTo>
                    <a:pt x="12563" y="15947"/>
                    <a:pt x="11695" y="16278"/>
                    <a:pt x="10831" y="16278"/>
                  </a:cubicBezTo>
                  <a:cubicBezTo>
                    <a:pt x="9966" y="16278"/>
                    <a:pt x="9104" y="15947"/>
                    <a:pt x="8452" y="15285"/>
                  </a:cubicBezTo>
                  <a:cubicBezTo>
                    <a:pt x="7128" y="13960"/>
                    <a:pt x="7128" y="11837"/>
                    <a:pt x="8452" y="10512"/>
                  </a:cubicBezTo>
                  <a:lnTo>
                    <a:pt x="14360" y="4604"/>
                  </a:lnTo>
                  <a:lnTo>
                    <a:pt x="12783" y="1598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3F5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p44"/>
            <p:cNvSpPr/>
            <p:nvPr/>
          </p:nvSpPr>
          <p:spPr>
            <a:xfrm>
              <a:off x="3093080" y="2196350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1"/>
                  </a:moveTo>
                  <a:cubicBezTo>
                    <a:pt x="321" y="1"/>
                    <a:pt x="222" y="37"/>
                    <a:pt x="148" y="111"/>
                  </a:cubicBezTo>
                  <a:cubicBezTo>
                    <a:pt x="1" y="258"/>
                    <a:pt x="1" y="489"/>
                    <a:pt x="148" y="637"/>
                  </a:cubicBezTo>
                  <a:cubicBezTo>
                    <a:pt x="222" y="710"/>
                    <a:pt x="321" y="747"/>
                    <a:pt x="421" y="747"/>
                  </a:cubicBezTo>
                  <a:cubicBezTo>
                    <a:pt x="521" y="747"/>
                    <a:pt x="621" y="710"/>
                    <a:pt x="695" y="637"/>
                  </a:cubicBezTo>
                  <a:cubicBezTo>
                    <a:pt x="842" y="489"/>
                    <a:pt x="842" y="258"/>
                    <a:pt x="695" y="111"/>
                  </a:cubicBezTo>
                  <a:cubicBezTo>
                    <a:pt x="621" y="37"/>
                    <a:pt x="521" y="1"/>
                    <a:pt x="42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44"/>
            <p:cNvSpPr/>
            <p:nvPr/>
          </p:nvSpPr>
          <p:spPr>
            <a:xfrm>
              <a:off x="3093080" y="2164564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0"/>
                  </a:moveTo>
                  <a:cubicBezTo>
                    <a:pt x="321" y="0"/>
                    <a:pt x="222" y="37"/>
                    <a:pt x="148" y="110"/>
                  </a:cubicBezTo>
                  <a:cubicBezTo>
                    <a:pt x="1" y="258"/>
                    <a:pt x="1" y="489"/>
                    <a:pt x="148" y="636"/>
                  </a:cubicBezTo>
                  <a:cubicBezTo>
                    <a:pt x="222" y="710"/>
                    <a:pt x="321" y="746"/>
                    <a:pt x="421" y="746"/>
                  </a:cubicBezTo>
                  <a:cubicBezTo>
                    <a:pt x="521" y="746"/>
                    <a:pt x="621" y="710"/>
                    <a:pt x="695" y="636"/>
                  </a:cubicBezTo>
                  <a:cubicBezTo>
                    <a:pt x="842" y="489"/>
                    <a:pt x="842" y="258"/>
                    <a:pt x="695" y="110"/>
                  </a:cubicBezTo>
                  <a:cubicBezTo>
                    <a:pt x="621" y="37"/>
                    <a:pt x="521" y="0"/>
                    <a:pt x="421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44"/>
            <p:cNvSpPr/>
            <p:nvPr/>
          </p:nvSpPr>
          <p:spPr>
            <a:xfrm>
              <a:off x="3336413" y="2211458"/>
              <a:ext cx="12292" cy="11514"/>
            </a:xfrm>
            <a:custGeom>
              <a:avLst/>
              <a:gdLst/>
              <a:ahLst/>
              <a:cxnLst/>
              <a:rect l="l" t="t" r="r" b="b"/>
              <a:pathLst>
                <a:path w="821" h="769" extrusionOk="0">
                  <a:moveTo>
                    <a:pt x="411" y="1"/>
                  </a:moveTo>
                  <a:cubicBezTo>
                    <a:pt x="316" y="1"/>
                    <a:pt x="221" y="37"/>
                    <a:pt x="148" y="111"/>
                  </a:cubicBezTo>
                  <a:cubicBezTo>
                    <a:pt x="1" y="258"/>
                    <a:pt x="1" y="511"/>
                    <a:pt x="148" y="658"/>
                  </a:cubicBezTo>
                  <a:cubicBezTo>
                    <a:pt x="221" y="731"/>
                    <a:pt x="316" y="768"/>
                    <a:pt x="411" y="768"/>
                  </a:cubicBezTo>
                  <a:cubicBezTo>
                    <a:pt x="505" y="768"/>
                    <a:pt x="600" y="731"/>
                    <a:pt x="673" y="658"/>
                  </a:cubicBezTo>
                  <a:cubicBezTo>
                    <a:pt x="821" y="511"/>
                    <a:pt x="821" y="258"/>
                    <a:pt x="673" y="111"/>
                  </a:cubicBezTo>
                  <a:cubicBezTo>
                    <a:pt x="600" y="37"/>
                    <a:pt x="505" y="1"/>
                    <a:pt x="41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p44"/>
            <p:cNvSpPr/>
            <p:nvPr/>
          </p:nvSpPr>
          <p:spPr>
            <a:xfrm>
              <a:off x="3196330" y="1945861"/>
              <a:ext cx="116172" cy="116486"/>
            </a:xfrm>
            <a:custGeom>
              <a:avLst/>
              <a:gdLst/>
              <a:ahLst/>
              <a:cxnLst/>
              <a:rect l="l" t="t" r="r" b="b"/>
              <a:pathLst>
                <a:path w="7759" h="7780" extrusionOk="0">
                  <a:moveTo>
                    <a:pt x="3176" y="0"/>
                  </a:moveTo>
                  <a:lnTo>
                    <a:pt x="1" y="3175"/>
                  </a:lnTo>
                  <a:lnTo>
                    <a:pt x="4584" y="7779"/>
                  </a:lnTo>
                  <a:lnTo>
                    <a:pt x="7759" y="458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0" name="Google Shape;3060;p44"/>
            <p:cNvSpPr/>
            <p:nvPr/>
          </p:nvSpPr>
          <p:spPr>
            <a:xfrm>
              <a:off x="3336413" y="2085943"/>
              <a:ext cx="116486" cy="116486"/>
            </a:xfrm>
            <a:custGeom>
              <a:avLst/>
              <a:gdLst/>
              <a:ahLst/>
              <a:cxnLst/>
              <a:rect l="l" t="t" r="r" b="b"/>
              <a:pathLst>
                <a:path w="7780" h="7780" extrusionOk="0">
                  <a:moveTo>
                    <a:pt x="3175" y="0"/>
                  </a:moveTo>
                  <a:lnTo>
                    <a:pt x="1" y="3196"/>
                  </a:lnTo>
                  <a:lnTo>
                    <a:pt x="4605" y="7779"/>
                  </a:lnTo>
                  <a:lnTo>
                    <a:pt x="7780" y="460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1" name="Google Shape;3061;p44"/>
          <p:cNvGrpSpPr/>
          <p:nvPr/>
        </p:nvGrpSpPr>
        <p:grpSpPr>
          <a:xfrm>
            <a:off x="3242711" y="5616124"/>
            <a:ext cx="274331" cy="473120"/>
            <a:chOff x="2483025" y="4268679"/>
            <a:chExt cx="202428" cy="349114"/>
          </a:xfrm>
        </p:grpSpPr>
        <p:sp>
          <p:nvSpPr>
            <p:cNvPr id="3062" name="Google Shape;3062;p44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p44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p44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p44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p44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p44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8" name="Google Shape;3068;p44"/>
          <p:cNvGrpSpPr/>
          <p:nvPr/>
        </p:nvGrpSpPr>
        <p:grpSpPr>
          <a:xfrm>
            <a:off x="1046584" y="3742298"/>
            <a:ext cx="446660" cy="494648"/>
            <a:chOff x="862507" y="2885984"/>
            <a:chExt cx="329590" cy="365000"/>
          </a:xfrm>
        </p:grpSpPr>
        <p:sp>
          <p:nvSpPr>
            <p:cNvPr id="3069" name="Google Shape;3069;p44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p44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p44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p44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p44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44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44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6" name="Google Shape;3076;p44"/>
          <p:cNvGrpSpPr/>
          <p:nvPr/>
        </p:nvGrpSpPr>
        <p:grpSpPr>
          <a:xfrm>
            <a:off x="4054543" y="3723082"/>
            <a:ext cx="432152" cy="514715"/>
            <a:chOff x="3082075" y="2871805"/>
            <a:chExt cx="318884" cy="379808"/>
          </a:xfrm>
        </p:grpSpPr>
        <p:sp>
          <p:nvSpPr>
            <p:cNvPr id="3077" name="Google Shape;3077;p44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p44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p44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0" name="Google Shape;3080;p44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p44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44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44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44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44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44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44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44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44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44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44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44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44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44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44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6" name="Google Shape;3096;p44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7" name="Google Shape;3097;p44"/>
          <p:cNvGrpSpPr/>
          <p:nvPr/>
        </p:nvGrpSpPr>
        <p:grpSpPr>
          <a:xfrm>
            <a:off x="3394164" y="1886368"/>
            <a:ext cx="555885" cy="439417"/>
            <a:chOff x="2594780" y="1516494"/>
            <a:chExt cx="410187" cy="324245"/>
          </a:xfrm>
        </p:grpSpPr>
        <p:sp>
          <p:nvSpPr>
            <p:cNvPr id="3098" name="Google Shape;3098;p44"/>
            <p:cNvSpPr/>
            <p:nvPr/>
          </p:nvSpPr>
          <p:spPr>
            <a:xfrm>
              <a:off x="2594780" y="1641455"/>
              <a:ext cx="241776" cy="199284"/>
            </a:xfrm>
            <a:custGeom>
              <a:avLst/>
              <a:gdLst/>
              <a:ahLst/>
              <a:cxnLst/>
              <a:rect l="l" t="t" r="r" b="b"/>
              <a:pathLst>
                <a:path w="16148" h="13310" extrusionOk="0">
                  <a:moveTo>
                    <a:pt x="8494" y="1"/>
                  </a:moveTo>
                  <a:lnTo>
                    <a:pt x="442" y="8053"/>
                  </a:lnTo>
                  <a:cubicBezTo>
                    <a:pt x="0" y="8474"/>
                    <a:pt x="0" y="9167"/>
                    <a:pt x="442" y="9588"/>
                  </a:cubicBezTo>
                  <a:lnTo>
                    <a:pt x="3680" y="12826"/>
                  </a:lnTo>
                  <a:cubicBezTo>
                    <a:pt x="3974" y="13141"/>
                    <a:pt x="4394" y="13309"/>
                    <a:pt x="4815" y="13309"/>
                  </a:cubicBezTo>
                  <a:lnTo>
                    <a:pt x="9819" y="13309"/>
                  </a:lnTo>
                  <a:cubicBezTo>
                    <a:pt x="10239" y="13309"/>
                    <a:pt x="10660" y="13141"/>
                    <a:pt x="10975" y="12826"/>
                  </a:cubicBezTo>
                  <a:lnTo>
                    <a:pt x="16147" y="7654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44"/>
            <p:cNvSpPr/>
            <p:nvPr/>
          </p:nvSpPr>
          <p:spPr>
            <a:xfrm>
              <a:off x="2632556" y="1738731"/>
              <a:ext cx="204000" cy="102008"/>
            </a:xfrm>
            <a:custGeom>
              <a:avLst/>
              <a:gdLst/>
              <a:ahLst/>
              <a:cxnLst/>
              <a:rect l="l" t="t" r="r" b="b"/>
              <a:pathLst>
                <a:path w="13625" h="6813" extrusionOk="0">
                  <a:moveTo>
                    <a:pt x="12468" y="0"/>
                  </a:moveTo>
                  <a:lnTo>
                    <a:pt x="8263" y="4226"/>
                  </a:lnTo>
                  <a:cubicBezTo>
                    <a:pt x="7653" y="4836"/>
                    <a:pt x="6812" y="5193"/>
                    <a:pt x="5971" y="5193"/>
                  </a:cubicBezTo>
                  <a:lnTo>
                    <a:pt x="0" y="5193"/>
                  </a:lnTo>
                  <a:lnTo>
                    <a:pt x="1157" y="6329"/>
                  </a:lnTo>
                  <a:cubicBezTo>
                    <a:pt x="1451" y="6644"/>
                    <a:pt x="1871" y="6812"/>
                    <a:pt x="2292" y="6812"/>
                  </a:cubicBezTo>
                  <a:lnTo>
                    <a:pt x="7296" y="6812"/>
                  </a:lnTo>
                  <a:cubicBezTo>
                    <a:pt x="7716" y="6812"/>
                    <a:pt x="8137" y="6644"/>
                    <a:pt x="8452" y="6329"/>
                  </a:cubicBezTo>
                  <a:lnTo>
                    <a:pt x="13624" y="1157"/>
                  </a:lnTo>
                  <a:lnTo>
                    <a:pt x="12468" y="0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44"/>
            <p:cNvSpPr/>
            <p:nvPr/>
          </p:nvSpPr>
          <p:spPr>
            <a:xfrm>
              <a:off x="2721957" y="1516494"/>
              <a:ext cx="241132" cy="239560"/>
            </a:xfrm>
            <a:custGeom>
              <a:avLst/>
              <a:gdLst/>
              <a:ahLst/>
              <a:cxnLst/>
              <a:rect l="l" t="t" r="r" b="b"/>
              <a:pathLst>
                <a:path w="16105" h="16000" extrusionOk="0">
                  <a:moveTo>
                    <a:pt x="8778" y="0"/>
                  </a:moveTo>
                  <a:cubicBezTo>
                    <a:pt x="8499" y="0"/>
                    <a:pt x="8221" y="105"/>
                    <a:pt x="8010" y="315"/>
                  </a:cubicBezTo>
                  <a:lnTo>
                    <a:pt x="0" y="8347"/>
                  </a:lnTo>
                  <a:lnTo>
                    <a:pt x="7653" y="16000"/>
                  </a:lnTo>
                  <a:lnTo>
                    <a:pt x="15663" y="7989"/>
                  </a:lnTo>
                  <a:cubicBezTo>
                    <a:pt x="16084" y="7569"/>
                    <a:pt x="16105" y="6875"/>
                    <a:pt x="15684" y="6455"/>
                  </a:cubicBezTo>
                  <a:lnTo>
                    <a:pt x="9545" y="315"/>
                  </a:lnTo>
                  <a:cubicBezTo>
                    <a:pt x="9335" y="105"/>
                    <a:pt x="9056" y="0"/>
                    <a:pt x="87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44"/>
            <p:cNvSpPr/>
            <p:nvPr/>
          </p:nvSpPr>
          <p:spPr>
            <a:xfrm>
              <a:off x="2881234" y="1828446"/>
              <a:ext cx="40306" cy="12292"/>
            </a:xfrm>
            <a:custGeom>
              <a:avLst/>
              <a:gdLst/>
              <a:ahLst/>
              <a:cxnLst/>
              <a:rect l="l" t="t" r="r" b="b"/>
              <a:pathLst>
                <a:path w="2692" h="821" extrusionOk="0">
                  <a:moveTo>
                    <a:pt x="526" y="0"/>
                  </a:moveTo>
                  <a:cubicBezTo>
                    <a:pt x="1" y="0"/>
                    <a:pt x="1" y="820"/>
                    <a:pt x="526" y="820"/>
                  </a:cubicBezTo>
                  <a:lnTo>
                    <a:pt x="2166" y="820"/>
                  </a:lnTo>
                  <a:cubicBezTo>
                    <a:pt x="2692" y="820"/>
                    <a:pt x="2692" y="0"/>
                    <a:pt x="21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44"/>
            <p:cNvSpPr/>
            <p:nvPr/>
          </p:nvSpPr>
          <p:spPr>
            <a:xfrm>
              <a:off x="2735177" y="1828446"/>
              <a:ext cx="89101" cy="12292"/>
            </a:xfrm>
            <a:custGeom>
              <a:avLst/>
              <a:gdLst/>
              <a:ahLst/>
              <a:cxnLst/>
              <a:rect l="l" t="t" r="r" b="b"/>
              <a:pathLst>
                <a:path w="5951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5424" y="820"/>
                  </a:lnTo>
                  <a:cubicBezTo>
                    <a:pt x="5950" y="820"/>
                    <a:pt x="5950" y="0"/>
                    <a:pt x="542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44"/>
            <p:cNvSpPr/>
            <p:nvPr/>
          </p:nvSpPr>
          <p:spPr>
            <a:xfrm>
              <a:off x="2832439" y="1828446"/>
              <a:ext cx="14179" cy="12203"/>
            </a:xfrm>
            <a:custGeom>
              <a:avLst/>
              <a:gdLst/>
              <a:ahLst/>
              <a:cxnLst/>
              <a:rect l="l" t="t" r="r" b="b"/>
              <a:pathLst>
                <a:path w="947" h="815" extrusionOk="0">
                  <a:moveTo>
                    <a:pt x="547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36" y="777"/>
                    <a:pt x="440" y="815"/>
                    <a:pt x="542" y="815"/>
                  </a:cubicBezTo>
                  <a:cubicBezTo>
                    <a:pt x="749" y="815"/>
                    <a:pt x="947" y="660"/>
                    <a:pt x="947" y="421"/>
                  </a:cubicBezTo>
                  <a:cubicBezTo>
                    <a:pt x="947" y="190"/>
                    <a:pt x="758" y="0"/>
                    <a:pt x="547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44"/>
            <p:cNvSpPr/>
            <p:nvPr/>
          </p:nvSpPr>
          <p:spPr>
            <a:xfrm>
              <a:off x="2990773" y="1828446"/>
              <a:ext cx="14194" cy="12203"/>
            </a:xfrm>
            <a:custGeom>
              <a:avLst/>
              <a:gdLst/>
              <a:ahLst/>
              <a:cxnLst/>
              <a:rect l="l" t="t" r="r" b="b"/>
              <a:pathLst>
                <a:path w="948" h="815" extrusionOk="0">
                  <a:moveTo>
                    <a:pt x="548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43" y="777"/>
                    <a:pt x="450" y="815"/>
                    <a:pt x="551" y="815"/>
                  </a:cubicBezTo>
                  <a:cubicBezTo>
                    <a:pt x="758" y="815"/>
                    <a:pt x="947" y="660"/>
                    <a:pt x="947" y="421"/>
                  </a:cubicBezTo>
                  <a:cubicBezTo>
                    <a:pt x="947" y="190"/>
                    <a:pt x="779" y="0"/>
                    <a:pt x="54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44"/>
            <p:cNvSpPr/>
            <p:nvPr/>
          </p:nvSpPr>
          <p:spPr>
            <a:xfrm>
              <a:off x="2928143" y="1828446"/>
              <a:ext cx="45022" cy="12292"/>
            </a:xfrm>
            <a:custGeom>
              <a:avLst/>
              <a:gdLst/>
              <a:ahLst/>
              <a:cxnLst/>
              <a:rect l="l" t="t" r="r" b="b"/>
              <a:pathLst>
                <a:path w="3007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2460" y="820"/>
                  </a:lnTo>
                  <a:cubicBezTo>
                    <a:pt x="3007" y="820"/>
                    <a:pt x="3007" y="0"/>
                    <a:pt x="2460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6" name="Google Shape;3106;p44"/>
          <p:cNvGrpSpPr/>
          <p:nvPr/>
        </p:nvGrpSpPr>
        <p:grpSpPr>
          <a:xfrm>
            <a:off x="2239781" y="1868029"/>
            <a:ext cx="452220" cy="451773"/>
            <a:chOff x="1742965" y="1502959"/>
            <a:chExt cx="333692" cy="333363"/>
          </a:xfrm>
        </p:grpSpPr>
        <p:sp>
          <p:nvSpPr>
            <p:cNvPr id="3107" name="Google Shape;3107;p44"/>
            <p:cNvSpPr/>
            <p:nvPr/>
          </p:nvSpPr>
          <p:spPr>
            <a:xfrm>
              <a:off x="1742965" y="1502959"/>
              <a:ext cx="333692" cy="333363"/>
            </a:xfrm>
            <a:custGeom>
              <a:avLst/>
              <a:gdLst/>
              <a:ahLst/>
              <a:cxnLst/>
              <a:rect l="l" t="t" r="r" b="b"/>
              <a:pathLst>
                <a:path w="22287" h="22265" extrusionOk="0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44"/>
            <p:cNvSpPr/>
            <p:nvPr/>
          </p:nvSpPr>
          <p:spPr>
            <a:xfrm>
              <a:off x="1854719" y="1629492"/>
              <a:ext cx="22040" cy="21740"/>
            </a:xfrm>
            <a:custGeom>
              <a:avLst/>
              <a:gdLst/>
              <a:ahLst/>
              <a:cxnLst/>
              <a:rect l="l" t="t" r="r" b="b"/>
              <a:pathLst>
                <a:path w="1472" h="1452" extrusionOk="0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44"/>
            <p:cNvSpPr/>
            <p:nvPr/>
          </p:nvSpPr>
          <p:spPr>
            <a:xfrm>
              <a:off x="1898783" y="1629492"/>
              <a:ext cx="22054" cy="2174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44"/>
            <p:cNvSpPr/>
            <p:nvPr/>
          </p:nvSpPr>
          <p:spPr>
            <a:xfrm>
              <a:off x="1942863" y="1629492"/>
              <a:ext cx="21725" cy="21740"/>
            </a:xfrm>
            <a:custGeom>
              <a:avLst/>
              <a:gdLst/>
              <a:ahLst/>
              <a:cxnLst/>
              <a:rect l="l" t="t" r="r" b="b"/>
              <a:pathLst>
                <a:path w="1451" h="1452" extrusionOk="0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1" name="Google Shape;3111;p44"/>
          <p:cNvGrpSpPr/>
          <p:nvPr/>
        </p:nvGrpSpPr>
        <p:grpSpPr>
          <a:xfrm>
            <a:off x="4013149" y="1886794"/>
            <a:ext cx="528574" cy="401878"/>
            <a:chOff x="3051531" y="1516809"/>
            <a:chExt cx="390034" cy="296545"/>
          </a:xfrm>
        </p:grpSpPr>
        <p:sp>
          <p:nvSpPr>
            <p:cNvPr id="3112" name="Google Shape;3112;p44"/>
            <p:cNvSpPr/>
            <p:nvPr/>
          </p:nvSpPr>
          <p:spPr>
            <a:xfrm>
              <a:off x="3051531" y="1516809"/>
              <a:ext cx="389719" cy="296545"/>
            </a:xfrm>
            <a:custGeom>
              <a:avLst/>
              <a:gdLst/>
              <a:ahLst/>
              <a:cxnLst/>
              <a:rect l="l" t="t" r="r" b="b"/>
              <a:pathLst>
                <a:path w="26029" h="19806" extrusionOk="0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3051531" y="1744391"/>
              <a:ext cx="389719" cy="68963"/>
            </a:xfrm>
            <a:custGeom>
              <a:avLst/>
              <a:gdLst/>
              <a:ahLst/>
              <a:cxnLst/>
              <a:rect l="l" t="t" r="r" b="b"/>
              <a:pathLst>
                <a:path w="26029" h="4606" extrusionOk="0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3051531" y="1753838"/>
              <a:ext cx="389719" cy="59516"/>
            </a:xfrm>
            <a:custGeom>
              <a:avLst/>
              <a:gdLst/>
              <a:ahLst/>
              <a:cxnLst/>
              <a:rect l="l" t="t" r="r" b="b"/>
              <a:pathLst>
                <a:path w="26029" h="3975" extrusionOk="0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3051846" y="1516809"/>
              <a:ext cx="389405" cy="65804"/>
            </a:xfrm>
            <a:custGeom>
              <a:avLst/>
              <a:gdLst/>
              <a:ahLst/>
              <a:cxnLst/>
              <a:rect l="l" t="t" r="r" b="b"/>
              <a:pathLst>
                <a:path w="26008" h="4395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3051846" y="1516809"/>
              <a:ext cx="389719" cy="56356"/>
            </a:xfrm>
            <a:custGeom>
              <a:avLst/>
              <a:gdLst/>
              <a:ahLst/>
              <a:cxnLst/>
              <a:rect l="l" t="t" r="r" b="b"/>
              <a:pathLst>
                <a:path w="26029" h="3764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3077973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3100012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3121737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3336727" y="1539148"/>
              <a:ext cx="81226" cy="11978"/>
            </a:xfrm>
            <a:custGeom>
              <a:avLst/>
              <a:gdLst/>
              <a:ahLst/>
              <a:cxnLst/>
              <a:rect l="l" t="t" r="r" b="b"/>
              <a:pathLst>
                <a:path w="5425" h="800" extrusionOk="0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3301153" y="1539148"/>
              <a:ext cx="30244" cy="11978"/>
            </a:xfrm>
            <a:custGeom>
              <a:avLst/>
              <a:gdLst/>
              <a:ahLst/>
              <a:cxnLst/>
              <a:rect l="l" t="t" r="r" b="b"/>
              <a:pathLst>
                <a:path w="2020" h="800" extrusionOk="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3170832" y="1608096"/>
              <a:ext cx="151432" cy="107667"/>
            </a:xfrm>
            <a:custGeom>
              <a:avLst/>
              <a:gdLst/>
              <a:ahLst/>
              <a:cxnLst/>
              <a:rect l="l" t="t" r="r" b="b"/>
              <a:pathLst>
                <a:path w="10114" h="7191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3170832" y="1608096"/>
              <a:ext cx="151432" cy="44079"/>
            </a:xfrm>
            <a:custGeom>
              <a:avLst/>
              <a:gdLst/>
              <a:ahLst/>
              <a:cxnLst/>
              <a:rect l="l" t="t" r="r" b="b"/>
              <a:pathLst>
                <a:path w="10114" h="2944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3227503" y="1642084"/>
              <a:ext cx="41878" cy="40007"/>
            </a:xfrm>
            <a:custGeom>
              <a:avLst/>
              <a:gdLst/>
              <a:ahLst/>
              <a:cxnLst/>
              <a:rect l="l" t="t" r="r" b="b"/>
              <a:pathLst>
                <a:path w="2797" h="2672" extrusionOk="0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3087106" y="1776177"/>
              <a:ext cx="160865" cy="11679"/>
            </a:xfrm>
            <a:custGeom>
              <a:avLst/>
              <a:gdLst/>
              <a:ahLst/>
              <a:cxnLst/>
              <a:rect l="l" t="t" r="r" b="b"/>
              <a:pathLst>
                <a:path w="10744" h="780" extrusionOk="0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3362540" y="1775563"/>
              <a:ext cx="46295" cy="11978"/>
            </a:xfrm>
            <a:custGeom>
              <a:avLst/>
              <a:gdLst/>
              <a:ahLst/>
              <a:cxnLst/>
              <a:rect l="l" t="t" r="r" b="b"/>
              <a:pathLst>
                <a:path w="3092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7" name="Google Shape;3127;p44"/>
          <p:cNvGrpSpPr/>
          <p:nvPr/>
        </p:nvGrpSpPr>
        <p:grpSpPr>
          <a:xfrm>
            <a:off x="4641111" y="1849135"/>
            <a:ext cx="479937" cy="476852"/>
            <a:chOff x="3514900" y="1489020"/>
            <a:chExt cx="354145" cy="351869"/>
          </a:xfrm>
        </p:grpSpPr>
        <p:sp>
          <p:nvSpPr>
            <p:cNvPr id="3128" name="Google Shape;3128;p44"/>
            <p:cNvSpPr/>
            <p:nvPr/>
          </p:nvSpPr>
          <p:spPr>
            <a:xfrm>
              <a:off x="3514900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0" name="Google Shape;3150;p44"/>
          <p:cNvGrpSpPr/>
          <p:nvPr/>
        </p:nvGrpSpPr>
        <p:grpSpPr>
          <a:xfrm>
            <a:off x="4033197" y="4371744"/>
            <a:ext cx="469711" cy="451530"/>
            <a:chOff x="3066324" y="3350446"/>
            <a:chExt cx="346599" cy="333183"/>
          </a:xfrm>
        </p:grpSpPr>
        <p:sp>
          <p:nvSpPr>
            <p:cNvPr id="3151" name="Google Shape;3151;p44"/>
            <p:cNvSpPr/>
            <p:nvPr/>
          </p:nvSpPr>
          <p:spPr>
            <a:xfrm>
              <a:off x="3077658" y="3672759"/>
              <a:ext cx="297174" cy="10735"/>
            </a:xfrm>
            <a:custGeom>
              <a:avLst/>
              <a:gdLst/>
              <a:ahLst/>
              <a:cxnLst/>
              <a:rect l="l" t="t" r="r" b="b"/>
              <a:pathLst>
                <a:path w="19848" h="717" extrusionOk="0">
                  <a:moveTo>
                    <a:pt x="562" y="0"/>
                  </a:moveTo>
                  <a:cubicBezTo>
                    <a:pt x="550" y="0"/>
                    <a:pt x="538" y="1"/>
                    <a:pt x="526" y="2"/>
                  </a:cubicBezTo>
                  <a:lnTo>
                    <a:pt x="484" y="2"/>
                  </a:lnTo>
                  <a:cubicBezTo>
                    <a:pt x="1" y="2"/>
                    <a:pt x="1" y="717"/>
                    <a:pt x="484" y="717"/>
                  </a:cubicBezTo>
                  <a:lnTo>
                    <a:pt x="526" y="717"/>
                  </a:lnTo>
                  <a:cubicBezTo>
                    <a:pt x="737" y="717"/>
                    <a:pt x="905" y="549"/>
                    <a:pt x="905" y="360"/>
                  </a:cubicBezTo>
                  <a:cubicBezTo>
                    <a:pt x="905" y="161"/>
                    <a:pt x="755" y="0"/>
                    <a:pt x="562" y="0"/>
                  </a:cubicBezTo>
                  <a:close/>
                  <a:moveTo>
                    <a:pt x="2418" y="2"/>
                  </a:moveTo>
                  <a:cubicBezTo>
                    <a:pt x="1935" y="2"/>
                    <a:pt x="1935" y="717"/>
                    <a:pt x="2418" y="717"/>
                  </a:cubicBezTo>
                  <a:lnTo>
                    <a:pt x="19364" y="717"/>
                  </a:lnTo>
                  <a:cubicBezTo>
                    <a:pt x="19848" y="717"/>
                    <a:pt x="19848" y="2"/>
                    <a:pt x="19364" y="2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3066324" y="3350446"/>
              <a:ext cx="346598" cy="333183"/>
            </a:xfrm>
            <a:custGeom>
              <a:avLst/>
              <a:gdLst/>
              <a:ahLst/>
              <a:cxnLst/>
              <a:rect l="l" t="t" r="r" b="b"/>
              <a:pathLst>
                <a:path w="23149" h="22253" extrusionOk="0">
                  <a:moveTo>
                    <a:pt x="12045" y="0"/>
                  </a:moveTo>
                  <a:cubicBezTo>
                    <a:pt x="12032" y="0"/>
                    <a:pt x="12019" y="0"/>
                    <a:pt x="12006" y="0"/>
                  </a:cubicBezTo>
                  <a:cubicBezTo>
                    <a:pt x="7506" y="0"/>
                    <a:pt x="3449" y="2691"/>
                    <a:pt x="1725" y="6854"/>
                  </a:cubicBezTo>
                  <a:cubicBezTo>
                    <a:pt x="1" y="11017"/>
                    <a:pt x="968" y="15811"/>
                    <a:pt x="4143" y="18985"/>
                  </a:cubicBezTo>
                  <a:cubicBezTo>
                    <a:pt x="6265" y="21122"/>
                    <a:pt x="9111" y="22253"/>
                    <a:pt x="12008" y="22253"/>
                  </a:cubicBezTo>
                  <a:cubicBezTo>
                    <a:pt x="13444" y="22253"/>
                    <a:pt x="14894" y="21974"/>
                    <a:pt x="16274" y="21403"/>
                  </a:cubicBezTo>
                  <a:cubicBezTo>
                    <a:pt x="20436" y="19679"/>
                    <a:pt x="23149" y="15621"/>
                    <a:pt x="23149" y="11122"/>
                  </a:cubicBezTo>
                  <a:cubicBezTo>
                    <a:pt x="23149" y="4975"/>
                    <a:pt x="18187" y="0"/>
                    <a:pt x="1204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3079545" y="3516970"/>
              <a:ext cx="333378" cy="166524"/>
            </a:xfrm>
            <a:custGeom>
              <a:avLst/>
              <a:gdLst/>
              <a:ahLst/>
              <a:cxnLst/>
              <a:rect l="l" t="t" r="r" b="b"/>
              <a:pathLst>
                <a:path w="22266" h="11122" extrusionOk="0">
                  <a:moveTo>
                    <a:pt x="1" y="0"/>
                  </a:moveTo>
                  <a:cubicBezTo>
                    <a:pt x="1" y="6139"/>
                    <a:pt x="4984" y="11122"/>
                    <a:pt x="11123" y="11122"/>
                  </a:cubicBezTo>
                  <a:cubicBezTo>
                    <a:pt x="17283" y="11122"/>
                    <a:pt x="22266" y="6139"/>
                    <a:pt x="22266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3079545" y="3371841"/>
              <a:ext cx="333378" cy="145143"/>
            </a:xfrm>
            <a:custGeom>
              <a:avLst/>
              <a:gdLst/>
              <a:ahLst/>
              <a:cxnLst/>
              <a:rect l="l" t="t" r="r" b="b"/>
              <a:pathLst>
                <a:path w="22266" h="9694" extrusionOk="0">
                  <a:moveTo>
                    <a:pt x="11123" y="1"/>
                  </a:moveTo>
                  <a:cubicBezTo>
                    <a:pt x="7380" y="1"/>
                    <a:pt x="3995" y="1473"/>
                    <a:pt x="1704" y="3764"/>
                  </a:cubicBezTo>
                  <a:cubicBezTo>
                    <a:pt x="590" y="5551"/>
                    <a:pt x="1" y="7591"/>
                    <a:pt x="1" y="9693"/>
                  </a:cubicBezTo>
                  <a:lnTo>
                    <a:pt x="22266" y="9693"/>
                  </a:lnTo>
                  <a:cubicBezTo>
                    <a:pt x="22266" y="7591"/>
                    <a:pt x="21677" y="5551"/>
                    <a:pt x="20563" y="3764"/>
                  </a:cubicBezTo>
                  <a:cubicBezTo>
                    <a:pt x="18250" y="1473"/>
                    <a:pt x="14886" y="1"/>
                    <a:pt x="11123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3188784" y="3371841"/>
              <a:ext cx="224138" cy="145143"/>
            </a:xfrm>
            <a:custGeom>
              <a:avLst/>
              <a:gdLst/>
              <a:ahLst/>
              <a:cxnLst/>
              <a:rect l="l" t="t" r="r" b="b"/>
              <a:pathLst>
                <a:path w="14970" h="9694" extrusionOk="0">
                  <a:moveTo>
                    <a:pt x="3827" y="1"/>
                  </a:moveTo>
                  <a:cubicBezTo>
                    <a:pt x="2544" y="1"/>
                    <a:pt x="1241" y="190"/>
                    <a:pt x="0" y="526"/>
                  </a:cubicBezTo>
                  <a:cubicBezTo>
                    <a:pt x="3007" y="2608"/>
                    <a:pt x="4794" y="6035"/>
                    <a:pt x="4794" y="9693"/>
                  </a:cubicBezTo>
                  <a:lnTo>
                    <a:pt x="14970" y="9693"/>
                  </a:lnTo>
                  <a:cubicBezTo>
                    <a:pt x="14970" y="7591"/>
                    <a:pt x="14381" y="5551"/>
                    <a:pt x="13267" y="3764"/>
                  </a:cubicBezTo>
                  <a:cubicBezTo>
                    <a:pt x="10954" y="1473"/>
                    <a:pt x="7590" y="1"/>
                    <a:pt x="382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3079545" y="3516970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4016" y="8221"/>
                    <a:pt x="7380" y="9671"/>
                    <a:pt x="11123" y="9671"/>
                  </a:cubicBezTo>
                  <a:cubicBezTo>
                    <a:pt x="14886" y="9671"/>
                    <a:pt x="18250" y="8221"/>
                    <a:pt x="20563" y="5908"/>
                  </a:cubicBezTo>
                  <a:cubicBezTo>
                    <a:pt x="21677" y="4142"/>
                    <a:pt x="22266" y="2081"/>
                    <a:pt x="222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3079545" y="3516970"/>
              <a:ext cx="181018" cy="136938"/>
            </a:xfrm>
            <a:custGeom>
              <a:avLst/>
              <a:gdLst/>
              <a:ahLst/>
              <a:cxnLst/>
              <a:rect l="l" t="t" r="r" b="b"/>
              <a:pathLst>
                <a:path w="12090" h="9146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3260" y="7443"/>
                    <a:pt x="5194" y="8557"/>
                    <a:pt x="7296" y="9146"/>
                  </a:cubicBezTo>
                  <a:cubicBezTo>
                    <a:pt x="10303" y="7064"/>
                    <a:pt x="12090" y="3658"/>
                    <a:pt x="12090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3079545" y="3430084"/>
              <a:ext cx="333378" cy="173771"/>
            </a:xfrm>
            <a:custGeom>
              <a:avLst/>
              <a:gdLst/>
              <a:ahLst/>
              <a:cxnLst/>
              <a:rect l="l" t="t" r="r" b="b"/>
              <a:pathLst>
                <a:path w="22266" h="11606" extrusionOk="0">
                  <a:moveTo>
                    <a:pt x="11123" y="0"/>
                  </a:moveTo>
                  <a:cubicBezTo>
                    <a:pt x="4984" y="0"/>
                    <a:pt x="1" y="2586"/>
                    <a:pt x="1" y="5803"/>
                  </a:cubicBezTo>
                  <a:cubicBezTo>
                    <a:pt x="1" y="8999"/>
                    <a:pt x="4984" y="11606"/>
                    <a:pt x="11123" y="11606"/>
                  </a:cubicBezTo>
                  <a:cubicBezTo>
                    <a:pt x="17262" y="11606"/>
                    <a:pt x="22266" y="8999"/>
                    <a:pt x="22266" y="5803"/>
                  </a:cubicBezTo>
                  <a:cubicBezTo>
                    <a:pt x="22266" y="258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3079545" y="3444563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1123" y="0"/>
                  </a:moveTo>
                  <a:cubicBezTo>
                    <a:pt x="4984" y="0"/>
                    <a:pt x="1" y="2166"/>
                    <a:pt x="1" y="4836"/>
                  </a:cubicBezTo>
                  <a:cubicBezTo>
                    <a:pt x="1" y="7506"/>
                    <a:pt x="4984" y="9672"/>
                    <a:pt x="11123" y="9672"/>
                  </a:cubicBezTo>
                  <a:cubicBezTo>
                    <a:pt x="17262" y="9672"/>
                    <a:pt x="22266" y="7506"/>
                    <a:pt x="22266" y="4836"/>
                  </a:cubicBezTo>
                  <a:cubicBezTo>
                    <a:pt x="22266" y="216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3079545" y="3444563"/>
              <a:ext cx="186692" cy="144814"/>
            </a:xfrm>
            <a:custGeom>
              <a:avLst/>
              <a:gdLst/>
              <a:ahLst/>
              <a:cxnLst/>
              <a:rect l="l" t="t" r="r" b="b"/>
              <a:pathLst>
                <a:path w="12469" h="9672" extrusionOk="0">
                  <a:moveTo>
                    <a:pt x="10997" y="0"/>
                  </a:moveTo>
                  <a:cubicBezTo>
                    <a:pt x="4899" y="21"/>
                    <a:pt x="1" y="2187"/>
                    <a:pt x="1" y="4836"/>
                  </a:cubicBezTo>
                  <a:cubicBezTo>
                    <a:pt x="1" y="7485"/>
                    <a:pt x="4899" y="9630"/>
                    <a:pt x="10997" y="9672"/>
                  </a:cubicBezTo>
                  <a:cubicBezTo>
                    <a:pt x="12468" y="6602"/>
                    <a:pt x="12468" y="3049"/>
                    <a:pt x="1099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1" name="Google Shape;3161;p44"/>
          <p:cNvGrpSpPr/>
          <p:nvPr/>
        </p:nvGrpSpPr>
        <p:grpSpPr>
          <a:xfrm>
            <a:off x="1616104" y="2476689"/>
            <a:ext cx="492314" cy="492395"/>
            <a:chOff x="1282755" y="1952089"/>
            <a:chExt cx="363278" cy="363338"/>
          </a:xfrm>
        </p:grpSpPr>
        <p:sp>
          <p:nvSpPr>
            <p:cNvPr id="3162" name="Google Shape;3162;p44"/>
            <p:cNvSpPr/>
            <p:nvPr/>
          </p:nvSpPr>
          <p:spPr>
            <a:xfrm>
              <a:off x="1282755" y="1952089"/>
              <a:ext cx="359924" cy="363338"/>
            </a:xfrm>
            <a:custGeom>
              <a:avLst/>
              <a:gdLst/>
              <a:ahLst/>
              <a:cxnLst/>
              <a:rect l="l" t="t" r="r" b="b"/>
              <a:pathLst>
                <a:path w="24039" h="24267" extrusionOk="0">
                  <a:moveTo>
                    <a:pt x="9104" y="6354"/>
                  </a:moveTo>
                  <a:lnTo>
                    <a:pt x="11711" y="7847"/>
                  </a:lnTo>
                  <a:lnTo>
                    <a:pt x="9104" y="9340"/>
                  </a:lnTo>
                  <a:lnTo>
                    <a:pt x="9104" y="6354"/>
                  </a:lnTo>
                  <a:close/>
                  <a:moveTo>
                    <a:pt x="15747" y="6354"/>
                  </a:moveTo>
                  <a:lnTo>
                    <a:pt x="15747" y="9340"/>
                  </a:lnTo>
                  <a:lnTo>
                    <a:pt x="13140" y="7847"/>
                  </a:lnTo>
                  <a:lnTo>
                    <a:pt x="15747" y="6354"/>
                  </a:lnTo>
                  <a:close/>
                  <a:moveTo>
                    <a:pt x="19431" y="4777"/>
                  </a:moveTo>
                  <a:cubicBezTo>
                    <a:pt x="22823" y="4777"/>
                    <a:pt x="24038" y="9305"/>
                    <a:pt x="21066" y="10980"/>
                  </a:cubicBezTo>
                  <a:lnTo>
                    <a:pt x="19868" y="11673"/>
                  </a:lnTo>
                  <a:lnTo>
                    <a:pt x="16483" y="9739"/>
                  </a:lnTo>
                  <a:lnTo>
                    <a:pt x="16483" y="5934"/>
                  </a:lnTo>
                  <a:cubicBezTo>
                    <a:pt x="17450" y="5450"/>
                    <a:pt x="18102" y="4777"/>
                    <a:pt x="19384" y="4777"/>
                  </a:cubicBezTo>
                  <a:cubicBezTo>
                    <a:pt x="19400" y="4777"/>
                    <a:pt x="19416" y="4777"/>
                    <a:pt x="19431" y="4777"/>
                  </a:cubicBezTo>
                  <a:close/>
                  <a:moveTo>
                    <a:pt x="5422" y="4777"/>
                  </a:moveTo>
                  <a:cubicBezTo>
                    <a:pt x="5430" y="4777"/>
                    <a:pt x="5437" y="4777"/>
                    <a:pt x="5445" y="4777"/>
                  </a:cubicBezTo>
                  <a:cubicBezTo>
                    <a:pt x="6749" y="4777"/>
                    <a:pt x="7422" y="5471"/>
                    <a:pt x="8389" y="5955"/>
                  </a:cubicBezTo>
                  <a:lnTo>
                    <a:pt x="8389" y="9760"/>
                  </a:lnTo>
                  <a:lnTo>
                    <a:pt x="5004" y="11694"/>
                  </a:lnTo>
                  <a:lnTo>
                    <a:pt x="3784" y="11001"/>
                  </a:lnTo>
                  <a:cubicBezTo>
                    <a:pt x="827" y="9302"/>
                    <a:pt x="2034" y="4777"/>
                    <a:pt x="5422" y="4777"/>
                  </a:cubicBezTo>
                  <a:close/>
                  <a:moveTo>
                    <a:pt x="16462" y="10559"/>
                  </a:moveTo>
                  <a:lnTo>
                    <a:pt x="19132" y="12094"/>
                  </a:lnTo>
                  <a:lnTo>
                    <a:pt x="16462" y="13608"/>
                  </a:lnTo>
                  <a:lnTo>
                    <a:pt x="16462" y="10559"/>
                  </a:lnTo>
                  <a:close/>
                  <a:moveTo>
                    <a:pt x="8389" y="10580"/>
                  </a:moveTo>
                  <a:lnTo>
                    <a:pt x="8389" y="13629"/>
                  </a:lnTo>
                  <a:lnTo>
                    <a:pt x="5719" y="12094"/>
                  </a:lnTo>
                  <a:lnTo>
                    <a:pt x="8389" y="10580"/>
                  </a:lnTo>
                  <a:close/>
                  <a:moveTo>
                    <a:pt x="12425" y="8246"/>
                  </a:moveTo>
                  <a:lnTo>
                    <a:pt x="15747" y="10160"/>
                  </a:lnTo>
                  <a:lnTo>
                    <a:pt x="15747" y="14028"/>
                  </a:lnTo>
                  <a:lnTo>
                    <a:pt x="12425" y="15920"/>
                  </a:lnTo>
                  <a:lnTo>
                    <a:pt x="9083" y="14028"/>
                  </a:lnTo>
                  <a:lnTo>
                    <a:pt x="9083" y="10160"/>
                  </a:lnTo>
                  <a:lnTo>
                    <a:pt x="12425" y="8246"/>
                  </a:lnTo>
                  <a:close/>
                  <a:moveTo>
                    <a:pt x="9104" y="14848"/>
                  </a:moveTo>
                  <a:lnTo>
                    <a:pt x="11711" y="16341"/>
                  </a:lnTo>
                  <a:lnTo>
                    <a:pt x="9104" y="17834"/>
                  </a:lnTo>
                  <a:lnTo>
                    <a:pt x="9104" y="14848"/>
                  </a:lnTo>
                  <a:close/>
                  <a:moveTo>
                    <a:pt x="15747" y="14848"/>
                  </a:moveTo>
                  <a:lnTo>
                    <a:pt x="15747" y="17834"/>
                  </a:lnTo>
                  <a:lnTo>
                    <a:pt x="13140" y="16341"/>
                  </a:lnTo>
                  <a:lnTo>
                    <a:pt x="15747" y="14848"/>
                  </a:lnTo>
                  <a:close/>
                  <a:moveTo>
                    <a:pt x="19847" y="12493"/>
                  </a:moveTo>
                  <a:lnTo>
                    <a:pt x="21066" y="13187"/>
                  </a:lnTo>
                  <a:cubicBezTo>
                    <a:pt x="22643" y="14112"/>
                    <a:pt x="23211" y="16131"/>
                    <a:pt x="22286" y="17728"/>
                  </a:cubicBezTo>
                  <a:cubicBezTo>
                    <a:pt x="21677" y="18805"/>
                    <a:pt x="20553" y="19414"/>
                    <a:pt x="19395" y="19414"/>
                  </a:cubicBezTo>
                  <a:cubicBezTo>
                    <a:pt x="18835" y="19414"/>
                    <a:pt x="18266" y="19271"/>
                    <a:pt x="17745" y="18969"/>
                  </a:cubicBezTo>
                  <a:lnTo>
                    <a:pt x="17745" y="18990"/>
                  </a:lnTo>
                  <a:lnTo>
                    <a:pt x="16462" y="18254"/>
                  </a:lnTo>
                  <a:lnTo>
                    <a:pt x="16462" y="14428"/>
                  </a:lnTo>
                  <a:lnTo>
                    <a:pt x="19847" y="12493"/>
                  </a:lnTo>
                  <a:close/>
                  <a:moveTo>
                    <a:pt x="12425" y="16761"/>
                  </a:moveTo>
                  <a:lnTo>
                    <a:pt x="15747" y="18653"/>
                  </a:lnTo>
                  <a:lnTo>
                    <a:pt x="15747" y="20146"/>
                  </a:lnTo>
                  <a:cubicBezTo>
                    <a:pt x="15747" y="21975"/>
                    <a:pt x="14254" y="23468"/>
                    <a:pt x="12425" y="23468"/>
                  </a:cubicBezTo>
                  <a:cubicBezTo>
                    <a:pt x="10575" y="23468"/>
                    <a:pt x="9104" y="21975"/>
                    <a:pt x="9104" y="20146"/>
                  </a:cubicBezTo>
                  <a:lnTo>
                    <a:pt x="9104" y="18653"/>
                  </a:lnTo>
                  <a:lnTo>
                    <a:pt x="12425" y="16761"/>
                  </a:lnTo>
                  <a:close/>
                  <a:moveTo>
                    <a:pt x="12456" y="1"/>
                  </a:moveTo>
                  <a:cubicBezTo>
                    <a:pt x="10392" y="1"/>
                    <a:pt x="8375" y="1555"/>
                    <a:pt x="8389" y="4042"/>
                  </a:cubicBezTo>
                  <a:lnTo>
                    <a:pt x="8389" y="5114"/>
                  </a:lnTo>
                  <a:lnTo>
                    <a:pt x="7443" y="4588"/>
                  </a:lnTo>
                  <a:cubicBezTo>
                    <a:pt x="6831" y="4256"/>
                    <a:pt x="6173" y="4098"/>
                    <a:pt x="5524" y="4098"/>
                  </a:cubicBezTo>
                  <a:cubicBezTo>
                    <a:pt x="4123" y="4098"/>
                    <a:pt x="2766" y="4836"/>
                    <a:pt x="2018" y="6144"/>
                  </a:cubicBezTo>
                  <a:cubicBezTo>
                    <a:pt x="925" y="8036"/>
                    <a:pt x="1556" y="10475"/>
                    <a:pt x="3427" y="11610"/>
                  </a:cubicBezTo>
                  <a:lnTo>
                    <a:pt x="4289" y="12094"/>
                  </a:lnTo>
                  <a:lnTo>
                    <a:pt x="3427" y="12577"/>
                  </a:lnTo>
                  <a:cubicBezTo>
                    <a:pt x="0" y="14554"/>
                    <a:pt x="1156" y="19768"/>
                    <a:pt x="5109" y="20104"/>
                  </a:cubicBezTo>
                  <a:lnTo>
                    <a:pt x="5130" y="20104"/>
                  </a:lnTo>
                  <a:cubicBezTo>
                    <a:pt x="5571" y="20104"/>
                    <a:pt x="5592" y="19452"/>
                    <a:pt x="5172" y="19389"/>
                  </a:cubicBezTo>
                  <a:cubicBezTo>
                    <a:pt x="1913" y="19116"/>
                    <a:pt x="967" y="14806"/>
                    <a:pt x="3784" y="13187"/>
                  </a:cubicBezTo>
                  <a:lnTo>
                    <a:pt x="5004" y="12493"/>
                  </a:lnTo>
                  <a:lnTo>
                    <a:pt x="8389" y="14428"/>
                  </a:lnTo>
                  <a:lnTo>
                    <a:pt x="8389" y="18233"/>
                  </a:lnTo>
                  <a:cubicBezTo>
                    <a:pt x="7253" y="18864"/>
                    <a:pt x="6980" y="19095"/>
                    <a:pt x="6433" y="19263"/>
                  </a:cubicBezTo>
                  <a:cubicBezTo>
                    <a:pt x="5988" y="19356"/>
                    <a:pt x="6116" y="19972"/>
                    <a:pt x="6484" y="19972"/>
                  </a:cubicBezTo>
                  <a:cubicBezTo>
                    <a:pt x="6533" y="19972"/>
                    <a:pt x="6587" y="19961"/>
                    <a:pt x="6644" y="19936"/>
                  </a:cubicBezTo>
                  <a:cubicBezTo>
                    <a:pt x="7295" y="19747"/>
                    <a:pt x="7611" y="19494"/>
                    <a:pt x="8389" y="19053"/>
                  </a:cubicBezTo>
                  <a:lnTo>
                    <a:pt x="8389" y="20125"/>
                  </a:lnTo>
                  <a:cubicBezTo>
                    <a:pt x="8326" y="22396"/>
                    <a:pt x="10155" y="24267"/>
                    <a:pt x="12425" y="24267"/>
                  </a:cubicBezTo>
                  <a:cubicBezTo>
                    <a:pt x="14696" y="24267"/>
                    <a:pt x="16525" y="22396"/>
                    <a:pt x="16462" y="20125"/>
                  </a:cubicBezTo>
                  <a:lnTo>
                    <a:pt x="16462" y="19074"/>
                  </a:lnTo>
                  <a:cubicBezTo>
                    <a:pt x="17093" y="19368"/>
                    <a:pt x="17913" y="20125"/>
                    <a:pt x="19384" y="20125"/>
                  </a:cubicBezTo>
                  <a:cubicBezTo>
                    <a:pt x="21235" y="20125"/>
                    <a:pt x="22832" y="18885"/>
                    <a:pt x="23316" y="17119"/>
                  </a:cubicBezTo>
                  <a:cubicBezTo>
                    <a:pt x="23779" y="15332"/>
                    <a:pt x="23001" y="13481"/>
                    <a:pt x="21403" y="12556"/>
                  </a:cubicBezTo>
                  <a:lnTo>
                    <a:pt x="21403" y="12577"/>
                  </a:lnTo>
                  <a:lnTo>
                    <a:pt x="20562" y="12094"/>
                  </a:lnTo>
                  <a:lnTo>
                    <a:pt x="21403" y="11610"/>
                  </a:lnTo>
                  <a:cubicBezTo>
                    <a:pt x="23337" y="10496"/>
                    <a:pt x="24010" y="8036"/>
                    <a:pt x="22917" y="6081"/>
                  </a:cubicBezTo>
                  <a:cubicBezTo>
                    <a:pt x="22167" y="4780"/>
                    <a:pt x="20800" y="4050"/>
                    <a:pt x="19396" y="4050"/>
                  </a:cubicBezTo>
                  <a:cubicBezTo>
                    <a:pt x="18713" y="4050"/>
                    <a:pt x="18021" y="4223"/>
                    <a:pt x="17387" y="4588"/>
                  </a:cubicBezTo>
                  <a:lnTo>
                    <a:pt x="16462" y="5114"/>
                  </a:lnTo>
                  <a:cubicBezTo>
                    <a:pt x="16441" y="4231"/>
                    <a:pt x="16504" y="3831"/>
                    <a:pt x="16357" y="3159"/>
                  </a:cubicBezTo>
                  <a:cubicBezTo>
                    <a:pt x="16322" y="2958"/>
                    <a:pt x="16171" y="2869"/>
                    <a:pt x="16017" y="2869"/>
                  </a:cubicBezTo>
                  <a:cubicBezTo>
                    <a:pt x="15800" y="2869"/>
                    <a:pt x="15577" y="3044"/>
                    <a:pt x="15663" y="3327"/>
                  </a:cubicBezTo>
                  <a:cubicBezTo>
                    <a:pt x="15789" y="3894"/>
                    <a:pt x="15726" y="4210"/>
                    <a:pt x="15747" y="5513"/>
                  </a:cubicBezTo>
                  <a:lnTo>
                    <a:pt x="12425" y="7426"/>
                  </a:lnTo>
                  <a:lnTo>
                    <a:pt x="9083" y="5513"/>
                  </a:lnTo>
                  <a:lnTo>
                    <a:pt x="9083" y="4042"/>
                  </a:lnTo>
                  <a:cubicBezTo>
                    <a:pt x="9083" y="1991"/>
                    <a:pt x="10748" y="706"/>
                    <a:pt x="12449" y="706"/>
                  </a:cubicBezTo>
                  <a:cubicBezTo>
                    <a:pt x="13451" y="706"/>
                    <a:pt x="14465" y="1152"/>
                    <a:pt x="15159" y="2149"/>
                  </a:cubicBezTo>
                  <a:cubicBezTo>
                    <a:pt x="15233" y="2280"/>
                    <a:pt x="15341" y="2333"/>
                    <a:pt x="15448" y="2333"/>
                  </a:cubicBezTo>
                  <a:cubicBezTo>
                    <a:pt x="15703" y="2333"/>
                    <a:pt x="15954" y="2031"/>
                    <a:pt x="15747" y="1750"/>
                  </a:cubicBezTo>
                  <a:cubicBezTo>
                    <a:pt x="14905" y="541"/>
                    <a:pt x="13672" y="1"/>
                    <a:pt x="12456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1437900" y="2104404"/>
              <a:ext cx="61118" cy="57644"/>
            </a:xfrm>
            <a:custGeom>
              <a:avLst/>
              <a:gdLst/>
              <a:ahLst/>
              <a:cxnLst/>
              <a:rect l="l" t="t" r="r" b="b"/>
              <a:pathLst>
                <a:path w="4082" h="3850" extrusionOk="0">
                  <a:moveTo>
                    <a:pt x="2068" y="1"/>
                  </a:moveTo>
                  <a:cubicBezTo>
                    <a:pt x="1176" y="1"/>
                    <a:pt x="288" y="589"/>
                    <a:pt x="150" y="1690"/>
                  </a:cubicBezTo>
                  <a:cubicBezTo>
                    <a:pt x="1" y="2980"/>
                    <a:pt x="1036" y="3849"/>
                    <a:pt x="2094" y="3849"/>
                  </a:cubicBezTo>
                  <a:cubicBezTo>
                    <a:pt x="2673" y="3849"/>
                    <a:pt x="3259" y="3588"/>
                    <a:pt x="3661" y="2993"/>
                  </a:cubicBezTo>
                  <a:cubicBezTo>
                    <a:pt x="3998" y="2489"/>
                    <a:pt x="4082" y="1837"/>
                    <a:pt x="3871" y="1269"/>
                  </a:cubicBezTo>
                  <a:cubicBezTo>
                    <a:pt x="3556" y="409"/>
                    <a:pt x="2811" y="1"/>
                    <a:pt x="2068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1286214" y="2015019"/>
              <a:ext cx="61148" cy="47313"/>
            </a:xfrm>
            <a:custGeom>
              <a:avLst/>
              <a:gdLst/>
              <a:ahLst/>
              <a:cxnLst/>
              <a:rect l="l" t="t" r="r" b="b"/>
              <a:pathLst>
                <a:path w="4084" h="3160" extrusionOk="0">
                  <a:moveTo>
                    <a:pt x="2042" y="0"/>
                  </a:moveTo>
                  <a:cubicBezTo>
                    <a:pt x="1945" y="0"/>
                    <a:pt x="1846" y="9"/>
                    <a:pt x="1745" y="28"/>
                  </a:cubicBezTo>
                  <a:cubicBezTo>
                    <a:pt x="358" y="301"/>
                    <a:pt x="0" y="2109"/>
                    <a:pt x="1157" y="2887"/>
                  </a:cubicBezTo>
                  <a:cubicBezTo>
                    <a:pt x="1325" y="2992"/>
                    <a:pt x="1493" y="3076"/>
                    <a:pt x="1661" y="3118"/>
                  </a:cubicBezTo>
                  <a:cubicBezTo>
                    <a:pt x="1784" y="3146"/>
                    <a:pt x="1907" y="3160"/>
                    <a:pt x="2029" y="3160"/>
                  </a:cubicBezTo>
                  <a:cubicBezTo>
                    <a:pt x="2549" y="3160"/>
                    <a:pt x="3036" y="2910"/>
                    <a:pt x="3343" y="2467"/>
                  </a:cubicBezTo>
                  <a:cubicBezTo>
                    <a:pt x="4083" y="1396"/>
                    <a:pt x="3254" y="0"/>
                    <a:pt x="2042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1595396" y="2201696"/>
              <a:ext cx="50637" cy="47253"/>
            </a:xfrm>
            <a:custGeom>
              <a:avLst/>
              <a:gdLst/>
              <a:ahLst/>
              <a:cxnLst/>
              <a:rect l="l" t="t" r="r" b="b"/>
              <a:pathLst>
                <a:path w="3382" h="3156" extrusionOk="0">
                  <a:moveTo>
                    <a:pt x="1753" y="0"/>
                  </a:moveTo>
                  <a:cubicBezTo>
                    <a:pt x="1055" y="0"/>
                    <a:pt x="357" y="437"/>
                    <a:pt x="206" y="1289"/>
                  </a:cubicBezTo>
                  <a:cubicBezTo>
                    <a:pt x="0" y="2388"/>
                    <a:pt x="872" y="3155"/>
                    <a:pt x="1771" y="3155"/>
                  </a:cubicBezTo>
                  <a:cubicBezTo>
                    <a:pt x="2247" y="3155"/>
                    <a:pt x="2731" y="2940"/>
                    <a:pt x="3066" y="2445"/>
                  </a:cubicBezTo>
                  <a:cubicBezTo>
                    <a:pt x="3297" y="2088"/>
                    <a:pt x="3381" y="1625"/>
                    <a:pt x="3276" y="1205"/>
                  </a:cubicBezTo>
                  <a:cubicBezTo>
                    <a:pt x="3081" y="395"/>
                    <a:pt x="2417" y="0"/>
                    <a:pt x="175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1452034" y="2121653"/>
              <a:ext cx="46984" cy="40276"/>
            </a:xfrm>
            <a:custGeom>
              <a:avLst/>
              <a:gdLst/>
              <a:ahLst/>
              <a:cxnLst/>
              <a:rect l="l" t="t" r="r" b="b"/>
              <a:pathLst>
                <a:path w="3138" h="2690" extrusionOk="0">
                  <a:moveTo>
                    <a:pt x="2267" y="1"/>
                  </a:moveTo>
                  <a:cubicBezTo>
                    <a:pt x="1007" y="1"/>
                    <a:pt x="1" y="1266"/>
                    <a:pt x="468" y="2577"/>
                  </a:cubicBezTo>
                  <a:cubicBezTo>
                    <a:pt x="679" y="2653"/>
                    <a:pt x="898" y="2690"/>
                    <a:pt x="1115" y="2690"/>
                  </a:cubicBezTo>
                  <a:cubicBezTo>
                    <a:pt x="1737" y="2690"/>
                    <a:pt x="2343" y="2387"/>
                    <a:pt x="2717" y="1841"/>
                  </a:cubicBezTo>
                  <a:cubicBezTo>
                    <a:pt x="3054" y="1337"/>
                    <a:pt x="3138" y="685"/>
                    <a:pt x="2927" y="117"/>
                  </a:cubicBezTo>
                  <a:cubicBezTo>
                    <a:pt x="2704" y="37"/>
                    <a:pt x="2482" y="1"/>
                    <a:pt x="226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1307445" y="2032701"/>
              <a:ext cx="33868" cy="29631"/>
            </a:xfrm>
            <a:custGeom>
              <a:avLst/>
              <a:gdLst/>
              <a:ahLst/>
              <a:cxnLst/>
              <a:rect l="l" t="t" r="r" b="b"/>
              <a:pathLst>
                <a:path w="2262" h="1979" extrusionOk="0">
                  <a:moveTo>
                    <a:pt x="1779" y="1"/>
                  </a:moveTo>
                  <a:cubicBezTo>
                    <a:pt x="788" y="1"/>
                    <a:pt x="0" y="927"/>
                    <a:pt x="243" y="1937"/>
                  </a:cubicBezTo>
                  <a:cubicBezTo>
                    <a:pt x="366" y="1965"/>
                    <a:pt x="489" y="1979"/>
                    <a:pt x="611" y="1979"/>
                  </a:cubicBezTo>
                  <a:cubicBezTo>
                    <a:pt x="1131" y="1979"/>
                    <a:pt x="1618" y="1729"/>
                    <a:pt x="1925" y="1286"/>
                  </a:cubicBezTo>
                  <a:cubicBezTo>
                    <a:pt x="2177" y="928"/>
                    <a:pt x="2262" y="466"/>
                    <a:pt x="2156" y="45"/>
                  </a:cubicBezTo>
                  <a:cubicBezTo>
                    <a:pt x="2029" y="15"/>
                    <a:pt x="1903" y="1"/>
                    <a:pt x="17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1612464" y="2219064"/>
              <a:ext cx="33568" cy="29750"/>
            </a:xfrm>
            <a:custGeom>
              <a:avLst/>
              <a:gdLst/>
              <a:ahLst/>
              <a:cxnLst/>
              <a:rect l="l" t="t" r="r" b="b"/>
              <a:pathLst>
                <a:path w="2242" h="1987" extrusionOk="0">
                  <a:moveTo>
                    <a:pt x="1765" y="0"/>
                  </a:moveTo>
                  <a:cubicBezTo>
                    <a:pt x="789" y="0"/>
                    <a:pt x="1" y="927"/>
                    <a:pt x="244" y="1937"/>
                  </a:cubicBezTo>
                  <a:cubicBezTo>
                    <a:pt x="369" y="1970"/>
                    <a:pt x="495" y="1986"/>
                    <a:pt x="621" y="1986"/>
                  </a:cubicBezTo>
                  <a:cubicBezTo>
                    <a:pt x="1129" y="1986"/>
                    <a:pt x="1622" y="1723"/>
                    <a:pt x="1926" y="1285"/>
                  </a:cubicBezTo>
                  <a:cubicBezTo>
                    <a:pt x="2178" y="928"/>
                    <a:pt x="2241" y="465"/>
                    <a:pt x="2136" y="45"/>
                  </a:cubicBezTo>
                  <a:cubicBezTo>
                    <a:pt x="2011" y="14"/>
                    <a:pt x="1886" y="0"/>
                    <a:pt x="1765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9" name="Google Shape;3169;p44"/>
          <p:cNvGrpSpPr/>
          <p:nvPr/>
        </p:nvGrpSpPr>
        <p:grpSpPr>
          <a:xfrm>
            <a:off x="4634596" y="3773874"/>
            <a:ext cx="481275" cy="465611"/>
            <a:chOff x="3510094" y="2909281"/>
            <a:chExt cx="355132" cy="343574"/>
          </a:xfrm>
        </p:grpSpPr>
        <p:sp>
          <p:nvSpPr>
            <p:cNvPr id="3170" name="Google Shape;3170;p44"/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5" name="Google Shape;3175;p44"/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6" name="Google Shape;3176;p44"/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7" name="Google Shape;3177;p44"/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8" name="Google Shape;3178;p44"/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9" name="Google Shape;3179;p44"/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0" name="Google Shape;3180;p44"/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1" name="Google Shape;3181;p44"/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2" name="Google Shape;3182;p44"/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3" name="Google Shape;3183;p44"/>
          <p:cNvSpPr/>
          <p:nvPr/>
        </p:nvSpPr>
        <p:spPr>
          <a:xfrm>
            <a:off x="3284438" y="2286882"/>
            <a:ext cx="44374" cy="35852"/>
          </a:xfrm>
          <a:custGeom>
            <a:avLst/>
            <a:gdLst/>
            <a:ahLst/>
            <a:cxnLst/>
            <a:rect l="l" t="t" r="r" b="b"/>
            <a:pathLst>
              <a:path w="2187" h="1767" extrusionOk="0">
                <a:moveTo>
                  <a:pt x="0" y="0"/>
                </a:moveTo>
                <a:cubicBezTo>
                  <a:pt x="105" y="105"/>
                  <a:pt x="168" y="252"/>
                  <a:pt x="168" y="399"/>
                </a:cubicBezTo>
                <a:lnTo>
                  <a:pt x="168" y="1367"/>
                </a:lnTo>
                <a:cubicBezTo>
                  <a:pt x="168" y="1514"/>
                  <a:pt x="105" y="1661"/>
                  <a:pt x="0" y="1766"/>
                </a:cubicBezTo>
                <a:lnTo>
                  <a:pt x="1724" y="1766"/>
                </a:lnTo>
                <a:cubicBezTo>
                  <a:pt x="1976" y="1766"/>
                  <a:pt x="2187" y="1556"/>
                  <a:pt x="2187" y="1304"/>
                </a:cubicBezTo>
                <a:lnTo>
                  <a:pt x="2187" y="463"/>
                </a:lnTo>
                <a:cubicBezTo>
                  <a:pt x="2187" y="210"/>
                  <a:pt x="1976" y="0"/>
                  <a:pt x="1724" y="0"/>
                </a:cubicBezTo>
                <a:close/>
              </a:path>
            </a:pathLst>
          </a:custGeom>
          <a:solidFill>
            <a:srgbClr val="84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4" name="Google Shape;3184;p44"/>
          <p:cNvGrpSpPr/>
          <p:nvPr/>
        </p:nvGrpSpPr>
        <p:grpSpPr>
          <a:xfrm>
            <a:off x="2810152" y="1873464"/>
            <a:ext cx="518753" cy="449337"/>
            <a:chOff x="2163842" y="1506972"/>
            <a:chExt cx="382787" cy="331565"/>
          </a:xfrm>
        </p:grpSpPr>
        <p:sp>
          <p:nvSpPr>
            <p:cNvPr id="3185" name="Google Shape;3185;p44"/>
            <p:cNvSpPr/>
            <p:nvPr/>
          </p:nvSpPr>
          <p:spPr>
            <a:xfrm>
              <a:off x="2247253" y="1506972"/>
              <a:ext cx="214152" cy="101768"/>
            </a:xfrm>
            <a:custGeom>
              <a:avLst/>
              <a:gdLst/>
              <a:ahLst/>
              <a:cxnLst/>
              <a:rect l="l" t="t" r="r" b="b"/>
              <a:pathLst>
                <a:path w="14303" h="6797" extrusionOk="0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6" name="Google Shape;3186;p44"/>
            <p:cNvSpPr/>
            <p:nvPr/>
          </p:nvSpPr>
          <p:spPr>
            <a:xfrm>
              <a:off x="2163842" y="1812081"/>
              <a:ext cx="382787" cy="26456"/>
            </a:xfrm>
            <a:custGeom>
              <a:avLst/>
              <a:gdLst/>
              <a:ahLst/>
              <a:cxnLst/>
              <a:rect l="l" t="t" r="r" b="b"/>
              <a:pathLst>
                <a:path w="25566" h="1767" extrusionOk="0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7" name="Google Shape;3187;p44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8" name="Google Shape;3188;p44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9" name="Google Shape;3189;p44"/>
            <p:cNvSpPr/>
            <p:nvPr/>
          </p:nvSpPr>
          <p:spPr>
            <a:xfrm>
              <a:off x="2201602" y="1615013"/>
              <a:ext cx="307251" cy="174100"/>
            </a:xfrm>
            <a:custGeom>
              <a:avLst/>
              <a:gdLst/>
              <a:ahLst/>
              <a:cxnLst/>
              <a:rect l="l" t="t" r="r" b="b"/>
              <a:pathLst>
                <a:path w="20521" h="11628" extrusionOk="0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0" name="Google Shape;3190;p44"/>
            <p:cNvSpPr/>
            <p:nvPr/>
          </p:nvSpPr>
          <p:spPr>
            <a:xfrm>
              <a:off x="2201932" y="1615013"/>
              <a:ext cx="306921" cy="173786"/>
            </a:xfrm>
            <a:custGeom>
              <a:avLst/>
              <a:gdLst/>
              <a:ahLst/>
              <a:cxnLst/>
              <a:rect l="l" t="t" r="r" b="b"/>
              <a:pathLst>
                <a:path w="20499" h="11607" extrusionOk="0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1" name="Google Shape;3191;p44"/>
            <p:cNvSpPr/>
            <p:nvPr/>
          </p:nvSpPr>
          <p:spPr>
            <a:xfrm>
              <a:off x="2254500" y="1777450"/>
              <a:ext cx="76824" cy="34646"/>
            </a:xfrm>
            <a:custGeom>
              <a:avLst/>
              <a:gdLst/>
              <a:ahLst/>
              <a:cxnLst/>
              <a:rect l="l" t="t" r="r" b="b"/>
              <a:pathLst>
                <a:path w="5131" h="2314" extrusionOk="0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2" name="Google Shape;3192;p44"/>
            <p:cNvSpPr/>
            <p:nvPr/>
          </p:nvSpPr>
          <p:spPr>
            <a:xfrm>
              <a:off x="2300765" y="1777450"/>
              <a:ext cx="30873" cy="34646"/>
            </a:xfrm>
            <a:custGeom>
              <a:avLst/>
              <a:gdLst/>
              <a:ahLst/>
              <a:cxnLst/>
              <a:rect l="l" t="t" r="r" b="b"/>
              <a:pathLst>
                <a:path w="2062" h="2314" extrusionOk="0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3" name="Google Shape;3193;p44"/>
          <p:cNvGrpSpPr/>
          <p:nvPr/>
        </p:nvGrpSpPr>
        <p:grpSpPr>
          <a:xfrm>
            <a:off x="2234243" y="4370661"/>
            <a:ext cx="485050" cy="475046"/>
            <a:chOff x="1738877" y="3349652"/>
            <a:chExt cx="357918" cy="350536"/>
          </a:xfrm>
        </p:grpSpPr>
        <p:sp>
          <p:nvSpPr>
            <p:cNvPr id="3194" name="Google Shape;3194;p44"/>
            <p:cNvSpPr/>
            <p:nvPr/>
          </p:nvSpPr>
          <p:spPr>
            <a:xfrm>
              <a:off x="1814114" y="3407461"/>
              <a:ext cx="154516" cy="282965"/>
            </a:xfrm>
            <a:custGeom>
              <a:avLst/>
              <a:gdLst/>
              <a:ahLst/>
              <a:cxnLst/>
              <a:rect l="l" t="t" r="r" b="b"/>
              <a:pathLst>
                <a:path w="10320" h="18899" extrusionOk="0">
                  <a:moveTo>
                    <a:pt x="8789" y="1"/>
                  </a:moveTo>
                  <a:cubicBezTo>
                    <a:pt x="8541" y="1"/>
                    <a:pt x="8282" y="99"/>
                    <a:pt x="8052" y="334"/>
                  </a:cubicBezTo>
                  <a:lnTo>
                    <a:pt x="315" y="8092"/>
                  </a:lnTo>
                  <a:cubicBezTo>
                    <a:pt x="105" y="8302"/>
                    <a:pt x="0" y="8576"/>
                    <a:pt x="0" y="8849"/>
                  </a:cubicBezTo>
                  <a:lnTo>
                    <a:pt x="0" y="17847"/>
                  </a:lnTo>
                  <a:cubicBezTo>
                    <a:pt x="0" y="18415"/>
                    <a:pt x="484" y="18899"/>
                    <a:pt x="1051" y="18899"/>
                  </a:cubicBezTo>
                  <a:cubicBezTo>
                    <a:pt x="1640" y="18899"/>
                    <a:pt x="2124" y="18415"/>
                    <a:pt x="2124" y="17826"/>
                  </a:cubicBezTo>
                  <a:lnTo>
                    <a:pt x="2124" y="9290"/>
                  </a:lnTo>
                  <a:lnTo>
                    <a:pt x="9545" y="1827"/>
                  </a:lnTo>
                  <a:cubicBezTo>
                    <a:pt x="10319" y="1069"/>
                    <a:pt x="9608" y="1"/>
                    <a:pt x="87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5" name="Google Shape;3195;p44"/>
            <p:cNvSpPr/>
            <p:nvPr/>
          </p:nvSpPr>
          <p:spPr>
            <a:xfrm>
              <a:off x="1813800" y="3521057"/>
              <a:ext cx="47538" cy="80402"/>
            </a:xfrm>
            <a:custGeom>
              <a:avLst/>
              <a:gdLst/>
              <a:ahLst/>
              <a:cxnLst/>
              <a:rect l="l" t="t" r="r" b="b"/>
              <a:pathLst>
                <a:path w="3175" h="5370" extrusionOk="0">
                  <a:moveTo>
                    <a:pt x="1430" y="0"/>
                  </a:moveTo>
                  <a:cubicBezTo>
                    <a:pt x="1198" y="0"/>
                    <a:pt x="967" y="42"/>
                    <a:pt x="736" y="84"/>
                  </a:cubicBezTo>
                  <a:lnTo>
                    <a:pt x="315" y="505"/>
                  </a:lnTo>
                  <a:cubicBezTo>
                    <a:pt x="126" y="715"/>
                    <a:pt x="0" y="989"/>
                    <a:pt x="0" y="1262"/>
                  </a:cubicBezTo>
                  <a:lnTo>
                    <a:pt x="0" y="4983"/>
                  </a:lnTo>
                  <a:cubicBezTo>
                    <a:pt x="440" y="5239"/>
                    <a:pt x="927" y="5369"/>
                    <a:pt x="1418" y="5369"/>
                  </a:cubicBezTo>
                  <a:cubicBezTo>
                    <a:pt x="1654" y="5369"/>
                    <a:pt x="1891" y="5339"/>
                    <a:pt x="2123" y="5278"/>
                  </a:cubicBezTo>
                  <a:lnTo>
                    <a:pt x="2123" y="1703"/>
                  </a:lnTo>
                  <a:lnTo>
                    <a:pt x="3175" y="652"/>
                  </a:lnTo>
                  <a:cubicBezTo>
                    <a:pt x="2670" y="232"/>
                    <a:pt x="2060" y="0"/>
                    <a:pt x="1430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6" name="Google Shape;3196;p44"/>
            <p:cNvSpPr/>
            <p:nvPr/>
          </p:nvSpPr>
          <p:spPr>
            <a:xfrm>
              <a:off x="1900041" y="3407506"/>
              <a:ext cx="61402" cy="56896"/>
            </a:xfrm>
            <a:custGeom>
              <a:avLst/>
              <a:gdLst/>
              <a:ahLst/>
              <a:cxnLst/>
              <a:rect l="l" t="t" r="r" b="b"/>
              <a:pathLst>
                <a:path w="4101" h="3800" extrusionOk="0">
                  <a:moveTo>
                    <a:pt x="3044" y="1"/>
                  </a:moveTo>
                  <a:cubicBezTo>
                    <a:pt x="2777" y="1"/>
                    <a:pt x="2506" y="103"/>
                    <a:pt x="2292" y="331"/>
                  </a:cubicBezTo>
                  <a:lnTo>
                    <a:pt x="1" y="2644"/>
                  </a:lnTo>
                  <a:lnTo>
                    <a:pt x="1830" y="3800"/>
                  </a:lnTo>
                  <a:lnTo>
                    <a:pt x="3217" y="2412"/>
                  </a:lnTo>
                  <a:lnTo>
                    <a:pt x="4100" y="1004"/>
                  </a:lnTo>
                  <a:cubicBezTo>
                    <a:pt x="4073" y="392"/>
                    <a:pt x="3566" y="1"/>
                    <a:pt x="3044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7" name="Google Shape;3197;p44"/>
            <p:cNvSpPr/>
            <p:nvPr/>
          </p:nvSpPr>
          <p:spPr>
            <a:xfrm>
              <a:off x="1738877" y="3658310"/>
              <a:ext cx="215320" cy="41878"/>
            </a:xfrm>
            <a:custGeom>
              <a:avLst/>
              <a:gdLst/>
              <a:ahLst/>
              <a:cxnLst/>
              <a:rect l="l" t="t" r="r" b="b"/>
              <a:pathLst>
                <a:path w="14381" h="2797" extrusionOk="0">
                  <a:moveTo>
                    <a:pt x="1745" y="0"/>
                  </a:moveTo>
                  <a:cubicBezTo>
                    <a:pt x="778" y="0"/>
                    <a:pt x="0" y="778"/>
                    <a:pt x="21" y="1745"/>
                  </a:cubicBezTo>
                  <a:lnTo>
                    <a:pt x="21" y="2292"/>
                  </a:lnTo>
                  <a:cubicBezTo>
                    <a:pt x="21" y="2565"/>
                    <a:pt x="232" y="2796"/>
                    <a:pt x="505" y="2796"/>
                  </a:cubicBezTo>
                  <a:lnTo>
                    <a:pt x="13897" y="2796"/>
                  </a:lnTo>
                  <a:cubicBezTo>
                    <a:pt x="14171" y="2796"/>
                    <a:pt x="14381" y="2565"/>
                    <a:pt x="14381" y="2292"/>
                  </a:cubicBezTo>
                  <a:lnTo>
                    <a:pt x="14381" y="1745"/>
                  </a:lnTo>
                  <a:cubicBezTo>
                    <a:pt x="14381" y="778"/>
                    <a:pt x="13603" y="0"/>
                    <a:pt x="1265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8" name="Google Shape;3198;p44"/>
            <p:cNvSpPr/>
            <p:nvPr/>
          </p:nvSpPr>
          <p:spPr>
            <a:xfrm>
              <a:off x="1901928" y="3658310"/>
              <a:ext cx="52269" cy="41878"/>
            </a:xfrm>
            <a:custGeom>
              <a:avLst/>
              <a:gdLst/>
              <a:ahLst/>
              <a:cxnLst/>
              <a:rect l="l" t="t" r="r" b="b"/>
              <a:pathLst>
                <a:path w="3491" h="2797" extrusionOk="0">
                  <a:moveTo>
                    <a:pt x="1" y="0"/>
                  </a:moveTo>
                  <a:cubicBezTo>
                    <a:pt x="779" y="273"/>
                    <a:pt x="1304" y="988"/>
                    <a:pt x="1304" y="1808"/>
                  </a:cubicBezTo>
                  <a:lnTo>
                    <a:pt x="1304" y="2796"/>
                  </a:lnTo>
                  <a:lnTo>
                    <a:pt x="3007" y="2796"/>
                  </a:lnTo>
                  <a:cubicBezTo>
                    <a:pt x="3281" y="2775"/>
                    <a:pt x="3491" y="2565"/>
                    <a:pt x="3491" y="2292"/>
                  </a:cubicBezTo>
                  <a:lnTo>
                    <a:pt x="3491" y="1745"/>
                  </a:lnTo>
                  <a:cubicBezTo>
                    <a:pt x="3491" y="778"/>
                    <a:pt x="2713" y="0"/>
                    <a:pt x="17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9" name="Google Shape;3199;p44"/>
            <p:cNvSpPr/>
            <p:nvPr/>
          </p:nvSpPr>
          <p:spPr>
            <a:xfrm>
              <a:off x="1781369" y="3503749"/>
              <a:ext cx="93818" cy="80402"/>
            </a:xfrm>
            <a:custGeom>
              <a:avLst/>
              <a:gdLst/>
              <a:ahLst/>
              <a:cxnLst/>
              <a:rect l="l" t="t" r="r" b="b"/>
              <a:pathLst>
                <a:path w="6266" h="5370" extrusionOk="0">
                  <a:moveTo>
                    <a:pt x="3596" y="0"/>
                  </a:moveTo>
                  <a:cubicBezTo>
                    <a:pt x="1199" y="0"/>
                    <a:pt x="1" y="2880"/>
                    <a:pt x="1682" y="4583"/>
                  </a:cubicBezTo>
                  <a:cubicBezTo>
                    <a:pt x="2232" y="5126"/>
                    <a:pt x="2904" y="5369"/>
                    <a:pt x="3563" y="5369"/>
                  </a:cubicBezTo>
                  <a:cubicBezTo>
                    <a:pt x="4945" y="5369"/>
                    <a:pt x="6266" y="4300"/>
                    <a:pt x="6266" y="2691"/>
                  </a:cubicBezTo>
                  <a:cubicBezTo>
                    <a:pt x="6266" y="1198"/>
                    <a:pt x="5067" y="0"/>
                    <a:pt x="3596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0" name="Google Shape;3200;p44"/>
            <p:cNvSpPr/>
            <p:nvPr/>
          </p:nvSpPr>
          <p:spPr>
            <a:xfrm>
              <a:off x="1829221" y="3503749"/>
              <a:ext cx="45966" cy="80283"/>
            </a:xfrm>
            <a:custGeom>
              <a:avLst/>
              <a:gdLst/>
              <a:ahLst/>
              <a:cxnLst/>
              <a:rect l="l" t="t" r="r" b="b"/>
              <a:pathLst>
                <a:path w="3070" h="5362" extrusionOk="0">
                  <a:moveTo>
                    <a:pt x="400" y="0"/>
                  </a:moveTo>
                  <a:cubicBezTo>
                    <a:pt x="253" y="0"/>
                    <a:pt x="126" y="0"/>
                    <a:pt x="0" y="21"/>
                  </a:cubicBezTo>
                  <a:cubicBezTo>
                    <a:pt x="2439" y="967"/>
                    <a:pt x="2439" y="4415"/>
                    <a:pt x="0" y="5340"/>
                  </a:cubicBezTo>
                  <a:cubicBezTo>
                    <a:pt x="126" y="5361"/>
                    <a:pt x="253" y="5361"/>
                    <a:pt x="400" y="5361"/>
                  </a:cubicBezTo>
                  <a:cubicBezTo>
                    <a:pt x="1871" y="5361"/>
                    <a:pt x="3070" y="4163"/>
                    <a:pt x="3070" y="2691"/>
                  </a:cubicBezTo>
                  <a:cubicBezTo>
                    <a:pt x="3070" y="1198"/>
                    <a:pt x="1871" y="0"/>
                    <a:pt x="40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44"/>
            <p:cNvSpPr/>
            <p:nvPr/>
          </p:nvSpPr>
          <p:spPr>
            <a:xfrm>
              <a:off x="1813800" y="3528289"/>
              <a:ext cx="36832" cy="31337"/>
            </a:xfrm>
            <a:custGeom>
              <a:avLst/>
              <a:gdLst/>
              <a:ahLst/>
              <a:cxnLst/>
              <a:rect l="l" t="t" r="r" b="b"/>
              <a:pathLst>
                <a:path w="2460" h="2093" extrusionOk="0">
                  <a:moveTo>
                    <a:pt x="1409" y="1"/>
                  </a:moveTo>
                  <a:cubicBezTo>
                    <a:pt x="463" y="1"/>
                    <a:pt x="0" y="1115"/>
                    <a:pt x="673" y="1788"/>
                  </a:cubicBezTo>
                  <a:cubicBezTo>
                    <a:pt x="883" y="1999"/>
                    <a:pt x="1144" y="2093"/>
                    <a:pt x="1401" y="2093"/>
                  </a:cubicBezTo>
                  <a:cubicBezTo>
                    <a:pt x="1939" y="2093"/>
                    <a:pt x="2460" y="1678"/>
                    <a:pt x="2460" y="1052"/>
                  </a:cubicBezTo>
                  <a:cubicBezTo>
                    <a:pt x="2460" y="463"/>
                    <a:pt x="1997" y="1"/>
                    <a:pt x="140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44"/>
            <p:cNvSpPr/>
            <p:nvPr/>
          </p:nvSpPr>
          <p:spPr>
            <a:xfrm>
              <a:off x="1881475" y="3351479"/>
              <a:ext cx="95075" cy="97186"/>
            </a:xfrm>
            <a:custGeom>
              <a:avLst/>
              <a:gdLst/>
              <a:ahLst/>
              <a:cxnLst/>
              <a:rect l="l" t="t" r="r" b="b"/>
              <a:pathLst>
                <a:path w="6350" h="6491" extrusionOk="0">
                  <a:moveTo>
                    <a:pt x="2818" y="0"/>
                  </a:moveTo>
                  <a:cubicBezTo>
                    <a:pt x="2578" y="0"/>
                    <a:pt x="2344" y="112"/>
                    <a:pt x="2208" y="331"/>
                  </a:cubicBezTo>
                  <a:lnTo>
                    <a:pt x="211" y="3526"/>
                  </a:lnTo>
                  <a:cubicBezTo>
                    <a:pt x="0" y="3863"/>
                    <a:pt x="105" y="4304"/>
                    <a:pt x="421" y="4514"/>
                  </a:cubicBezTo>
                  <a:lnTo>
                    <a:pt x="3574" y="6491"/>
                  </a:lnTo>
                  <a:lnTo>
                    <a:pt x="6350" y="2097"/>
                  </a:lnTo>
                  <a:lnTo>
                    <a:pt x="3196" y="99"/>
                  </a:lnTo>
                  <a:cubicBezTo>
                    <a:pt x="3078" y="33"/>
                    <a:pt x="2947" y="0"/>
                    <a:pt x="281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44"/>
            <p:cNvSpPr/>
            <p:nvPr/>
          </p:nvSpPr>
          <p:spPr>
            <a:xfrm>
              <a:off x="1914834" y="3370584"/>
              <a:ext cx="61717" cy="78082"/>
            </a:xfrm>
            <a:custGeom>
              <a:avLst/>
              <a:gdLst/>
              <a:ahLst/>
              <a:cxnLst/>
              <a:rect l="l" t="t" r="r" b="b"/>
              <a:pathLst>
                <a:path w="4122" h="5215" extrusionOk="0">
                  <a:moveTo>
                    <a:pt x="2755" y="1"/>
                  </a:moveTo>
                  <a:lnTo>
                    <a:pt x="1" y="4374"/>
                  </a:lnTo>
                  <a:lnTo>
                    <a:pt x="1346" y="5215"/>
                  </a:lnTo>
                  <a:lnTo>
                    <a:pt x="4122" y="82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44"/>
            <p:cNvSpPr/>
            <p:nvPr/>
          </p:nvSpPr>
          <p:spPr>
            <a:xfrm>
              <a:off x="1934987" y="3382861"/>
              <a:ext cx="140412" cy="147255"/>
            </a:xfrm>
            <a:custGeom>
              <a:avLst/>
              <a:gdLst/>
              <a:ahLst/>
              <a:cxnLst/>
              <a:rect l="l" t="t" r="r" b="b"/>
              <a:pathLst>
                <a:path w="9378" h="9835" extrusionOk="0">
                  <a:moveTo>
                    <a:pt x="2755" y="1"/>
                  </a:moveTo>
                  <a:lnTo>
                    <a:pt x="0" y="4395"/>
                  </a:lnTo>
                  <a:lnTo>
                    <a:pt x="3049" y="9567"/>
                  </a:lnTo>
                  <a:cubicBezTo>
                    <a:pt x="3154" y="9745"/>
                    <a:pt x="3338" y="9835"/>
                    <a:pt x="3522" y="9835"/>
                  </a:cubicBezTo>
                  <a:cubicBezTo>
                    <a:pt x="3706" y="9835"/>
                    <a:pt x="3890" y="9745"/>
                    <a:pt x="3995" y="9567"/>
                  </a:cubicBezTo>
                  <a:lnTo>
                    <a:pt x="9146" y="1346"/>
                  </a:lnTo>
                  <a:cubicBezTo>
                    <a:pt x="9377" y="989"/>
                    <a:pt x="9146" y="526"/>
                    <a:pt x="8725" y="484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5" name="Google Shape;3205;p44"/>
            <p:cNvSpPr/>
            <p:nvPr/>
          </p:nvSpPr>
          <p:spPr>
            <a:xfrm>
              <a:off x="1974020" y="3389165"/>
              <a:ext cx="101379" cy="140801"/>
            </a:xfrm>
            <a:custGeom>
              <a:avLst/>
              <a:gdLst/>
              <a:ahLst/>
              <a:cxnLst/>
              <a:rect l="l" t="t" r="r" b="b"/>
              <a:pathLst>
                <a:path w="6771" h="9404" extrusionOk="0">
                  <a:moveTo>
                    <a:pt x="5256" y="0"/>
                  </a:moveTo>
                  <a:lnTo>
                    <a:pt x="0" y="8389"/>
                  </a:lnTo>
                  <a:lnTo>
                    <a:pt x="442" y="9125"/>
                  </a:lnTo>
                  <a:cubicBezTo>
                    <a:pt x="550" y="9309"/>
                    <a:pt x="742" y="9404"/>
                    <a:pt x="931" y="9404"/>
                  </a:cubicBezTo>
                  <a:cubicBezTo>
                    <a:pt x="1110" y="9404"/>
                    <a:pt x="1286" y="9319"/>
                    <a:pt x="1388" y="9146"/>
                  </a:cubicBezTo>
                  <a:lnTo>
                    <a:pt x="6560" y="925"/>
                  </a:lnTo>
                  <a:cubicBezTo>
                    <a:pt x="6770" y="568"/>
                    <a:pt x="6539" y="105"/>
                    <a:pt x="6118" y="63"/>
                  </a:cubicBezTo>
                  <a:lnTo>
                    <a:pt x="5256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6" name="Google Shape;3206;p44"/>
            <p:cNvSpPr/>
            <p:nvPr/>
          </p:nvSpPr>
          <p:spPr>
            <a:xfrm>
              <a:off x="2010538" y="3427884"/>
              <a:ext cx="86257" cy="88937"/>
            </a:xfrm>
            <a:custGeom>
              <a:avLst/>
              <a:gdLst/>
              <a:ahLst/>
              <a:cxnLst/>
              <a:rect l="l" t="t" r="r" b="b"/>
              <a:pathLst>
                <a:path w="5761" h="5940" extrusionOk="0">
                  <a:moveTo>
                    <a:pt x="3070" y="0"/>
                  </a:moveTo>
                  <a:lnTo>
                    <a:pt x="0" y="4899"/>
                  </a:lnTo>
                  <a:lnTo>
                    <a:pt x="988" y="5509"/>
                  </a:lnTo>
                  <a:cubicBezTo>
                    <a:pt x="1452" y="5800"/>
                    <a:pt x="1971" y="5940"/>
                    <a:pt x="2484" y="5940"/>
                  </a:cubicBezTo>
                  <a:cubicBezTo>
                    <a:pt x="3415" y="5940"/>
                    <a:pt x="4328" y="5479"/>
                    <a:pt x="4857" y="4626"/>
                  </a:cubicBezTo>
                  <a:lnTo>
                    <a:pt x="4941" y="4499"/>
                  </a:lnTo>
                  <a:cubicBezTo>
                    <a:pt x="5761" y="3175"/>
                    <a:pt x="5361" y="1451"/>
                    <a:pt x="4058" y="631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p44"/>
            <p:cNvSpPr/>
            <p:nvPr/>
          </p:nvSpPr>
          <p:spPr>
            <a:xfrm>
              <a:off x="2020929" y="3432600"/>
              <a:ext cx="75866" cy="84370"/>
            </a:xfrm>
            <a:custGeom>
              <a:avLst/>
              <a:gdLst/>
              <a:ahLst/>
              <a:cxnLst/>
              <a:rect l="l" t="t" r="r" b="b"/>
              <a:pathLst>
                <a:path w="5067" h="5635" extrusionOk="0">
                  <a:moveTo>
                    <a:pt x="2859" y="1"/>
                  </a:moveTo>
                  <a:lnTo>
                    <a:pt x="2859" y="1"/>
                  </a:lnTo>
                  <a:cubicBezTo>
                    <a:pt x="4606" y="2042"/>
                    <a:pt x="3073" y="5073"/>
                    <a:pt x="552" y="5073"/>
                  </a:cubicBezTo>
                  <a:cubicBezTo>
                    <a:pt x="373" y="5073"/>
                    <a:pt x="188" y="5057"/>
                    <a:pt x="0" y="5025"/>
                  </a:cubicBezTo>
                  <a:lnTo>
                    <a:pt x="0" y="5025"/>
                  </a:lnTo>
                  <a:lnTo>
                    <a:pt x="294" y="5194"/>
                  </a:lnTo>
                  <a:cubicBezTo>
                    <a:pt x="757" y="5492"/>
                    <a:pt x="1276" y="5634"/>
                    <a:pt x="1788" y="5634"/>
                  </a:cubicBezTo>
                  <a:cubicBezTo>
                    <a:pt x="2720" y="5634"/>
                    <a:pt x="3634" y="5165"/>
                    <a:pt x="4163" y="4311"/>
                  </a:cubicBezTo>
                  <a:lnTo>
                    <a:pt x="4247" y="4184"/>
                  </a:lnTo>
                  <a:cubicBezTo>
                    <a:pt x="5067" y="2860"/>
                    <a:pt x="4667" y="1136"/>
                    <a:pt x="3364" y="316"/>
                  </a:cubicBezTo>
                  <a:lnTo>
                    <a:pt x="2859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8" name="Google Shape;3208;p44"/>
            <p:cNvSpPr/>
            <p:nvPr/>
          </p:nvSpPr>
          <p:spPr>
            <a:xfrm>
              <a:off x="1861322" y="3349652"/>
              <a:ext cx="46924" cy="44873"/>
            </a:xfrm>
            <a:custGeom>
              <a:avLst/>
              <a:gdLst/>
              <a:ahLst/>
              <a:cxnLst/>
              <a:rect l="l" t="t" r="r" b="b"/>
              <a:pathLst>
                <a:path w="3134" h="2997" extrusionOk="0">
                  <a:moveTo>
                    <a:pt x="1203" y="1"/>
                  </a:moveTo>
                  <a:cubicBezTo>
                    <a:pt x="1037" y="1"/>
                    <a:pt x="876" y="90"/>
                    <a:pt x="779" y="242"/>
                  </a:cubicBezTo>
                  <a:lnTo>
                    <a:pt x="148" y="1273"/>
                  </a:lnTo>
                  <a:cubicBezTo>
                    <a:pt x="1" y="1483"/>
                    <a:pt x="64" y="1798"/>
                    <a:pt x="295" y="1945"/>
                  </a:cubicBezTo>
                  <a:lnTo>
                    <a:pt x="1956" y="2997"/>
                  </a:lnTo>
                  <a:lnTo>
                    <a:pt x="3133" y="1125"/>
                  </a:lnTo>
                  <a:lnTo>
                    <a:pt x="1451" y="74"/>
                  </a:lnTo>
                  <a:cubicBezTo>
                    <a:pt x="1373" y="24"/>
                    <a:pt x="1287" y="1"/>
                    <a:pt x="12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9" name="Google Shape;3209;p44"/>
            <p:cNvSpPr/>
            <p:nvPr/>
          </p:nvSpPr>
          <p:spPr>
            <a:xfrm>
              <a:off x="1877687" y="3358306"/>
              <a:ext cx="30559" cy="36218"/>
            </a:xfrm>
            <a:custGeom>
              <a:avLst/>
              <a:gdLst/>
              <a:ahLst/>
              <a:cxnLst/>
              <a:rect l="l" t="t" r="r" b="b"/>
              <a:pathLst>
                <a:path w="2041" h="2419" extrusionOk="0">
                  <a:moveTo>
                    <a:pt x="1136" y="1"/>
                  </a:moveTo>
                  <a:lnTo>
                    <a:pt x="1" y="1851"/>
                  </a:lnTo>
                  <a:lnTo>
                    <a:pt x="863" y="2419"/>
                  </a:lnTo>
                  <a:lnTo>
                    <a:pt x="2040" y="547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0" name="Google Shape;3210;p44"/>
            <p:cNvSpPr/>
            <p:nvPr/>
          </p:nvSpPr>
          <p:spPr>
            <a:xfrm>
              <a:off x="1872656" y="3625880"/>
              <a:ext cx="42193" cy="32430"/>
            </a:xfrm>
            <a:custGeom>
              <a:avLst/>
              <a:gdLst/>
              <a:ahLst/>
              <a:cxnLst/>
              <a:rect l="l" t="t" r="r" b="b"/>
              <a:pathLst>
                <a:path w="2818" h="2166" extrusionOk="0">
                  <a:moveTo>
                    <a:pt x="1115" y="1"/>
                  </a:moveTo>
                  <a:cubicBezTo>
                    <a:pt x="484" y="1"/>
                    <a:pt x="1" y="505"/>
                    <a:pt x="1" y="1115"/>
                  </a:cubicBezTo>
                  <a:lnTo>
                    <a:pt x="1" y="2166"/>
                  </a:lnTo>
                  <a:lnTo>
                    <a:pt x="2818" y="2166"/>
                  </a:lnTo>
                  <a:lnTo>
                    <a:pt x="2797" y="1115"/>
                  </a:lnTo>
                  <a:cubicBezTo>
                    <a:pt x="2797" y="505"/>
                    <a:pt x="2292" y="1"/>
                    <a:pt x="168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1" name="Google Shape;3211;p44"/>
            <p:cNvSpPr/>
            <p:nvPr/>
          </p:nvSpPr>
          <p:spPr>
            <a:xfrm>
              <a:off x="1885563" y="3625745"/>
              <a:ext cx="28972" cy="32565"/>
            </a:xfrm>
            <a:custGeom>
              <a:avLst/>
              <a:gdLst/>
              <a:ahLst/>
              <a:cxnLst/>
              <a:rect l="l" t="t" r="r" b="b"/>
              <a:pathLst>
                <a:path w="1935" h="2175" extrusionOk="0">
                  <a:moveTo>
                    <a:pt x="179" y="1"/>
                  </a:moveTo>
                  <a:cubicBezTo>
                    <a:pt x="120" y="1"/>
                    <a:pt x="60" y="16"/>
                    <a:pt x="1" y="31"/>
                  </a:cubicBezTo>
                  <a:cubicBezTo>
                    <a:pt x="421" y="241"/>
                    <a:pt x="673" y="682"/>
                    <a:pt x="673" y="1166"/>
                  </a:cubicBezTo>
                  <a:lnTo>
                    <a:pt x="673" y="2175"/>
                  </a:lnTo>
                  <a:lnTo>
                    <a:pt x="1935" y="2175"/>
                  </a:lnTo>
                  <a:lnTo>
                    <a:pt x="1935" y="1124"/>
                  </a:lnTo>
                  <a:cubicBezTo>
                    <a:pt x="1935" y="514"/>
                    <a:pt x="1430" y="10"/>
                    <a:pt x="821" y="10"/>
                  </a:cubicBezTo>
                  <a:lnTo>
                    <a:pt x="253" y="10"/>
                  </a:lnTo>
                  <a:cubicBezTo>
                    <a:pt x="228" y="3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2" name="Google Shape;3212;p44"/>
          <p:cNvGrpSpPr/>
          <p:nvPr/>
        </p:nvGrpSpPr>
        <p:grpSpPr>
          <a:xfrm>
            <a:off x="2549926" y="5627206"/>
            <a:ext cx="519422" cy="452565"/>
            <a:chOff x="1971819" y="4276854"/>
            <a:chExt cx="383281" cy="333947"/>
          </a:xfrm>
        </p:grpSpPr>
        <p:sp>
          <p:nvSpPr>
            <p:cNvPr id="3213" name="Google Shape;3213;p44"/>
            <p:cNvSpPr/>
            <p:nvPr/>
          </p:nvSpPr>
          <p:spPr>
            <a:xfrm>
              <a:off x="1971819" y="4277094"/>
              <a:ext cx="383281" cy="333707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4" name="Google Shape;3214;p44"/>
            <p:cNvSpPr/>
            <p:nvPr/>
          </p:nvSpPr>
          <p:spPr>
            <a:xfrm>
              <a:off x="2071910" y="4276854"/>
              <a:ext cx="281124" cy="183233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5" name="Google Shape;3215;p44"/>
            <p:cNvSpPr/>
            <p:nvPr/>
          </p:nvSpPr>
          <p:spPr>
            <a:xfrm>
              <a:off x="2169187" y="4328644"/>
              <a:ext cx="141984" cy="106574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6" name="Google Shape;3216;p44"/>
            <p:cNvSpPr/>
            <p:nvPr/>
          </p:nvSpPr>
          <p:spPr>
            <a:xfrm>
              <a:off x="2194685" y="4328959"/>
              <a:ext cx="103894" cy="98699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7" name="Google Shape;3217;p44"/>
            <p:cNvSpPr/>
            <p:nvPr/>
          </p:nvSpPr>
          <p:spPr>
            <a:xfrm>
              <a:off x="2061849" y="4499810"/>
              <a:ext cx="81226" cy="6068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8" name="Google Shape;3218;p44"/>
            <p:cNvSpPr/>
            <p:nvPr/>
          </p:nvSpPr>
          <p:spPr>
            <a:xfrm>
              <a:off x="2075384" y="4499600"/>
              <a:ext cx="62660" cy="5743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9" name="Google Shape;3219;p44"/>
            <p:cNvSpPr/>
            <p:nvPr/>
          </p:nvSpPr>
          <p:spPr>
            <a:xfrm>
              <a:off x="2030047" y="4417027"/>
              <a:ext cx="81241" cy="6068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0" name="Google Shape;3220;p44"/>
            <p:cNvSpPr/>
            <p:nvPr/>
          </p:nvSpPr>
          <p:spPr>
            <a:xfrm>
              <a:off x="2043897" y="4416937"/>
              <a:ext cx="62345" cy="57315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1" name="Google Shape;3221;p44"/>
            <p:cNvSpPr/>
            <p:nvPr/>
          </p:nvSpPr>
          <p:spPr>
            <a:xfrm>
              <a:off x="2067194" y="4330845"/>
              <a:ext cx="80911" cy="60609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2" name="Google Shape;3222;p44"/>
            <p:cNvSpPr/>
            <p:nvPr/>
          </p:nvSpPr>
          <p:spPr>
            <a:xfrm>
              <a:off x="2080415" y="4330845"/>
              <a:ext cx="62974" cy="5746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3" name="Google Shape;3223;p44"/>
          <p:cNvGrpSpPr/>
          <p:nvPr/>
        </p:nvGrpSpPr>
        <p:grpSpPr>
          <a:xfrm>
            <a:off x="2351116" y="3742077"/>
            <a:ext cx="238497" cy="489758"/>
            <a:chOff x="1825119" y="2885819"/>
            <a:chExt cx="175987" cy="361392"/>
          </a:xfrm>
        </p:grpSpPr>
        <p:sp>
          <p:nvSpPr>
            <p:cNvPr id="3224" name="Google Shape;3224;p44"/>
            <p:cNvSpPr/>
            <p:nvPr/>
          </p:nvSpPr>
          <p:spPr>
            <a:xfrm>
              <a:off x="1825119" y="2885819"/>
              <a:ext cx="175987" cy="56356"/>
            </a:xfrm>
            <a:custGeom>
              <a:avLst/>
              <a:gdLst/>
              <a:ahLst/>
              <a:cxnLst/>
              <a:rect l="l" t="t" r="r" b="b"/>
              <a:pathLst>
                <a:path w="11754" h="3764" extrusionOk="0">
                  <a:moveTo>
                    <a:pt x="1494" y="0"/>
                  </a:moveTo>
                  <a:cubicBezTo>
                    <a:pt x="674" y="0"/>
                    <a:pt x="1" y="673"/>
                    <a:pt x="1" y="1493"/>
                  </a:cubicBezTo>
                  <a:lnTo>
                    <a:pt x="1" y="2271"/>
                  </a:lnTo>
                  <a:cubicBezTo>
                    <a:pt x="1" y="3091"/>
                    <a:pt x="674" y="3764"/>
                    <a:pt x="1494" y="3764"/>
                  </a:cubicBezTo>
                  <a:lnTo>
                    <a:pt x="10261" y="3764"/>
                  </a:lnTo>
                  <a:cubicBezTo>
                    <a:pt x="11081" y="3764"/>
                    <a:pt x="11754" y="3091"/>
                    <a:pt x="11754" y="2271"/>
                  </a:cubicBezTo>
                  <a:lnTo>
                    <a:pt x="11754" y="1493"/>
                  </a:lnTo>
                  <a:cubicBezTo>
                    <a:pt x="11754" y="673"/>
                    <a:pt x="11081" y="0"/>
                    <a:pt x="10261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5" name="Google Shape;3225;p44"/>
            <p:cNvSpPr/>
            <p:nvPr/>
          </p:nvSpPr>
          <p:spPr>
            <a:xfrm>
              <a:off x="1951666" y="2886119"/>
              <a:ext cx="49439" cy="56371"/>
            </a:xfrm>
            <a:custGeom>
              <a:avLst/>
              <a:gdLst/>
              <a:ahLst/>
              <a:cxnLst/>
              <a:rect l="l" t="t" r="r" b="b"/>
              <a:pathLst>
                <a:path w="3302" h="3765" extrusionOk="0">
                  <a:moveTo>
                    <a:pt x="1846" y="1"/>
                  </a:moveTo>
                  <a:cubicBezTo>
                    <a:pt x="1834" y="1"/>
                    <a:pt x="1821" y="1"/>
                    <a:pt x="1809" y="1"/>
                  </a:cubicBezTo>
                  <a:lnTo>
                    <a:pt x="1" y="1"/>
                  </a:lnTo>
                  <a:cubicBezTo>
                    <a:pt x="610" y="253"/>
                    <a:pt x="989" y="842"/>
                    <a:pt x="989" y="1494"/>
                  </a:cubicBezTo>
                  <a:lnTo>
                    <a:pt x="989" y="2251"/>
                  </a:lnTo>
                  <a:cubicBezTo>
                    <a:pt x="989" y="2903"/>
                    <a:pt x="610" y="3491"/>
                    <a:pt x="1" y="3765"/>
                  </a:cubicBezTo>
                  <a:lnTo>
                    <a:pt x="1809" y="3765"/>
                  </a:lnTo>
                  <a:cubicBezTo>
                    <a:pt x="2629" y="3765"/>
                    <a:pt x="3302" y="3092"/>
                    <a:pt x="3302" y="2272"/>
                  </a:cubicBezTo>
                  <a:lnTo>
                    <a:pt x="3302" y="1473"/>
                  </a:lnTo>
                  <a:cubicBezTo>
                    <a:pt x="3302" y="665"/>
                    <a:pt x="2649" y="1"/>
                    <a:pt x="1846" y="1"/>
                  </a:cubicBezTo>
                  <a:close/>
                </a:path>
              </a:pathLst>
            </a:custGeom>
            <a:solidFill>
              <a:srgbClr val="8EA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6" name="Google Shape;3226;p44"/>
            <p:cNvSpPr/>
            <p:nvPr/>
          </p:nvSpPr>
          <p:spPr>
            <a:xfrm>
              <a:off x="1853776" y="2942161"/>
              <a:ext cx="118058" cy="304735"/>
            </a:xfrm>
            <a:custGeom>
              <a:avLst/>
              <a:gdLst/>
              <a:ahLst/>
              <a:cxnLst/>
              <a:rect l="l" t="t" r="r" b="b"/>
              <a:pathLst>
                <a:path w="7885" h="20353" extrusionOk="0">
                  <a:moveTo>
                    <a:pt x="0" y="1"/>
                  </a:moveTo>
                  <a:lnTo>
                    <a:pt x="0" y="16526"/>
                  </a:lnTo>
                  <a:cubicBezTo>
                    <a:pt x="0" y="18649"/>
                    <a:pt x="1703" y="20352"/>
                    <a:pt x="3806" y="20352"/>
                  </a:cubicBezTo>
                  <a:lnTo>
                    <a:pt x="4037" y="20352"/>
                  </a:lnTo>
                  <a:cubicBezTo>
                    <a:pt x="6160" y="20352"/>
                    <a:pt x="7884" y="18649"/>
                    <a:pt x="7884" y="16526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7" name="Google Shape;3227;p44"/>
            <p:cNvSpPr/>
            <p:nvPr/>
          </p:nvSpPr>
          <p:spPr>
            <a:xfrm>
              <a:off x="1853776" y="2942161"/>
              <a:ext cx="118058" cy="305050"/>
            </a:xfrm>
            <a:custGeom>
              <a:avLst/>
              <a:gdLst/>
              <a:ahLst/>
              <a:cxnLst/>
              <a:rect l="l" t="t" r="r" b="b"/>
              <a:pathLst>
                <a:path w="7885" h="20374" extrusionOk="0">
                  <a:moveTo>
                    <a:pt x="0" y="1"/>
                  </a:moveTo>
                  <a:lnTo>
                    <a:pt x="0" y="863"/>
                  </a:lnTo>
                  <a:lnTo>
                    <a:pt x="3049" y="863"/>
                  </a:lnTo>
                  <a:cubicBezTo>
                    <a:pt x="4899" y="863"/>
                    <a:pt x="6413" y="2376"/>
                    <a:pt x="6413" y="4226"/>
                  </a:cubicBezTo>
                  <a:lnTo>
                    <a:pt x="6413" y="15033"/>
                  </a:lnTo>
                  <a:cubicBezTo>
                    <a:pt x="6413" y="17364"/>
                    <a:pt x="4487" y="19089"/>
                    <a:pt x="2359" y="19089"/>
                  </a:cubicBezTo>
                  <a:cubicBezTo>
                    <a:pt x="1801" y="19089"/>
                    <a:pt x="1228" y="18970"/>
                    <a:pt x="673" y="18712"/>
                  </a:cubicBezTo>
                  <a:lnTo>
                    <a:pt x="673" y="18712"/>
                  </a:lnTo>
                  <a:cubicBezTo>
                    <a:pt x="1388" y="19742"/>
                    <a:pt x="2565" y="20373"/>
                    <a:pt x="3827" y="20373"/>
                  </a:cubicBezTo>
                  <a:lnTo>
                    <a:pt x="4058" y="20373"/>
                  </a:lnTo>
                  <a:cubicBezTo>
                    <a:pt x="6160" y="20352"/>
                    <a:pt x="7884" y="18649"/>
                    <a:pt x="7884" y="16547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8" name="Google Shape;3228;p44"/>
            <p:cNvSpPr/>
            <p:nvPr/>
          </p:nvSpPr>
          <p:spPr>
            <a:xfrm>
              <a:off x="1933100" y="2963257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8"/>
                  </a:cubicBezTo>
                  <a:cubicBezTo>
                    <a:pt x="0" y="547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44"/>
            <p:cNvSpPr/>
            <p:nvPr/>
          </p:nvSpPr>
          <p:spPr>
            <a:xfrm>
              <a:off x="1933100" y="300134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44"/>
            <p:cNvSpPr/>
            <p:nvPr/>
          </p:nvSpPr>
          <p:spPr>
            <a:xfrm>
              <a:off x="1933100" y="303943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p44"/>
            <p:cNvSpPr/>
            <p:nvPr/>
          </p:nvSpPr>
          <p:spPr>
            <a:xfrm>
              <a:off x="1933100" y="307752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8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p44"/>
            <p:cNvSpPr/>
            <p:nvPr/>
          </p:nvSpPr>
          <p:spPr>
            <a:xfrm>
              <a:off x="1933100" y="3115931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7"/>
                  </a:cubicBezTo>
                  <a:cubicBezTo>
                    <a:pt x="0" y="568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3" name="Google Shape;3233;p44"/>
            <p:cNvSpPr/>
            <p:nvPr/>
          </p:nvSpPr>
          <p:spPr>
            <a:xfrm>
              <a:off x="1933100" y="3154007"/>
              <a:ext cx="38419" cy="10720"/>
            </a:xfrm>
            <a:custGeom>
              <a:avLst/>
              <a:gdLst/>
              <a:ahLst/>
              <a:cxnLst/>
              <a:rect l="l" t="t" r="r" b="b"/>
              <a:pathLst>
                <a:path w="2566" h="716" extrusionOk="0">
                  <a:moveTo>
                    <a:pt x="358" y="1"/>
                  </a:moveTo>
                  <a:cubicBezTo>
                    <a:pt x="168" y="1"/>
                    <a:pt x="0" y="169"/>
                    <a:pt x="0" y="358"/>
                  </a:cubicBezTo>
                  <a:cubicBezTo>
                    <a:pt x="0" y="569"/>
                    <a:pt x="168" y="716"/>
                    <a:pt x="358" y="716"/>
                  </a:cubicBezTo>
                  <a:lnTo>
                    <a:pt x="2565" y="716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4" name="Google Shape;3234;p44"/>
          <p:cNvGrpSpPr/>
          <p:nvPr/>
        </p:nvGrpSpPr>
        <p:grpSpPr>
          <a:xfrm>
            <a:off x="4627447" y="4446821"/>
            <a:ext cx="501283" cy="306735"/>
            <a:chOff x="3504824" y="3405844"/>
            <a:chExt cx="369896" cy="226339"/>
          </a:xfrm>
        </p:grpSpPr>
        <p:sp>
          <p:nvSpPr>
            <p:cNvPr id="3235" name="Google Shape;3235;p44"/>
            <p:cNvSpPr/>
            <p:nvPr/>
          </p:nvSpPr>
          <p:spPr>
            <a:xfrm>
              <a:off x="3504824" y="3461871"/>
              <a:ext cx="369896" cy="141984"/>
            </a:xfrm>
            <a:custGeom>
              <a:avLst/>
              <a:gdLst/>
              <a:ahLst/>
              <a:cxnLst/>
              <a:rect l="l" t="t" r="r" b="b"/>
              <a:pathLst>
                <a:path w="24705" h="9483" extrusionOk="0">
                  <a:moveTo>
                    <a:pt x="23732" y="0"/>
                  </a:moveTo>
                  <a:cubicBezTo>
                    <a:pt x="23720" y="0"/>
                    <a:pt x="23708" y="0"/>
                    <a:pt x="23695" y="1"/>
                  </a:cubicBezTo>
                  <a:lnTo>
                    <a:pt x="1010" y="1"/>
                  </a:lnTo>
                  <a:cubicBezTo>
                    <a:pt x="463" y="1"/>
                    <a:pt x="1" y="442"/>
                    <a:pt x="1" y="989"/>
                  </a:cubicBezTo>
                  <a:lnTo>
                    <a:pt x="1" y="8474"/>
                  </a:lnTo>
                  <a:cubicBezTo>
                    <a:pt x="1" y="9020"/>
                    <a:pt x="463" y="9483"/>
                    <a:pt x="1010" y="9483"/>
                  </a:cubicBezTo>
                  <a:lnTo>
                    <a:pt x="23695" y="9483"/>
                  </a:lnTo>
                  <a:cubicBezTo>
                    <a:pt x="24263" y="9483"/>
                    <a:pt x="24704" y="9020"/>
                    <a:pt x="24704" y="8474"/>
                  </a:cubicBezTo>
                  <a:lnTo>
                    <a:pt x="24704" y="989"/>
                  </a:lnTo>
                  <a:cubicBezTo>
                    <a:pt x="24704" y="454"/>
                    <a:pt x="24282" y="0"/>
                    <a:pt x="2373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44"/>
            <p:cNvSpPr/>
            <p:nvPr/>
          </p:nvSpPr>
          <p:spPr>
            <a:xfrm>
              <a:off x="3835357" y="3461557"/>
              <a:ext cx="39363" cy="142299"/>
            </a:xfrm>
            <a:custGeom>
              <a:avLst/>
              <a:gdLst/>
              <a:ahLst/>
              <a:cxnLst/>
              <a:rect l="l" t="t" r="r" b="b"/>
              <a:pathLst>
                <a:path w="2629" h="9504" extrusionOk="0">
                  <a:moveTo>
                    <a:pt x="0" y="1"/>
                  </a:moveTo>
                  <a:cubicBezTo>
                    <a:pt x="147" y="211"/>
                    <a:pt x="210" y="442"/>
                    <a:pt x="210" y="674"/>
                  </a:cubicBezTo>
                  <a:lnTo>
                    <a:pt x="210" y="8831"/>
                  </a:lnTo>
                  <a:cubicBezTo>
                    <a:pt x="210" y="9062"/>
                    <a:pt x="147" y="9294"/>
                    <a:pt x="0" y="9504"/>
                  </a:cubicBezTo>
                  <a:lnTo>
                    <a:pt x="1619" y="9504"/>
                  </a:lnTo>
                  <a:cubicBezTo>
                    <a:pt x="2187" y="9504"/>
                    <a:pt x="2628" y="9041"/>
                    <a:pt x="2628" y="8495"/>
                  </a:cubicBezTo>
                  <a:lnTo>
                    <a:pt x="2628" y="1010"/>
                  </a:lnTo>
                  <a:cubicBezTo>
                    <a:pt x="2628" y="463"/>
                    <a:pt x="2187" y="1"/>
                    <a:pt x="161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44"/>
            <p:cNvSpPr/>
            <p:nvPr/>
          </p:nvSpPr>
          <p:spPr>
            <a:xfrm>
              <a:off x="3554877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52" y="1893"/>
                  </a:cubicBezTo>
                  <a:lnTo>
                    <a:pt x="4205" y="1893"/>
                  </a:lnTo>
                  <a:cubicBezTo>
                    <a:pt x="4563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44"/>
            <p:cNvSpPr/>
            <p:nvPr/>
          </p:nvSpPr>
          <p:spPr>
            <a:xfrm>
              <a:off x="3595797" y="3603840"/>
              <a:ext cx="32131" cy="28343"/>
            </a:xfrm>
            <a:custGeom>
              <a:avLst/>
              <a:gdLst/>
              <a:ahLst/>
              <a:cxnLst/>
              <a:rect l="l" t="t" r="r" b="b"/>
              <a:pathLst>
                <a:path w="2146" h="1893" extrusionOk="0">
                  <a:moveTo>
                    <a:pt x="295" y="1"/>
                  </a:moveTo>
                  <a:lnTo>
                    <a:pt x="295" y="1262"/>
                  </a:lnTo>
                  <a:cubicBezTo>
                    <a:pt x="295" y="1515"/>
                    <a:pt x="190" y="1746"/>
                    <a:pt x="1" y="1893"/>
                  </a:cubicBezTo>
                  <a:lnTo>
                    <a:pt x="1472" y="1893"/>
                  </a:lnTo>
                  <a:cubicBezTo>
                    <a:pt x="1851" y="1893"/>
                    <a:pt x="2145" y="1599"/>
                    <a:pt x="2145" y="1241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44"/>
            <p:cNvSpPr/>
            <p:nvPr/>
          </p:nvSpPr>
          <p:spPr>
            <a:xfrm>
              <a:off x="3751930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74" y="1893"/>
                  </a:cubicBezTo>
                  <a:lnTo>
                    <a:pt x="4227" y="1893"/>
                  </a:lnTo>
                  <a:cubicBezTo>
                    <a:pt x="4584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44"/>
            <p:cNvSpPr/>
            <p:nvPr/>
          </p:nvSpPr>
          <p:spPr>
            <a:xfrm>
              <a:off x="3796638" y="3603840"/>
              <a:ext cx="28343" cy="28343"/>
            </a:xfrm>
            <a:custGeom>
              <a:avLst/>
              <a:gdLst/>
              <a:ahLst/>
              <a:cxnLst/>
              <a:rect l="l" t="t" r="r" b="b"/>
              <a:pathLst>
                <a:path w="1893" h="1893" extrusionOk="0">
                  <a:moveTo>
                    <a:pt x="274" y="1"/>
                  </a:moveTo>
                  <a:lnTo>
                    <a:pt x="274" y="1283"/>
                  </a:lnTo>
                  <a:cubicBezTo>
                    <a:pt x="274" y="1515"/>
                    <a:pt x="168" y="1725"/>
                    <a:pt x="0" y="1893"/>
                  </a:cubicBezTo>
                  <a:lnTo>
                    <a:pt x="1241" y="1893"/>
                  </a:lnTo>
                  <a:cubicBezTo>
                    <a:pt x="1598" y="1893"/>
                    <a:pt x="1892" y="1599"/>
                    <a:pt x="1892" y="124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44"/>
            <p:cNvSpPr/>
            <p:nvPr/>
          </p:nvSpPr>
          <p:spPr>
            <a:xfrm>
              <a:off x="3510813" y="3405844"/>
              <a:ext cx="184791" cy="158229"/>
            </a:xfrm>
            <a:custGeom>
              <a:avLst/>
              <a:gdLst/>
              <a:ahLst/>
              <a:cxnLst/>
              <a:rect l="l" t="t" r="r" b="b"/>
              <a:pathLst>
                <a:path w="12342" h="10568" extrusionOk="0">
                  <a:moveTo>
                    <a:pt x="7085" y="0"/>
                  </a:moveTo>
                  <a:cubicBezTo>
                    <a:pt x="2376" y="0"/>
                    <a:pt x="0" y="5677"/>
                    <a:pt x="3343" y="8999"/>
                  </a:cubicBezTo>
                  <a:cubicBezTo>
                    <a:pt x="4420" y="10083"/>
                    <a:pt x="5744" y="10568"/>
                    <a:pt x="7043" y="10568"/>
                  </a:cubicBezTo>
                  <a:cubicBezTo>
                    <a:pt x="9749" y="10568"/>
                    <a:pt x="12341" y="8460"/>
                    <a:pt x="12341" y="5278"/>
                  </a:cubicBezTo>
                  <a:cubicBezTo>
                    <a:pt x="12341" y="2355"/>
                    <a:pt x="9987" y="0"/>
                    <a:pt x="708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2" name="Google Shape;3242;p44"/>
            <p:cNvSpPr/>
            <p:nvPr/>
          </p:nvSpPr>
          <p:spPr>
            <a:xfrm>
              <a:off x="3600528" y="3405844"/>
              <a:ext cx="99792" cy="158110"/>
            </a:xfrm>
            <a:custGeom>
              <a:avLst/>
              <a:gdLst/>
              <a:ahLst/>
              <a:cxnLst/>
              <a:rect l="l" t="t" r="r" b="b"/>
              <a:pathLst>
                <a:path w="6665" h="10560" extrusionOk="0">
                  <a:moveTo>
                    <a:pt x="1093" y="0"/>
                  </a:moveTo>
                  <a:cubicBezTo>
                    <a:pt x="715" y="0"/>
                    <a:pt x="357" y="43"/>
                    <a:pt x="0" y="106"/>
                  </a:cubicBezTo>
                  <a:cubicBezTo>
                    <a:pt x="2439" y="631"/>
                    <a:pt x="4184" y="2776"/>
                    <a:pt x="4184" y="5278"/>
                  </a:cubicBezTo>
                  <a:cubicBezTo>
                    <a:pt x="4184" y="7779"/>
                    <a:pt x="2439" y="9924"/>
                    <a:pt x="0" y="10450"/>
                  </a:cubicBezTo>
                  <a:cubicBezTo>
                    <a:pt x="363" y="10524"/>
                    <a:pt x="724" y="10560"/>
                    <a:pt x="1079" y="10560"/>
                  </a:cubicBezTo>
                  <a:cubicBezTo>
                    <a:pt x="3729" y="10560"/>
                    <a:pt x="6050" y="8568"/>
                    <a:pt x="6328" y="5824"/>
                  </a:cubicBezTo>
                  <a:cubicBezTo>
                    <a:pt x="6665" y="2713"/>
                    <a:pt x="4205" y="0"/>
                    <a:pt x="109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3" name="Google Shape;3243;p44"/>
            <p:cNvSpPr/>
            <p:nvPr/>
          </p:nvSpPr>
          <p:spPr>
            <a:xfrm>
              <a:off x="3548274" y="3433543"/>
              <a:ext cx="119630" cy="102562"/>
            </a:xfrm>
            <a:custGeom>
              <a:avLst/>
              <a:gdLst/>
              <a:ahLst/>
              <a:cxnLst/>
              <a:rect l="l" t="t" r="r" b="b"/>
              <a:pathLst>
                <a:path w="7990" h="6850" extrusionOk="0">
                  <a:moveTo>
                    <a:pt x="4583" y="1"/>
                  </a:moveTo>
                  <a:cubicBezTo>
                    <a:pt x="1535" y="1"/>
                    <a:pt x="0" y="3680"/>
                    <a:pt x="2166" y="5845"/>
                  </a:cubicBezTo>
                  <a:cubicBezTo>
                    <a:pt x="2859" y="6539"/>
                    <a:pt x="3713" y="6850"/>
                    <a:pt x="4552" y="6850"/>
                  </a:cubicBezTo>
                  <a:cubicBezTo>
                    <a:pt x="6305" y="6850"/>
                    <a:pt x="7989" y="5490"/>
                    <a:pt x="7989" y="3428"/>
                  </a:cubicBezTo>
                  <a:cubicBezTo>
                    <a:pt x="7989" y="1535"/>
                    <a:pt x="6455" y="1"/>
                    <a:pt x="4583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4" name="Google Shape;3244;p44"/>
            <p:cNvSpPr/>
            <p:nvPr/>
          </p:nvSpPr>
          <p:spPr>
            <a:xfrm>
              <a:off x="3603987" y="3433543"/>
              <a:ext cx="65490" cy="102322"/>
            </a:xfrm>
            <a:custGeom>
              <a:avLst/>
              <a:gdLst/>
              <a:ahLst/>
              <a:cxnLst/>
              <a:rect l="l" t="t" r="r" b="b"/>
              <a:pathLst>
                <a:path w="4374" h="6834" extrusionOk="0">
                  <a:moveTo>
                    <a:pt x="862" y="1"/>
                  </a:moveTo>
                  <a:cubicBezTo>
                    <a:pt x="568" y="1"/>
                    <a:pt x="274" y="43"/>
                    <a:pt x="0" y="106"/>
                  </a:cubicBezTo>
                  <a:cubicBezTo>
                    <a:pt x="1493" y="505"/>
                    <a:pt x="2565" y="1872"/>
                    <a:pt x="2565" y="3428"/>
                  </a:cubicBezTo>
                  <a:cubicBezTo>
                    <a:pt x="2565" y="4983"/>
                    <a:pt x="1493" y="6350"/>
                    <a:pt x="0" y="6749"/>
                  </a:cubicBezTo>
                  <a:cubicBezTo>
                    <a:pt x="252" y="6806"/>
                    <a:pt x="503" y="6834"/>
                    <a:pt x="750" y="6834"/>
                  </a:cubicBezTo>
                  <a:cubicBezTo>
                    <a:pt x="2421" y="6834"/>
                    <a:pt x="3901" y="5588"/>
                    <a:pt x="4121" y="3848"/>
                  </a:cubicBezTo>
                  <a:cubicBezTo>
                    <a:pt x="4373" y="1851"/>
                    <a:pt x="2860" y="64"/>
                    <a:pt x="8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5" name="Google Shape;3245;p44"/>
            <p:cNvSpPr/>
            <p:nvPr/>
          </p:nvSpPr>
          <p:spPr>
            <a:xfrm>
              <a:off x="3705979" y="3507208"/>
              <a:ext cx="59815" cy="50981"/>
            </a:xfrm>
            <a:custGeom>
              <a:avLst/>
              <a:gdLst/>
              <a:ahLst/>
              <a:cxnLst/>
              <a:rect l="l" t="t" r="r" b="b"/>
              <a:pathLst>
                <a:path w="3995" h="3405" extrusionOk="0">
                  <a:moveTo>
                    <a:pt x="2292" y="0"/>
                  </a:moveTo>
                  <a:cubicBezTo>
                    <a:pt x="757" y="0"/>
                    <a:pt x="0" y="1829"/>
                    <a:pt x="1072" y="2902"/>
                  </a:cubicBezTo>
                  <a:cubicBezTo>
                    <a:pt x="1420" y="3249"/>
                    <a:pt x="1849" y="3404"/>
                    <a:pt x="2270" y="3404"/>
                  </a:cubicBezTo>
                  <a:cubicBezTo>
                    <a:pt x="3149" y="3404"/>
                    <a:pt x="3995" y="2727"/>
                    <a:pt x="3995" y="1703"/>
                  </a:cubicBezTo>
                  <a:cubicBezTo>
                    <a:pt x="3995" y="757"/>
                    <a:pt x="3217" y="0"/>
                    <a:pt x="2292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6" name="Google Shape;3246;p44"/>
            <p:cNvSpPr/>
            <p:nvPr/>
          </p:nvSpPr>
          <p:spPr>
            <a:xfrm>
              <a:off x="3730849" y="3507208"/>
              <a:ext cx="37476" cy="50966"/>
            </a:xfrm>
            <a:custGeom>
              <a:avLst/>
              <a:gdLst/>
              <a:ahLst/>
              <a:cxnLst/>
              <a:rect l="l" t="t" r="r" b="b"/>
              <a:pathLst>
                <a:path w="2503" h="3404" extrusionOk="0">
                  <a:moveTo>
                    <a:pt x="631" y="0"/>
                  </a:moveTo>
                  <a:cubicBezTo>
                    <a:pt x="400" y="0"/>
                    <a:pt x="189" y="42"/>
                    <a:pt x="0" y="126"/>
                  </a:cubicBezTo>
                  <a:cubicBezTo>
                    <a:pt x="1430" y="694"/>
                    <a:pt x="1430" y="2712"/>
                    <a:pt x="0" y="3280"/>
                  </a:cubicBezTo>
                  <a:cubicBezTo>
                    <a:pt x="208" y="3364"/>
                    <a:pt x="421" y="3404"/>
                    <a:pt x="631" y="3404"/>
                  </a:cubicBezTo>
                  <a:cubicBezTo>
                    <a:pt x="1416" y="3404"/>
                    <a:pt x="2142" y="2849"/>
                    <a:pt x="2292" y="2019"/>
                  </a:cubicBezTo>
                  <a:cubicBezTo>
                    <a:pt x="2502" y="967"/>
                    <a:pt x="1682" y="0"/>
                    <a:pt x="631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44"/>
            <p:cNvSpPr/>
            <p:nvPr/>
          </p:nvSpPr>
          <p:spPr>
            <a:xfrm>
              <a:off x="3779943" y="3507208"/>
              <a:ext cx="59516" cy="50981"/>
            </a:xfrm>
            <a:custGeom>
              <a:avLst/>
              <a:gdLst/>
              <a:ahLst/>
              <a:cxnLst/>
              <a:rect l="l" t="t" r="r" b="b"/>
              <a:pathLst>
                <a:path w="3975" h="3405" extrusionOk="0">
                  <a:moveTo>
                    <a:pt x="2272" y="0"/>
                  </a:moveTo>
                  <a:cubicBezTo>
                    <a:pt x="758" y="0"/>
                    <a:pt x="1" y="1829"/>
                    <a:pt x="1073" y="2902"/>
                  </a:cubicBezTo>
                  <a:cubicBezTo>
                    <a:pt x="1420" y="3249"/>
                    <a:pt x="1847" y="3404"/>
                    <a:pt x="2265" y="3404"/>
                  </a:cubicBezTo>
                  <a:cubicBezTo>
                    <a:pt x="3138" y="3404"/>
                    <a:pt x="3975" y="2727"/>
                    <a:pt x="3975" y="1703"/>
                  </a:cubicBezTo>
                  <a:cubicBezTo>
                    <a:pt x="3975" y="757"/>
                    <a:pt x="3218" y="0"/>
                    <a:pt x="227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8" name="Google Shape;3248;p44"/>
            <p:cNvSpPr/>
            <p:nvPr/>
          </p:nvSpPr>
          <p:spPr>
            <a:xfrm>
              <a:off x="3804498" y="3506893"/>
              <a:ext cx="37476" cy="51281"/>
            </a:xfrm>
            <a:custGeom>
              <a:avLst/>
              <a:gdLst/>
              <a:ahLst/>
              <a:cxnLst/>
              <a:rect l="l" t="t" r="r" b="b"/>
              <a:pathLst>
                <a:path w="2503" h="3425" extrusionOk="0">
                  <a:moveTo>
                    <a:pt x="632" y="0"/>
                  </a:moveTo>
                  <a:lnTo>
                    <a:pt x="632" y="21"/>
                  </a:lnTo>
                  <a:cubicBezTo>
                    <a:pt x="421" y="21"/>
                    <a:pt x="190" y="63"/>
                    <a:pt x="1" y="147"/>
                  </a:cubicBezTo>
                  <a:cubicBezTo>
                    <a:pt x="1409" y="715"/>
                    <a:pt x="1409" y="2712"/>
                    <a:pt x="1" y="3301"/>
                  </a:cubicBezTo>
                  <a:cubicBezTo>
                    <a:pt x="209" y="3385"/>
                    <a:pt x="422" y="3425"/>
                    <a:pt x="632" y="3425"/>
                  </a:cubicBezTo>
                  <a:cubicBezTo>
                    <a:pt x="1418" y="3425"/>
                    <a:pt x="2147" y="2870"/>
                    <a:pt x="2314" y="2040"/>
                  </a:cubicBezTo>
                  <a:cubicBezTo>
                    <a:pt x="2503" y="988"/>
                    <a:pt x="1704" y="0"/>
                    <a:pt x="632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9" name="Google Shape;3249;p44"/>
            <p:cNvSpPr/>
            <p:nvPr/>
          </p:nvSpPr>
          <p:spPr>
            <a:xfrm>
              <a:off x="3751930" y="3436059"/>
              <a:ext cx="65175" cy="25513"/>
            </a:xfrm>
            <a:custGeom>
              <a:avLst/>
              <a:gdLst/>
              <a:ahLst/>
              <a:cxnLst/>
              <a:rect l="l" t="t" r="r" b="b"/>
              <a:pathLst>
                <a:path w="4353" h="1704" extrusionOk="0">
                  <a:moveTo>
                    <a:pt x="1662" y="1"/>
                  </a:moveTo>
                  <a:cubicBezTo>
                    <a:pt x="737" y="1"/>
                    <a:pt x="1" y="737"/>
                    <a:pt x="1" y="1662"/>
                  </a:cubicBezTo>
                  <a:lnTo>
                    <a:pt x="1" y="1704"/>
                  </a:lnTo>
                  <a:lnTo>
                    <a:pt x="4353" y="1704"/>
                  </a:lnTo>
                  <a:lnTo>
                    <a:pt x="4353" y="1662"/>
                  </a:lnTo>
                  <a:cubicBezTo>
                    <a:pt x="4353" y="737"/>
                    <a:pt x="3617" y="1"/>
                    <a:pt x="269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0" name="Google Shape;3250;p44"/>
            <p:cNvSpPr/>
            <p:nvPr/>
          </p:nvSpPr>
          <p:spPr>
            <a:xfrm>
              <a:off x="3777428" y="3436059"/>
              <a:ext cx="39677" cy="25513"/>
            </a:xfrm>
            <a:custGeom>
              <a:avLst/>
              <a:gdLst/>
              <a:ahLst/>
              <a:cxnLst/>
              <a:rect l="l" t="t" r="r" b="b"/>
              <a:pathLst>
                <a:path w="2650" h="1704" extrusionOk="0">
                  <a:moveTo>
                    <a:pt x="1" y="1"/>
                  </a:moveTo>
                  <a:cubicBezTo>
                    <a:pt x="905" y="1"/>
                    <a:pt x="1662" y="758"/>
                    <a:pt x="1662" y="1662"/>
                  </a:cubicBezTo>
                  <a:lnTo>
                    <a:pt x="1662" y="1704"/>
                  </a:lnTo>
                  <a:lnTo>
                    <a:pt x="2650" y="1704"/>
                  </a:lnTo>
                  <a:lnTo>
                    <a:pt x="2650" y="1662"/>
                  </a:lnTo>
                  <a:cubicBezTo>
                    <a:pt x="2650" y="758"/>
                    <a:pt x="1914" y="1"/>
                    <a:pt x="98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1" name="Google Shape;3251;p44"/>
          <p:cNvGrpSpPr/>
          <p:nvPr/>
        </p:nvGrpSpPr>
        <p:grpSpPr>
          <a:xfrm>
            <a:off x="1633594" y="5007526"/>
            <a:ext cx="468411" cy="464699"/>
            <a:chOff x="1295661" y="3819594"/>
            <a:chExt cx="345640" cy="342900"/>
          </a:xfrm>
        </p:grpSpPr>
        <p:sp>
          <p:nvSpPr>
            <p:cNvPr id="3252" name="Google Shape;3252;p44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3" name="Google Shape;3253;p44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4" name="Google Shape;3254;p44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5" name="Google Shape;3255;p44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6" name="Google Shape;3256;p44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7" name="Google Shape;3257;p44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8" name="Google Shape;3258;p44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p44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0" name="Google Shape;3260;p44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1" name="Google Shape;3261;p44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2" name="Google Shape;3262;p44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3" name="Google Shape;3263;p44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4" name="Google Shape;3264;p44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5" name="Google Shape;3265;p44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6" name="Google Shape;3266;p44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7" name="Google Shape;3267;p44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8" name="Google Shape;3268;p44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9" name="Google Shape;3269;p44"/>
          <p:cNvGrpSpPr/>
          <p:nvPr/>
        </p:nvGrpSpPr>
        <p:grpSpPr>
          <a:xfrm>
            <a:off x="4602721" y="3129054"/>
            <a:ext cx="514066" cy="381811"/>
            <a:chOff x="3486572" y="2433470"/>
            <a:chExt cx="379328" cy="281738"/>
          </a:xfrm>
        </p:grpSpPr>
        <p:sp>
          <p:nvSpPr>
            <p:cNvPr id="3270" name="Google Shape;3270;p44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1" name="Google Shape;3271;p44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2" name="Google Shape;3272;p44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3" name="Google Shape;3273;p44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4" name="Google Shape;3274;p44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5" name="Google Shape;3275;p44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6" name="Google Shape;3276;p44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7" name="Google Shape;3277;p44"/>
          <p:cNvSpPr/>
          <p:nvPr/>
        </p:nvSpPr>
        <p:spPr>
          <a:xfrm>
            <a:off x="4962192" y="3503075"/>
            <a:ext cx="51638" cy="44090"/>
          </a:xfrm>
          <a:custGeom>
            <a:avLst/>
            <a:gdLst/>
            <a:ahLst/>
            <a:cxnLst/>
            <a:rect l="l" t="t" r="r" b="b"/>
            <a:pathLst>
              <a:path w="2545" h="2173" extrusionOk="0">
                <a:moveTo>
                  <a:pt x="1451" y="1"/>
                </a:moveTo>
                <a:cubicBezTo>
                  <a:pt x="484" y="1"/>
                  <a:pt x="1" y="1157"/>
                  <a:pt x="674" y="1851"/>
                </a:cubicBezTo>
                <a:cubicBezTo>
                  <a:pt x="896" y="2073"/>
                  <a:pt x="1169" y="2173"/>
                  <a:pt x="1437" y="2173"/>
                </a:cubicBezTo>
                <a:cubicBezTo>
                  <a:pt x="2002" y="2173"/>
                  <a:pt x="2545" y="1729"/>
                  <a:pt x="2545" y="1073"/>
                </a:cubicBezTo>
                <a:cubicBezTo>
                  <a:pt x="2545" y="484"/>
                  <a:pt x="2040" y="1"/>
                  <a:pt x="1451" y="1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8" name="Google Shape;3278;p44"/>
          <p:cNvGrpSpPr/>
          <p:nvPr/>
        </p:nvGrpSpPr>
        <p:grpSpPr>
          <a:xfrm>
            <a:off x="5294658" y="4343533"/>
            <a:ext cx="366898" cy="482128"/>
            <a:chOff x="3997149" y="3329634"/>
            <a:chExt cx="270733" cy="355761"/>
          </a:xfrm>
        </p:grpSpPr>
        <p:sp>
          <p:nvSpPr>
            <p:cNvPr id="3279" name="Google Shape;3279;p44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0" name="Google Shape;3280;p44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1" name="Google Shape;3281;p44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p44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p44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44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5" name="Google Shape;3285;p44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6" name="Google Shape;3286;p44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7" name="Google Shape;3287;p44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8" name="Google Shape;3288;p44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9" name="Google Shape;3289;p44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0" name="Google Shape;3290;p44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44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44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44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44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44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44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7" name="Google Shape;3297;p44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8" name="Google Shape;3298;p44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44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0" name="Google Shape;3300;p44"/>
          <p:cNvGrpSpPr/>
          <p:nvPr/>
        </p:nvGrpSpPr>
        <p:grpSpPr>
          <a:xfrm>
            <a:off x="5236641" y="3760421"/>
            <a:ext cx="468432" cy="465551"/>
            <a:chOff x="3954343" y="2899354"/>
            <a:chExt cx="345655" cy="343529"/>
          </a:xfrm>
        </p:grpSpPr>
        <p:sp>
          <p:nvSpPr>
            <p:cNvPr id="3301" name="Google Shape;3301;p44"/>
            <p:cNvSpPr/>
            <p:nvPr/>
          </p:nvSpPr>
          <p:spPr>
            <a:xfrm>
              <a:off x="3954343" y="2899354"/>
              <a:ext cx="345655" cy="343529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44"/>
            <p:cNvSpPr/>
            <p:nvPr/>
          </p:nvSpPr>
          <p:spPr>
            <a:xfrm>
              <a:off x="4210897" y="2911946"/>
              <a:ext cx="33434" cy="31502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44"/>
            <p:cNvSpPr/>
            <p:nvPr/>
          </p:nvSpPr>
          <p:spPr>
            <a:xfrm>
              <a:off x="4186656" y="2936501"/>
              <a:ext cx="27834" cy="25049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44"/>
            <p:cNvSpPr/>
            <p:nvPr/>
          </p:nvSpPr>
          <p:spPr>
            <a:xfrm>
              <a:off x="4162101" y="2960727"/>
              <a:ext cx="26501" cy="24600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44"/>
            <p:cNvSpPr/>
            <p:nvPr/>
          </p:nvSpPr>
          <p:spPr>
            <a:xfrm>
              <a:off x="4137861" y="2985281"/>
              <a:ext cx="27834" cy="25064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44"/>
            <p:cNvSpPr/>
            <p:nvPr/>
          </p:nvSpPr>
          <p:spPr>
            <a:xfrm>
              <a:off x="4113306" y="3009522"/>
              <a:ext cx="33434" cy="31517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44"/>
            <p:cNvSpPr/>
            <p:nvPr/>
          </p:nvSpPr>
          <p:spPr>
            <a:xfrm>
              <a:off x="4089066" y="3034077"/>
              <a:ext cx="27504" cy="25184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44"/>
            <p:cNvSpPr/>
            <p:nvPr/>
          </p:nvSpPr>
          <p:spPr>
            <a:xfrm>
              <a:off x="4064511" y="3058317"/>
              <a:ext cx="26516" cy="24585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44"/>
            <p:cNvSpPr/>
            <p:nvPr/>
          </p:nvSpPr>
          <p:spPr>
            <a:xfrm>
              <a:off x="4040285" y="3082872"/>
              <a:ext cx="27729" cy="25184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44"/>
            <p:cNvSpPr/>
            <p:nvPr/>
          </p:nvSpPr>
          <p:spPr>
            <a:xfrm>
              <a:off x="4015730" y="3107113"/>
              <a:ext cx="34751" cy="3228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44"/>
            <p:cNvSpPr/>
            <p:nvPr/>
          </p:nvSpPr>
          <p:spPr>
            <a:xfrm>
              <a:off x="3991490" y="3131668"/>
              <a:ext cx="27789" cy="25318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44"/>
            <p:cNvSpPr/>
            <p:nvPr/>
          </p:nvSpPr>
          <p:spPr>
            <a:xfrm>
              <a:off x="3966935" y="3155908"/>
              <a:ext cx="27834" cy="25348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3" name="Google Shape;3313;p44"/>
          <p:cNvGrpSpPr/>
          <p:nvPr/>
        </p:nvGrpSpPr>
        <p:grpSpPr>
          <a:xfrm>
            <a:off x="2813137" y="4372960"/>
            <a:ext cx="500836" cy="474052"/>
            <a:chOff x="2166043" y="3351344"/>
            <a:chExt cx="369566" cy="349803"/>
          </a:xfrm>
        </p:grpSpPr>
        <p:sp>
          <p:nvSpPr>
            <p:cNvPr id="3314" name="Google Shape;3314;p44"/>
            <p:cNvSpPr/>
            <p:nvPr/>
          </p:nvSpPr>
          <p:spPr>
            <a:xfrm>
              <a:off x="2166357" y="3351344"/>
              <a:ext cx="369252" cy="349803"/>
            </a:xfrm>
            <a:custGeom>
              <a:avLst/>
              <a:gdLst/>
              <a:ahLst/>
              <a:cxnLst/>
              <a:rect l="l" t="t" r="r" b="b"/>
              <a:pathLst>
                <a:path w="24662" h="23363" extrusionOk="0">
                  <a:moveTo>
                    <a:pt x="18025" y="0"/>
                  </a:moveTo>
                  <a:cubicBezTo>
                    <a:pt x="13633" y="0"/>
                    <a:pt x="9337" y="1726"/>
                    <a:pt x="6118" y="4944"/>
                  </a:cubicBezTo>
                  <a:cubicBezTo>
                    <a:pt x="1535" y="9506"/>
                    <a:pt x="0" y="16297"/>
                    <a:pt x="2124" y="22415"/>
                  </a:cubicBezTo>
                  <a:cubicBezTo>
                    <a:pt x="3975" y="23060"/>
                    <a:pt x="5845" y="23362"/>
                    <a:pt x="7676" y="23362"/>
                  </a:cubicBezTo>
                  <a:cubicBezTo>
                    <a:pt x="16116" y="23362"/>
                    <a:pt x="23695" y="16927"/>
                    <a:pt x="24473" y="7908"/>
                  </a:cubicBezTo>
                  <a:cubicBezTo>
                    <a:pt x="24662" y="5554"/>
                    <a:pt x="24367" y="3178"/>
                    <a:pt x="23590" y="949"/>
                  </a:cubicBezTo>
                  <a:cubicBezTo>
                    <a:pt x="21767" y="311"/>
                    <a:pt x="19887" y="0"/>
                    <a:pt x="1802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44"/>
            <p:cNvSpPr/>
            <p:nvPr/>
          </p:nvSpPr>
          <p:spPr>
            <a:xfrm>
              <a:off x="2166043" y="3351344"/>
              <a:ext cx="353516" cy="335624"/>
            </a:xfrm>
            <a:custGeom>
              <a:avLst/>
              <a:gdLst/>
              <a:ahLst/>
              <a:cxnLst/>
              <a:rect l="l" t="t" r="r" b="b"/>
              <a:pathLst>
                <a:path w="23611" h="22416" extrusionOk="0">
                  <a:moveTo>
                    <a:pt x="18042" y="0"/>
                  </a:moveTo>
                  <a:cubicBezTo>
                    <a:pt x="13645" y="0"/>
                    <a:pt x="9343" y="1726"/>
                    <a:pt x="6139" y="4944"/>
                  </a:cubicBezTo>
                  <a:cubicBezTo>
                    <a:pt x="1556" y="9506"/>
                    <a:pt x="0" y="16297"/>
                    <a:pt x="2145" y="22415"/>
                  </a:cubicBezTo>
                  <a:cubicBezTo>
                    <a:pt x="2124" y="20923"/>
                    <a:pt x="2502" y="19220"/>
                    <a:pt x="3238" y="17411"/>
                  </a:cubicBezTo>
                  <a:cubicBezTo>
                    <a:pt x="3553" y="16676"/>
                    <a:pt x="3890" y="15940"/>
                    <a:pt x="4289" y="15225"/>
                  </a:cubicBezTo>
                  <a:cubicBezTo>
                    <a:pt x="7149" y="10158"/>
                    <a:pt x="11353" y="5974"/>
                    <a:pt x="16420" y="3094"/>
                  </a:cubicBezTo>
                  <a:cubicBezTo>
                    <a:pt x="17135" y="2694"/>
                    <a:pt x="17850" y="2358"/>
                    <a:pt x="18607" y="2043"/>
                  </a:cubicBezTo>
                  <a:cubicBezTo>
                    <a:pt x="20367" y="1326"/>
                    <a:pt x="22028" y="949"/>
                    <a:pt x="23492" y="949"/>
                  </a:cubicBezTo>
                  <a:cubicBezTo>
                    <a:pt x="23532" y="949"/>
                    <a:pt x="23571" y="949"/>
                    <a:pt x="23611" y="949"/>
                  </a:cubicBezTo>
                  <a:cubicBezTo>
                    <a:pt x="21788" y="311"/>
                    <a:pt x="19907" y="0"/>
                    <a:pt x="1804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44"/>
            <p:cNvSpPr/>
            <p:nvPr/>
          </p:nvSpPr>
          <p:spPr>
            <a:xfrm>
              <a:off x="2373487" y="3352332"/>
              <a:ext cx="159292" cy="158978"/>
            </a:xfrm>
            <a:custGeom>
              <a:avLst/>
              <a:gdLst/>
              <a:ahLst/>
              <a:cxnLst/>
              <a:rect l="l" t="t" r="r" b="b"/>
              <a:pathLst>
                <a:path w="10639" h="1061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10155" y="10618"/>
                  </a:lnTo>
                  <a:cubicBezTo>
                    <a:pt x="10386" y="9714"/>
                    <a:pt x="10554" y="8789"/>
                    <a:pt x="10639" y="7842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44"/>
            <p:cNvSpPr/>
            <p:nvPr/>
          </p:nvSpPr>
          <p:spPr>
            <a:xfrm>
              <a:off x="2373487" y="3352332"/>
              <a:ext cx="71149" cy="45337"/>
            </a:xfrm>
            <a:custGeom>
              <a:avLst/>
              <a:gdLst/>
              <a:ahLst/>
              <a:cxnLst/>
              <a:rect l="l" t="t" r="r" b="b"/>
              <a:pathLst>
                <a:path w="4752" h="302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2565" y="3028"/>
                  </a:lnTo>
                  <a:cubicBezTo>
                    <a:pt x="3280" y="2628"/>
                    <a:pt x="3995" y="2271"/>
                    <a:pt x="4752" y="1977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44"/>
            <p:cNvSpPr/>
            <p:nvPr/>
          </p:nvSpPr>
          <p:spPr>
            <a:xfrm>
              <a:off x="2275596" y="3447587"/>
              <a:ext cx="166195" cy="157032"/>
            </a:xfrm>
            <a:custGeom>
              <a:avLst/>
              <a:gdLst/>
              <a:ahLst/>
              <a:cxnLst/>
              <a:rect l="l" t="t" r="r" b="b"/>
              <a:pathLst>
                <a:path w="11100" h="10488" extrusionOk="0">
                  <a:moveTo>
                    <a:pt x="10067" y="0"/>
                  </a:moveTo>
                  <a:cubicBezTo>
                    <a:pt x="9897" y="0"/>
                    <a:pt x="9720" y="71"/>
                    <a:pt x="9566" y="240"/>
                  </a:cubicBezTo>
                  <a:lnTo>
                    <a:pt x="546" y="9259"/>
                  </a:lnTo>
                  <a:cubicBezTo>
                    <a:pt x="1" y="9757"/>
                    <a:pt x="484" y="10487"/>
                    <a:pt x="1033" y="10487"/>
                  </a:cubicBezTo>
                  <a:cubicBezTo>
                    <a:pt x="1204" y="10487"/>
                    <a:pt x="1380" y="10417"/>
                    <a:pt x="1534" y="10248"/>
                  </a:cubicBezTo>
                  <a:lnTo>
                    <a:pt x="10554" y="1228"/>
                  </a:lnTo>
                  <a:cubicBezTo>
                    <a:pt x="11100" y="731"/>
                    <a:pt x="10616" y="0"/>
                    <a:pt x="1006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44"/>
            <p:cNvSpPr/>
            <p:nvPr/>
          </p:nvSpPr>
          <p:spPr>
            <a:xfrm>
              <a:off x="2284191" y="3555853"/>
              <a:ext cx="46774" cy="42657"/>
            </a:xfrm>
            <a:custGeom>
              <a:avLst/>
              <a:gdLst/>
              <a:ahLst/>
              <a:cxnLst/>
              <a:rect l="l" t="t" r="r" b="b"/>
              <a:pathLst>
                <a:path w="3124" h="2849" extrusionOk="0">
                  <a:moveTo>
                    <a:pt x="513" y="0"/>
                  </a:moveTo>
                  <a:cubicBezTo>
                    <a:pt x="238" y="0"/>
                    <a:pt x="1" y="338"/>
                    <a:pt x="246" y="599"/>
                  </a:cubicBezTo>
                  <a:lnTo>
                    <a:pt x="2390" y="2743"/>
                  </a:lnTo>
                  <a:cubicBezTo>
                    <a:pt x="2451" y="2804"/>
                    <a:pt x="2551" y="2845"/>
                    <a:pt x="2633" y="2848"/>
                  </a:cubicBezTo>
                  <a:lnTo>
                    <a:pt x="2633" y="2848"/>
                  </a:lnTo>
                  <a:cubicBezTo>
                    <a:pt x="2962" y="2839"/>
                    <a:pt x="3123" y="2467"/>
                    <a:pt x="2895" y="2239"/>
                  </a:cubicBezTo>
                  <a:lnTo>
                    <a:pt x="750" y="94"/>
                  </a:lnTo>
                  <a:cubicBezTo>
                    <a:pt x="675" y="28"/>
                    <a:pt x="592" y="0"/>
                    <a:pt x="513" y="0"/>
                  </a:cubicBezTo>
                  <a:close/>
                  <a:moveTo>
                    <a:pt x="2633" y="2848"/>
                  </a:moveTo>
                  <a:cubicBezTo>
                    <a:pt x="2629" y="2848"/>
                    <a:pt x="2625" y="2848"/>
                    <a:pt x="2621" y="2848"/>
                  </a:cubicBezTo>
                  <a:lnTo>
                    <a:pt x="2642" y="2848"/>
                  </a:lnTo>
                  <a:cubicBezTo>
                    <a:pt x="2639" y="2848"/>
                    <a:pt x="2636" y="2848"/>
                    <a:pt x="2633" y="2848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44"/>
            <p:cNvSpPr/>
            <p:nvPr/>
          </p:nvSpPr>
          <p:spPr>
            <a:xfrm>
              <a:off x="2317235" y="3521342"/>
              <a:ext cx="47418" cy="43166"/>
            </a:xfrm>
            <a:custGeom>
              <a:avLst/>
              <a:gdLst/>
              <a:ahLst/>
              <a:cxnLst/>
              <a:rect l="l" t="t" r="r" b="b"/>
              <a:pathLst>
                <a:path w="3167" h="2883" extrusionOk="0">
                  <a:moveTo>
                    <a:pt x="530" y="0"/>
                  </a:moveTo>
                  <a:cubicBezTo>
                    <a:pt x="247" y="0"/>
                    <a:pt x="1" y="377"/>
                    <a:pt x="288" y="633"/>
                  </a:cubicBezTo>
                  <a:lnTo>
                    <a:pt x="2433" y="2778"/>
                  </a:lnTo>
                  <a:cubicBezTo>
                    <a:pt x="2494" y="2839"/>
                    <a:pt x="2594" y="2880"/>
                    <a:pt x="2696" y="2883"/>
                  </a:cubicBezTo>
                  <a:lnTo>
                    <a:pt x="2696" y="2883"/>
                  </a:lnTo>
                  <a:cubicBezTo>
                    <a:pt x="3004" y="2874"/>
                    <a:pt x="3166" y="2502"/>
                    <a:pt x="2937" y="2273"/>
                  </a:cubicBezTo>
                  <a:lnTo>
                    <a:pt x="793" y="129"/>
                  </a:lnTo>
                  <a:cubicBezTo>
                    <a:pt x="712" y="38"/>
                    <a:pt x="619" y="0"/>
                    <a:pt x="530" y="0"/>
                  </a:cubicBezTo>
                  <a:close/>
                  <a:moveTo>
                    <a:pt x="2696" y="2883"/>
                  </a:moveTo>
                  <a:lnTo>
                    <a:pt x="2696" y="2883"/>
                  </a:lnTo>
                  <a:cubicBezTo>
                    <a:pt x="2692" y="2883"/>
                    <a:pt x="2689" y="2883"/>
                    <a:pt x="2685" y="2883"/>
                  </a:cubicBezTo>
                  <a:lnTo>
                    <a:pt x="2706" y="2883"/>
                  </a:lnTo>
                  <a:cubicBezTo>
                    <a:pt x="2703" y="2883"/>
                    <a:pt x="2699" y="2883"/>
                    <a:pt x="2696" y="2883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44"/>
            <p:cNvSpPr/>
            <p:nvPr/>
          </p:nvSpPr>
          <p:spPr>
            <a:xfrm>
              <a:off x="2352121" y="3487863"/>
              <a:ext cx="46475" cy="42657"/>
            </a:xfrm>
            <a:custGeom>
              <a:avLst/>
              <a:gdLst/>
              <a:ahLst/>
              <a:cxnLst/>
              <a:rect l="l" t="t" r="r" b="b"/>
              <a:pathLst>
                <a:path w="3104" h="2849" extrusionOk="0">
                  <a:moveTo>
                    <a:pt x="499" y="0"/>
                  </a:moveTo>
                  <a:cubicBezTo>
                    <a:pt x="228" y="0"/>
                    <a:pt x="0" y="337"/>
                    <a:pt x="229" y="599"/>
                  </a:cubicBezTo>
                  <a:lnTo>
                    <a:pt x="2394" y="2743"/>
                  </a:lnTo>
                  <a:cubicBezTo>
                    <a:pt x="2457" y="2827"/>
                    <a:pt x="2542" y="2848"/>
                    <a:pt x="2647" y="2848"/>
                  </a:cubicBezTo>
                  <a:lnTo>
                    <a:pt x="2626" y="2848"/>
                  </a:lnTo>
                  <a:cubicBezTo>
                    <a:pt x="2634" y="2849"/>
                    <a:pt x="2642" y="2849"/>
                    <a:pt x="2649" y="2849"/>
                  </a:cubicBezTo>
                  <a:cubicBezTo>
                    <a:pt x="2949" y="2849"/>
                    <a:pt x="3104" y="2464"/>
                    <a:pt x="2899" y="2238"/>
                  </a:cubicBezTo>
                  <a:lnTo>
                    <a:pt x="733" y="94"/>
                  </a:lnTo>
                  <a:cubicBezTo>
                    <a:pt x="658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44"/>
            <p:cNvSpPr/>
            <p:nvPr/>
          </p:nvSpPr>
          <p:spPr>
            <a:xfrm>
              <a:off x="2386108" y="3453861"/>
              <a:ext cx="46475" cy="42732"/>
            </a:xfrm>
            <a:custGeom>
              <a:avLst/>
              <a:gdLst/>
              <a:ahLst/>
              <a:cxnLst/>
              <a:rect l="l" t="t" r="r" b="b"/>
              <a:pathLst>
                <a:path w="3104" h="2854" extrusionOk="0">
                  <a:moveTo>
                    <a:pt x="499" y="0"/>
                  </a:moveTo>
                  <a:cubicBezTo>
                    <a:pt x="229" y="0"/>
                    <a:pt x="1" y="338"/>
                    <a:pt x="230" y="599"/>
                  </a:cubicBezTo>
                  <a:lnTo>
                    <a:pt x="2374" y="2743"/>
                  </a:lnTo>
                  <a:cubicBezTo>
                    <a:pt x="2444" y="2813"/>
                    <a:pt x="2513" y="2854"/>
                    <a:pt x="2595" y="2854"/>
                  </a:cubicBezTo>
                  <a:cubicBezTo>
                    <a:pt x="2611" y="2854"/>
                    <a:pt x="2627" y="2852"/>
                    <a:pt x="2644" y="2849"/>
                  </a:cubicBezTo>
                  <a:lnTo>
                    <a:pt x="2644" y="2849"/>
                  </a:lnTo>
                  <a:cubicBezTo>
                    <a:pt x="2646" y="2849"/>
                    <a:pt x="2648" y="2849"/>
                    <a:pt x="2650" y="2849"/>
                  </a:cubicBezTo>
                  <a:cubicBezTo>
                    <a:pt x="2950" y="2849"/>
                    <a:pt x="3104" y="2464"/>
                    <a:pt x="2879" y="2239"/>
                  </a:cubicBezTo>
                  <a:lnTo>
                    <a:pt x="734" y="94"/>
                  </a:lnTo>
                  <a:cubicBezTo>
                    <a:pt x="659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3" name="Google Shape;3323;p44"/>
          <p:cNvGrpSpPr/>
          <p:nvPr/>
        </p:nvGrpSpPr>
        <p:grpSpPr>
          <a:xfrm>
            <a:off x="3427866" y="4374301"/>
            <a:ext cx="495723" cy="446235"/>
            <a:chOff x="2619649" y="3352332"/>
            <a:chExt cx="365793" cy="329276"/>
          </a:xfrm>
        </p:grpSpPr>
        <p:sp>
          <p:nvSpPr>
            <p:cNvPr id="3324" name="Google Shape;3324;p44"/>
            <p:cNvSpPr/>
            <p:nvPr/>
          </p:nvSpPr>
          <p:spPr>
            <a:xfrm>
              <a:off x="2707164" y="3352332"/>
              <a:ext cx="190765" cy="72437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44"/>
            <p:cNvSpPr/>
            <p:nvPr/>
          </p:nvSpPr>
          <p:spPr>
            <a:xfrm>
              <a:off x="2743038" y="3358306"/>
              <a:ext cx="118687" cy="2930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44"/>
            <p:cNvSpPr/>
            <p:nvPr/>
          </p:nvSpPr>
          <p:spPr>
            <a:xfrm>
              <a:off x="2632556" y="3552530"/>
              <a:ext cx="339666" cy="12907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44"/>
            <p:cNvSpPr/>
            <p:nvPr/>
          </p:nvSpPr>
          <p:spPr>
            <a:xfrm>
              <a:off x="2632556" y="3552530"/>
              <a:ext cx="48810" cy="12907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44"/>
            <p:cNvSpPr/>
            <p:nvPr/>
          </p:nvSpPr>
          <p:spPr>
            <a:xfrm>
              <a:off x="2632870" y="3552530"/>
              <a:ext cx="339352" cy="69907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44"/>
            <p:cNvSpPr/>
            <p:nvPr/>
          </p:nvSpPr>
          <p:spPr>
            <a:xfrm>
              <a:off x="2619649" y="3415606"/>
              <a:ext cx="365793" cy="177544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44"/>
            <p:cNvSpPr/>
            <p:nvPr/>
          </p:nvSpPr>
          <p:spPr>
            <a:xfrm>
              <a:off x="2619649" y="3415591"/>
              <a:ext cx="48167" cy="140113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44"/>
            <p:cNvSpPr/>
            <p:nvPr/>
          </p:nvSpPr>
          <p:spPr>
            <a:xfrm>
              <a:off x="2726358" y="3508151"/>
              <a:ext cx="152061" cy="81540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44"/>
            <p:cNvSpPr/>
            <p:nvPr/>
          </p:nvSpPr>
          <p:spPr>
            <a:xfrm>
              <a:off x="2770108" y="3553473"/>
              <a:ext cx="64861" cy="80926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44"/>
            <p:cNvSpPr/>
            <p:nvPr/>
          </p:nvSpPr>
          <p:spPr>
            <a:xfrm>
              <a:off x="2787431" y="3572368"/>
              <a:ext cx="29915" cy="42821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4" name="Google Shape;3334;p44"/>
          <p:cNvGrpSpPr/>
          <p:nvPr/>
        </p:nvGrpSpPr>
        <p:grpSpPr>
          <a:xfrm>
            <a:off x="1634237" y="1884667"/>
            <a:ext cx="461614" cy="476954"/>
            <a:chOff x="1293760" y="1498228"/>
            <a:chExt cx="340624" cy="351943"/>
          </a:xfrm>
        </p:grpSpPr>
        <p:sp>
          <p:nvSpPr>
            <p:cNvPr id="3335" name="Google Shape;3335;p44"/>
            <p:cNvSpPr/>
            <p:nvPr/>
          </p:nvSpPr>
          <p:spPr>
            <a:xfrm>
              <a:off x="1331535" y="1498228"/>
              <a:ext cx="265388" cy="71164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44"/>
            <p:cNvSpPr/>
            <p:nvPr/>
          </p:nvSpPr>
          <p:spPr>
            <a:xfrm>
              <a:off x="1337839" y="1585353"/>
              <a:ext cx="69263" cy="67212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44"/>
            <p:cNvSpPr/>
            <p:nvPr/>
          </p:nvSpPr>
          <p:spPr>
            <a:xfrm>
              <a:off x="1521042" y="1585353"/>
              <a:ext cx="69577" cy="67212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44"/>
            <p:cNvSpPr/>
            <p:nvPr/>
          </p:nvSpPr>
          <p:spPr>
            <a:xfrm>
              <a:off x="1349173" y="1766505"/>
              <a:ext cx="87514" cy="83666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44"/>
            <p:cNvSpPr/>
            <p:nvPr/>
          </p:nvSpPr>
          <p:spPr>
            <a:xfrm>
              <a:off x="1491457" y="1766505"/>
              <a:ext cx="87829" cy="83666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44"/>
            <p:cNvSpPr/>
            <p:nvPr/>
          </p:nvSpPr>
          <p:spPr>
            <a:xfrm>
              <a:off x="1342870" y="1588257"/>
              <a:ext cx="242405" cy="242405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44"/>
            <p:cNvSpPr/>
            <p:nvPr/>
          </p:nvSpPr>
          <p:spPr>
            <a:xfrm>
              <a:off x="1364205" y="1611420"/>
              <a:ext cx="208792" cy="196334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44"/>
            <p:cNvSpPr/>
            <p:nvPr/>
          </p:nvSpPr>
          <p:spPr>
            <a:xfrm>
              <a:off x="1402370" y="1612812"/>
              <a:ext cx="187620" cy="192981"/>
            </a:xfrm>
            <a:custGeom>
              <a:avLst/>
              <a:gdLst/>
              <a:ahLst/>
              <a:cxnLst/>
              <a:rect l="l" t="t" r="r" b="b"/>
              <a:pathLst>
                <a:path w="12531" h="12889" extrusionOk="0">
                  <a:moveTo>
                    <a:pt x="5361" y="1"/>
                  </a:moveTo>
                  <a:cubicBezTo>
                    <a:pt x="2250" y="589"/>
                    <a:pt x="0" y="3301"/>
                    <a:pt x="0" y="6455"/>
                  </a:cubicBezTo>
                  <a:cubicBezTo>
                    <a:pt x="0" y="9609"/>
                    <a:pt x="2250" y="12300"/>
                    <a:pt x="5361" y="12889"/>
                  </a:cubicBezTo>
                  <a:cubicBezTo>
                    <a:pt x="6581" y="12657"/>
                    <a:pt x="7695" y="12090"/>
                    <a:pt x="8620" y="11228"/>
                  </a:cubicBezTo>
                  <a:cubicBezTo>
                    <a:pt x="12531" y="7569"/>
                    <a:pt x="10618" y="1010"/>
                    <a:pt x="5361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44"/>
            <p:cNvSpPr/>
            <p:nvPr/>
          </p:nvSpPr>
          <p:spPr>
            <a:xfrm>
              <a:off x="1449893" y="1635795"/>
              <a:ext cx="26456" cy="94447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44"/>
            <p:cNvSpPr/>
            <p:nvPr/>
          </p:nvSpPr>
          <p:spPr>
            <a:xfrm>
              <a:off x="1448635" y="1704414"/>
              <a:ext cx="65175" cy="6266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44"/>
            <p:cNvSpPr/>
            <p:nvPr/>
          </p:nvSpPr>
          <p:spPr>
            <a:xfrm>
              <a:off x="1293760" y="1542382"/>
              <a:ext cx="95405" cy="89655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44"/>
            <p:cNvSpPr/>
            <p:nvPr/>
          </p:nvSpPr>
          <p:spPr>
            <a:xfrm>
              <a:off x="1309511" y="1542382"/>
              <a:ext cx="77453" cy="61552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44"/>
            <p:cNvSpPr/>
            <p:nvPr/>
          </p:nvSpPr>
          <p:spPr>
            <a:xfrm>
              <a:off x="1538350" y="1542546"/>
              <a:ext cx="96034" cy="8955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44"/>
            <p:cNvSpPr/>
            <p:nvPr/>
          </p:nvSpPr>
          <p:spPr>
            <a:xfrm>
              <a:off x="1565735" y="1550167"/>
              <a:ext cx="68649" cy="80283"/>
            </a:xfrm>
            <a:custGeom>
              <a:avLst/>
              <a:gdLst/>
              <a:ahLst/>
              <a:cxnLst/>
              <a:rect l="l" t="t" r="r" b="b"/>
              <a:pathLst>
                <a:path w="4585" h="5362" extrusionOk="0">
                  <a:moveTo>
                    <a:pt x="2965" y="1"/>
                  </a:moveTo>
                  <a:cubicBezTo>
                    <a:pt x="2187" y="22"/>
                    <a:pt x="1452" y="337"/>
                    <a:pt x="905" y="905"/>
                  </a:cubicBezTo>
                  <a:lnTo>
                    <a:pt x="590" y="1199"/>
                  </a:lnTo>
                  <a:cubicBezTo>
                    <a:pt x="1" y="1809"/>
                    <a:pt x="1" y="2776"/>
                    <a:pt x="590" y="3386"/>
                  </a:cubicBezTo>
                  <a:lnTo>
                    <a:pt x="2566" y="5362"/>
                  </a:lnTo>
                  <a:cubicBezTo>
                    <a:pt x="2776" y="5278"/>
                    <a:pt x="2944" y="5173"/>
                    <a:pt x="3091" y="5026"/>
                  </a:cubicBezTo>
                  <a:lnTo>
                    <a:pt x="3407" y="4710"/>
                  </a:lnTo>
                  <a:cubicBezTo>
                    <a:pt x="4584" y="3512"/>
                    <a:pt x="4584" y="1578"/>
                    <a:pt x="3407" y="400"/>
                  </a:cubicBezTo>
                  <a:cubicBezTo>
                    <a:pt x="3260" y="253"/>
                    <a:pt x="3112" y="127"/>
                    <a:pt x="296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44"/>
          <p:cNvGrpSpPr/>
          <p:nvPr/>
        </p:nvGrpSpPr>
        <p:grpSpPr>
          <a:xfrm>
            <a:off x="1029092" y="2476668"/>
            <a:ext cx="551177" cy="520052"/>
            <a:chOff x="849601" y="1952074"/>
            <a:chExt cx="406712" cy="383746"/>
          </a:xfrm>
        </p:grpSpPr>
        <p:sp>
          <p:nvSpPr>
            <p:cNvPr id="3350" name="Google Shape;3350;p44"/>
            <p:cNvSpPr/>
            <p:nvPr/>
          </p:nvSpPr>
          <p:spPr>
            <a:xfrm>
              <a:off x="849601" y="2240819"/>
              <a:ext cx="130650" cy="9500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44"/>
            <p:cNvSpPr/>
            <p:nvPr/>
          </p:nvSpPr>
          <p:spPr>
            <a:xfrm>
              <a:off x="875728" y="2284494"/>
              <a:ext cx="75252" cy="51326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44"/>
            <p:cNvSpPr/>
            <p:nvPr/>
          </p:nvSpPr>
          <p:spPr>
            <a:xfrm>
              <a:off x="890520" y="2158335"/>
              <a:ext cx="156777" cy="15551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44"/>
            <p:cNvSpPr/>
            <p:nvPr/>
          </p:nvSpPr>
          <p:spPr>
            <a:xfrm>
              <a:off x="890206" y="2158335"/>
              <a:ext cx="157091" cy="138840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44"/>
            <p:cNvSpPr/>
            <p:nvPr/>
          </p:nvSpPr>
          <p:spPr>
            <a:xfrm>
              <a:off x="903741" y="1952074"/>
              <a:ext cx="352572" cy="34981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44"/>
            <p:cNvSpPr/>
            <p:nvPr/>
          </p:nvSpPr>
          <p:spPr>
            <a:xfrm>
              <a:off x="903741" y="1952074"/>
              <a:ext cx="258141" cy="227372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44"/>
            <p:cNvSpPr/>
            <p:nvPr/>
          </p:nvSpPr>
          <p:spPr>
            <a:xfrm>
              <a:off x="989054" y="2039274"/>
              <a:ext cx="178817" cy="175268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7" name="Google Shape;3357;p44"/>
          <p:cNvGrpSpPr/>
          <p:nvPr/>
        </p:nvGrpSpPr>
        <p:grpSpPr>
          <a:xfrm>
            <a:off x="2932162" y="3752306"/>
            <a:ext cx="276442" cy="481661"/>
            <a:chOff x="2253871" y="2893365"/>
            <a:chExt cx="203986" cy="355417"/>
          </a:xfrm>
        </p:grpSpPr>
        <p:sp>
          <p:nvSpPr>
            <p:cNvPr id="3358" name="Google Shape;3358;p44"/>
            <p:cNvSpPr/>
            <p:nvPr/>
          </p:nvSpPr>
          <p:spPr>
            <a:xfrm>
              <a:off x="2329722" y="3200915"/>
              <a:ext cx="51326" cy="47553"/>
            </a:xfrm>
            <a:custGeom>
              <a:avLst/>
              <a:gdLst/>
              <a:ahLst/>
              <a:cxnLst/>
              <a:rect l="l" t="t" r="r" b="b"/>
              <a:pathLst>
                <a:path w="3428" h="3176" extrusionOk="0">
                  <a:moveTo>
                    <a:pt x="1" y="1"/>
                  </a:moveTo>
                  <a:lnTo>
                    <a:pt x="1" y="2229"/>
                  </a:lnTo>
                  <a:cubicBezTo>
                    <a:pt x="1" y="2755"/>
                    <a:pt x="421" y="3175"/>
                    <a:pt x="968" y="3175"/>
                  </a:cubicBezTo>
                  <a:lnTo>
                    <a:pt x="2482" y="3175"/>
                  </a:lnTo>
                  <a:cubicBezTo>
                    <a:pt x="2986" y="3175"/>
                    <a:pt x="3407" y="2755"/>
                    <a:pt x="3428" y="2250"/>
                  </a:cubicBezTo>
                  <a:lnTo>
                    <a:pt x="3428" y="1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44"/>
            <p:cNvSpPr/>
            <p:nvPr/>
          </p:nvSpPr>
          <p:spPr>
            <a:xfrm>
              <a:off x="2342628" y="3200915"/>
              <a:ext cx="38419" cy="47867"/>
            </a:xfrm>
            <a:custGeom>
              <a:avLst/>
              <a:gdLst/>
              <a:ahLst/>
              <a:cxnLst/>
              <a:rect l="l" t="t" r="r" b="b"/>
              <a:pathLst>
                <a:path w="2566" h="3197" extrusionOk="0">
                  <a:moveTo>
                    <a:pt x="863" y="1"/>
                  </a:moveTo>
                  <a:lnTo>
                    <a:pt x="863" y="2250"/>
                  </a:lnTo>
                  <a:cubicBezTo>
                    <a:pt x="842" y="2734"/>
                    <a:pt x="484" y="3133"/>
                    <a:pt x="1" y="3196"/>
                  </a:cubicBezTo>
                  <a:lnTo>
                    <a:pt x="1620" y="3196"/>
                  </a:lnTo>
                  <a:cubicBezTo>
                    <a:pt x="2145" y="3196"/>
                    <a:pt x="2566" y="2755"/>
                    <a:pt x="2566" y="2229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44"/>
            <p:cNvSpPr/>
            <p:nvPr/>
          </p:nvSpPr>
          <p:spPr>
            <a:xfrm>
              <a:off x="2253871" y="2893365"/>
              <a:ext cx="203985" cy="326775"/>
            </a:xfrm>
            <a:custGeom>
              <a:avLst/>
              <a:gdLst/>
              <a:ahLst/>
              <a:cxnLst/>
              <a:rect l="l" t="t" r="r" b="b"/>
              <a:pathLst>
                <a:path w="13624" h="21825" extrusionOk="0">
                  <a:moveTo>
                    <a:pt x="5256" y="1"/>
                  </a:moveTo>
                  <a:cubicBezTo>
                    <a:pt x="2355" y="1"/>
                    <a:pt x="0" y="2355"/>
                    <a:pt x="0" y="5257"/>
                  </a:cubicBezTo>
                  <a:lnTo>
                    <a:pt x="0" y="17514"/>
                  </a:lnTo>
                  <a:cubicBezTo>
                    <a:pt x="0" y="19890"/>
                    <a:pt x="1934" y="21824"/>
                    <a:pt x="4310" y="21824"/>
                  </a:cubicBezTo>
                  <a:lnTo>
                    <a:pt x="9314" y="21824"/>
                  </a:lnTo>
                  <a:cubicBezTo>
                    <a:pt x="11690" y="21824"/>
                    <a:pt x="13624" y="19890"/>
                    <a:pt x="13624" y="17514"/>
                  </a:cubicBezTo>
                  <a:lnTo>
                    <a:pt x="13624" y="5257"/>
                  </a:lnTo>
                  <a:cubicBezTo>
                    <a:pt x="13624" y="2355"/>
                    <a:pt x="11269" y="1"/>
                    <a:pt x="836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44"/>
            <p:cNvSpPr/>
            <p:nvPr/>
          </p:nvSpPr>
          <p:spPr>
            <a:xfrm>
              <a:off x="2326578" y="2893365"/>
              <a:ext cx="131279" cy="326775"/>
            </a:xfrm>
            <a:custGeom>
              <a:avLst/>
              <a:gdLst/>
              <a:ahLst/>
              <a:cxnLst/>
              <a:rect l="l" t="t" r="r" b="b"/>
              <a:pathLst>
                <a:path w="8768" h="21825" extrusionOk="0">
                  <a:moveTo>
                    <a:pt x="400" y="1"/>
                  </a:moveTo>
                  <a:cubicBezTo>
                    <a:pt x="274" y="1"/>
                    <a:pt x="127" y="1"/>
                    <a:pt x="1" y="22"/>
                  </a:cubicBezTo>
                  <a:cubicBezTo>
                    <a:pt x="2734" y="232"/>
                    <a:pt x="4836" y="2503"/>
                    <a:pt x="4836" y="5257"/>
                  </a:cubicBezTo>
                  <a:lnTo>
                    <a:pt x="4836" y="17514"/>
                  </a:lnTo>
                  <a:cubicBezTo>
                    <a:pt x="4836" y="19890"/>
                    <a:pt x="2923" y="21824"/>
                    <a:pt x="547" y="21824"/>
                  </a:cubicBezTo>
                  <a:lnTo>
                    <a:pt x="4458" y="21824"/>
                  </a:lnTo>
                  <a:cubicBezTo>
                    <a:pt x="6834" y="21824"/>
                    <a:pt x="8768" y="19890"/>
                    <a:pt x="8768" y="17514"/>
                  </a:cubicBezTo>
                  <a:lnTo>
                    <a:pt x="8768" y="5257"/>
                  </a:lnTo>
                  <a:cubicBezTo>
                    <a:pt x="8747" y="2355"/>
                    <a:pt x="6413" y="1"/>
                    <a:pt x="3512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44"/>
            <p:cNvSpPr/>
            <p:nvPr/>
          </p:nvSpPr>
          <p:spPr>
            <a:xfrm>
              <a:off x="2350504" y="2893365"/>
              <a:ext cx="10720" cy="58093"/>
            </a:xfrm>
            <a:custGeom>
              <a:avLst/>
              <a:gdLst/>
              <a:ahLst/>
              <a:cxnLst/>
              <a:rect l="l" t="t" r="r" b="b"/>
              <a:pathLst>
                <a:path w="716" h="3880" extrusionOk="0">
                  <a:moveTo>
                    <a:pt x="1" y="1"/>
                  </a:moveTo>
                  <a:cubicBezTo>
                    <a:pt x="1" y="22"/>
                    <a:pt x="1" y="22"/>
                    <a:pt x="1" y="43"/>
                  </a:cubicBezTo>
                  <a:lnTo>
                    <a:pt x="1" y="3533"/>
                  </a:lnTo>
                  <a:cubicBezTo>
                    <a:pt x="1" y="3764"/>
                    <a:pt x="179" y="3880"/>
                    <a:pt x="358" y="3880"/>
                  </a:cubicBezTo>
                  <a:cubicBezTo>
                    <a:pt x="537" y="3880"/>
                    <a:pt x="715" y="3764"/>
                    <a:pt x="715" y="3533"/>
                  </a:cubicBezTo>
                  <a:lnTo>
                    <a:pt x="715" y="43"/>
                  </a:lnTo>
                  <a:cubicBezTo>
                    <a:pt x="715" y="22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44"/>
            <p:cNvSpPr/>
            <p:nvPr/>
          </p:nvSpPr>
          <p:spPr>
            <a:xfrm>
              <a:off x="2330036" y="2946248"/>
              <a:ext cx="51326" cy="50068"/>
            </a:xfrm>
            <a:custGeom>
              <a:avLst/>
              <a:gdLst/>
              <a:ahLst/>
              <a:cxnLst/>
              <a:rect l="l" t="t" r="r" b="b"/>
              <a:pathLst>
                <a:path w="3428" h="3344" extrusionOk="0">
                  <a:moveTo>
                    <a:pt x="1725" y="1"/>
                  </a:moveTo>
                  <a:cubicBezTo>
                    <a:pt x="779" y="1"/>
                    <a:pt x="1" y="758"/>
                    <a:pt x="1" y="1704"/>
                  </a:cubicBezTo>
                  <a:lnTo>
                    <a:pt x="1" y="2377"/>
                  </a:lnTo>
                  <a:cubicBezTo>
                    <a:pt x="1" y="2902"/>
                    <a:pt x="442" y="3344"/>
                    <a:pt x="968" y="3344"/>
                  </a:cubicBezTo>
                  <a:lnTo>
                    <a:pt x="2482" y="3344"/>
                  </a:lnTo>
                  <a:cubicBezTo>
                    <a:pt x="3007" y="3344"/>
                    <a:pt x="3428" y="2902"/>
                    <a:pt x="3428" y="2377"/>
                  </a:cubicBezTo>
                  <a:lnTo>
                    <a:pt x="3428" y="1704"/>
                  </a:lnTo>
                  <a:cubicBezTo>
                    <a:pt x="3428" y="758"/>
                    <a:pt x="2671" y="1"/>
                    <a:pt x="172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44"/>
            <p:cNvSpPr/>
            <p:nvPr/>
          </p:nvSpPr>
          <p:spPr>
            <a:xfrm>
              <a:off x="2342943" y="2946248"/>
              <a:ext cx="38419" cy="49754"/>
            </a:xfrm>
            <a:custGeom>
              <a:avLst/>
              <a:gdLst/>
              <a:ahLst/>
              <a:cxnLst/>
              <a:rect l="l" t="t" r="r" b="b"/>
              <a:pathLst>
                <a:path w="2566" h="3323" extrusionOk="0">
                  <a:moveTo>
                    <a:pt x="863" y="1"/>
                  </a:moveTo>
                  <a:cubicBezTo>
                    <a:pt x="548" y="1"/>
                    <a:pt x="253" y="64"/>
                    <a:pt x="1" y="232"/>
                  </a:cubicBezTo>
                  <a:cubicBezTo>
                    <a:pt x="527" y="526"/>
                    <a:pt x="863" y="1094"/>
                    <a:pt x="863" y="1704"/>
                  </a:cubicBezTo>
                  <a:lnTo>
                    <a:pt x="863" y="2377"/>
                  </a:lnTo>
                  <a:cubicBezTo>
                    <a:pt x="863" y="2860"/>
                    <a:pt x="484" y="3281"/>
                    <a:pt x="1" y="3323"/>
                  </a:cubicBezTo>
                  <a:lnTo>
                    <a:pt x="1620" y="3323"/>
                  </a:lnTo>
                  <a:cubicBezTo>
                    <a:pt x="2145" y="3323"/>
                    <a:pt x="2566" y="2902"/>
                    <a:pt x="2566" y="2377"/>
                  </a:cubicBezTo>
                  <a:lnTo>
                    <a:pt x="2566" y="1704"/>
                  </a:lnTo>
                  <a:cubicBezTo>
                    <a:pt x="2566" y="758"/>
                    <a:pt x="1809" y="1"/>
                    <a:pt x="86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44"/>
            <p:cNvSpPr/>
            <p:nvPr/>
          </p:nvSpPr>
          <p:spPr>
            <a:xfrm>
              <a:off x="2254186" y="3012037"/>
              <a:ext cx="32116" cy="118073"/>
            </a:xfrm>
            <a:custGeom>
              <a:avLst/>
              <a:gdLst/>
              <a:ahLst/>
              <a:cxnLst/>
              <a:rect l="l" t="t" r="r" b="b"/>
              <a:pathLst>
                <a:path w="2145" h="7886" extrusionOk="0">
                  <a:moveTo>
                    <a:pt x="0" y="1"/>
                  </a:moveTo>
                  <a:lnTo>
                    <a:pt x="0" y="7885"/>
                  </a:lnTo>
                  <a:lnTo>
                    <a:pt x="1177" y="7885"/>
                  </a:lnTo>
                  <a:cubicBezTo>
                    <a:pt x="1724" y="7885"/>
                    <a:pt x="2145" y="7444"/>
                    <a:pt x="2145" y="6918"/>
                  </a:cubicBezTo>
                  <a:lnTo>
                    <a:pt x="2145" y="947"/>
                  </a:lnTo>
                  <a:cubicBezTo>
                    <a:pt x="2145" y="421"/>
                    <a:pt x="1703" y="1"/>
                    <a:pt x="117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44"/>
            <p:cNvSpPr/>
            <p:nvPr/>
          </p:nvSpPr>
          <p:spPr>
            <a:xfrm>
              <a:off x="2255758" y="3012037"/>
              <a:ext cx="30544" cy="117759"/>
            </a:xfrm>
            <a:custGeom>
              <a:avLst/>
              <a:gdLst/>
              <a:ahLst/>
              <a:cxnLst/>
              <a:rect l="l" t="t" r="r" b="b"/>
              <a:pathLst>
                <a:path w="2040" h="7865" extrusionOk="0">
                  <a:moveTo>
                    <a:pt x="0" y="1"/>
                  </a:moveTo>
                  <a:cubicBezTo>
                    <a:pt x="526" y="1"/>
                    <a:pt x="967" y="421"/>
                    <a:pt x="967" y="947"/>
                  </a:cubicBezTo>
                  <a:lnTo>
                    <a:pt x="967" y="6918"/>
                  </a:lnTo>
                  <a:cubicBezTo>
                    <a:pt x="967" y="7444"/>
                    <a:pt x="526" y="7864"/>
                    <a:pt x="0" y="7864"/>
                  </a:cubicBezTo>
                  <a:lnTo>
                    <a:pt x="1072" y="7864"/>
                  </a:lnTo>
                  <a:cubicBezTo>
                    <a:pt x="1598" y="7864"/>
                    <a:pt x="2040" y="7444"/>
                    <a:pt x="2040" y="6918"/>
                  </a:cubicBezTo>
                  <a:lnTo>
                    <a:pt x="2040" y="947"/>
                  </a:lnTo>
                  <a:cubicBezTo>
                    <a:pt x="2040" y="421"/>
                    <a:pt x="1598" y="1"/>
                    <a:pt x="1072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44"/>
            <p:cNvSpPr/>
            <p:nvPr/>
          </p:nvSpPr>
          <p:spPr>
            <a:xfrm>
              <a:off x="2425426" y="3012037"/>
              <a:ext cx="32430" cy="118073"/>
            </a:xfrm>
            <a:custGeom>
              <a:avLst/>
              <a:gdLst/>
              <a:ahLst/>
              <a:cxnLst/>
              <a:rect l="l" t="t" r="r" b="b"/>
              <a:pathLst>
                <a:path w="2166" h="7886" extrusionOk="0">
                  <a:moveTo>
                    <a:pt x="931" y="0"/>
                  </a:moveTo>
                  <a:cubicBezTo>
                    <a:pt x="422" y="0"/>
                    <a:pt x="1" y="434"/>
                    <a:pt x="21" y="947"/>
                  </a:cubicBezTo>
                  <a:lnTo>
                    <a:pt x="21" y="6918"/>
                  </a:lnTo>
                  <a:cubicBezTo>
                    <a:pt x="21" y="7444"/>
                    <a:pt x="442" y="7885"/>
                    <a:pt x="967" y="7885"/>
                  </a:cubicBezTo>
                  <a:lnTo>
                    <a:pt x="2166" y="7885"/>
                  </a:lnTo>
                  <a:lnTo>
                    <a:pt x="2166" y="1"/>
                  </a:lnTo>
                  <a:lnTo>
                    <a:pt x="967" y="1"/>
                  </a:lnTo>
                  <a:cubicBezTo>
                    <a:pt x="955" y="0"/>
                    <a:pt x="943" y="0"/>
                    <a:pt x="931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44"/>
            <p:cNvSpPr/>
            <p:nvPr/>
          </p:nvSpPr>
          <p:spPr>
            <a:xfrm>
              <a:off x="2441791" y="3012037"/>
              <a:ext cx="16065" cy="118073"/>
            </a:xfrm>
            <a:custGeom>
              <a:avLst/>
              <a:gdLst/>
              <a:ahLst/>
              <a:cxnLst/>
              <a:rect l="l" t="t" r="r" b="b"/>
              <a:pathLst>
                <a:path w="1073" h="7886" extrusionOk="0">
                  <a:moveTo>
                    <a:pt x="1" y="1"/>
                  </a:moveTo>
                  <a:lnTo>
                    <a:pt x="1" y="7885"/>
                  </a:lnTo>
                  <a:lnTo>
                    <a:pt x="1073" y="788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9" name="Google Shape;3369;p44"/>
          <p:cNvGrpSpPr/>
          <p:nvPr/>
        </p:nvGrpSpPr>
        <p:grpSpPr>
          <a:xfrm>
            <a:off x="2847688" y="3095349"/>
            <a:ext cx="418517" cy="464252"/>
            <a:chOff x="2191541" y="2408601"/>
            <a:chExt cx="308823" cy="342571"/>
          </a:xfrm>
        </p:grpSpPr>
        <p:sp>
          <p:nvSpPr>
            <p:cNvPr id="3370" name="Google Shape;3370;p44"/>
            <p:cNvSpPr/>
            <p:nvPr/>
          </p:nvSpPr>
          <p:spPr>
            <a:xfrm>
              <a:off x="2222384" y="2722754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44"/>
            <p:cNvSpPr/>
            <p:nvPr/>
          </p:nvSpPr>
          <p:spPr>
            <a:xfrm>
              <a:off x="2447451" y="2724640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44"/>
            <p:cNvSpPr/>
            <p:nvPr/>
          </p:nvSpPr>
          <p:spPr>
            <a:xfrm>
              <a:off x="2191541" y="2611313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p44"/>
            <p:cNvSpPr/>
            <p:nvPr/>
          </p:nvSpPr>
          <p:spPr>
            <a:xfrm>
              <a:off x="2211993" y="2470287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44"/>
            <p:cNvSpPr/>
            <p:nvPr/>
          </p:nvSpPr>
          <p:spPr>
            <a:xfrm>
              <a:off x="2233718" y="2470287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44"/>
            <p:cNvSpPr/>
            <p:nvPr/>
          </p:nvSpPr>
          <p:spPr>
            <a:xfrm>
              <a:off x="2339484" y="2470287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44"/>
            <p:cNvSpPr/>
            <p:nvPr/>
          </p:nvSpPr>
          <p:spPr>
            <a:xfrm>
              <a:off x="2339484" y="2470287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44"/>
            <p:cNvSpPr/>
            <p:nvPr/>
          </p:nvSpPr>
          <p:spPr>
            <a:xfrm>
              <a:off x="2328150" y="2408601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44"/>
            <p:cNvSpPr/>
            <p:nvPr/>
          </p:nvSpPr>
          <p:spPr>
            <a:xfrm>
              <a:off x="2291632" y="2434728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p44"/>
            <p:cNvSpPr/>
            <p:nvPr/>
          </p:nvSpPr>
          <p:spPr>
            <a:xfrm>
              <a:off x="2336025" y="2434728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0" name="Google Shape;3380;p44"/>
            <p:cNvSpPr/>
            <p:nvPr/>
          </p:nvSpPr>
          <p:spPr>
            <a:xfrm>
              <a:off x="2324691" y="2459283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44"/>
            <p:cNvSpPr/>
            <p:nvPr/>
          </p:nvSpPr>
          <p:spPr>
            <a:xfrm>
              <a:off x="2328464" y="2591804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44"/>
            <p:cNvSpPr/>
            <p:nvPr/>
          </p:nvSpPr>
          <p:spPr>
            <a:xfrm>
              <a:off x="2339484" y="2591804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3" name="Google Shape;3383;p44"/>
          <p:cNvGrpSpPr/>
          <p:nvPr/>
        </p:nvGrpSpPr>
        <p:grpSpPr>
          <a:xfrm>
            <a:off x="1026110" y="1868879"/>
            <a:ext cx="464150" cy="462873"/>
            <a:chOff x="847400" y="1503588"/>
            <a:chExt cx="342496" cy="341553"/>
          </a:xfrm>
        </p:grpSpPr>
        <p:sp>
          <p:nvSpPr>
            <p:cNvPr id="3384" name="Google Shape;3384;p44"/>
            <p:cNvSpPr/>
            <p:nvPr/>
          </p:nvSpPr>
          <p:spPr>
            <a:xfrm>
              <a:off x="989998" y="1503588"/>
              <a:ext cx="57300" cy="31487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44"/>
            <p:cNvSpPr/>
            <p:nvPr/>
          </p:nvSpPr>
          <p:spPr>
            <a:xfrm>
              <a:off x="1025572" y="1503588"/>
              <a:ext cx="21725" cy="31487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44"/>
            <p:cNvSpPr/>
            <p:nvPr/>
          </p:nvSpPr>
          <p:spPr>
            <a:xfrm>
              <a:off x="867538" y="1552368"/>
              <a:ext cx="302220" cy="183233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44"/>
            <p:cNvSpPr/>
            <p:nvPr/>
          </p:nvSpPr>
          <p:spPr>
            <a:xfrm>
              <a:off x="1149275" y="1552368"/>
              <a:ext cx="20482" cy="183233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44"/>
            <p:cNvSpPr/>
            <p:nvPr/>
          </p:nvSpPr>
          <p:spPr>
            <a:xfrm>
              <a:off x="847400" y="1524984"/>
              <a:ext cx="342496" cy="37476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44"/>
            <p:cNvSpPr/>
            <p:nvPr/>
          </p:nvSpPr>
          <p:spPr>
            <a:xfrm>
              <a:off x="950964" y="1790042"/>
              <a:ext cx="135366" cy="31487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44"/>
            <p:cNvSpPr/>
            <p:nvPr/>
          </p:nvSpPr>
          <p:spPr>
            <a:xfrm>
              <a:off x="911931" y="1752581"/>
              <a:ext cx="82798" cy="92560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44"/>
            <p:cNvSpPr/>
            <p:nvPr/>
          </p:nvSpPr>
          <p:spPr>
            <a:xfrm>
              <a:off x="1041623" y="1752850"/>
              <a:ext cx="83741" cy="92290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44"/>
            <p:cNvSpPr/>
            <p:nvPr/>
          </p:nvSpPr>
          <p:spPr>
            <a:xfrm>
              <a:off x="949392" y="1752850"/>
              <a:ext cx="46535" cy="20198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44"/>
            <p:cNvSpPr/>
            <p:nvPr/>
          </p:nvSpPr>
          <p:spPr>
            <a:xfrm>
              <a:off x="1041623" y="1752850"/>
              <a:ext cx="46280" cy="20198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44"/>
            <p:cNvSpPr/>
            <p:nvPr/>
          </p:nvSpPr>
          <p:spPr>
            <a:xfrm>
              <a:off x="847400" y="1725510"/>
              <a:ext cx="342496" cy="37162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44"/>
            <p:cNvSpPr/>
            <p:nvPr/>
          </p:nvSpPr>
          <p:spPr>
            <a:xfrm>
              <a:off x="1168799" y="1524984"/>
              <a:ext cx="21096" cy="37476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44"/>
            <p:cNvSpPr/>
            <p:nvPr/>
          </p:nvSpPr>
          <p:spPr>
            <a:xfrm>
              <a:off x="1168799" y="1725510"/>
              <a:ext cx="21096" cy="37162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44"/>
            <p:cNvSpPr/>
            <p:nvPr/>
          </p:nvSpPr>
          <p:spPr>
            <a:xfrm>
              <a:off x="1046339" y="1601703"/>
              <a:ext cx="47418" cy="50787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44"/>
            <p:cNvSpPr/>
            <p:nvPr/>
          </p:nvSpPr>
          <p:spPr>
            <a:xfrm>
              <a:off x="990567" y="1630091"/>
              <a:ext cx="48556" cy="293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44"/>
            <p:cNvSpPr/>
            <p:nvPr/>
          </p:nvSpPr>
          <p:spPr>
            <a:xfrm>
              <a:off x="940573" y="1633983"/>
              <a:ext cx="44543" cy="51565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44"/>
            <p:cNvSpPr/>
            <p:nvPr/>
          </p:nvSpPr>
          <p:spPr>
            <a:xfrm>
              <a:off x="912560" y="1673256"/>
              <a:ext cx="45966" cy="39408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44"/>
            <p:cNvSpPr/>
            <p:nvPr/>
          </p:nvSpPr>
          <p:spPr>
            <a:xfrm>
              <a:off x="960502" y="1606823"/>
              <a:ext cx="45876" cy="39318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44"/>
            <p:cNvSpPr/>
            <p:nvPr/>
          </p:nvSpPr>
          <p:spPr>
            <a:xfrm>
              <a:off x="1019269" y="1640197"/>
              <a:ext cx="45981" cy="39423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44"/>
            <p:cNvSpPr/>
            <p:nvPr/>
          </p:nvSpPr>
          <p:spPr>
            <a:xfrm>
              <a:off x="1067750" y="1575037"/>
              <a:ext cx="46280" cy="39318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4" name="Google Shape;3404;p44"/>
          <p:cNvGrpSpPr/>
          <p:nvPr/>
        </p:nvGrpSpPr>
        <p:grpSpPr>
          <a:xfrm>
            <a:off x="1680079" y="3760850"/>
            <a:ext cx="380127" cy="489331"/>
            <a:chOff x="1329963" y="2899669"/>
            <a:chExt cx="280495" cy="361077"/>
          </a:xfrm>
        </p:grpSpPr>
        <p:sp>
          <p:nvSpPr>
            <p:cNvPr id="3405" name="Google Shape;3405;p44"/>
            <p:cNvSpPr/>
            <p:nvPr/>
          </p:nvSpPr>
          <p:spPr>
            <a:xfrm>
              <a:off x="1329963" y="2899669"/>
              <a:ext cx="280495" cy="361077"/>
            </a:xfrm>
            <a:custGeom>
              <a:avLst/>
              <a:gdLst/>
              <a:ahLst/>
              <a:cxnLst/>
              <a:rect l="l" t="t" r="r" b="b"/>
              <a:pathLst>
                <a:path w="18734" h="24116" extrusionOk="0">
                  <a:moveTo>
                    <a:pt x="1641" y="0"/>
                  </a:moveTo>
                  <a:cubicBezTo>
                    <a:pt x="737" y="0"/>
                    <a:pt x="1" y="736"/>
                    <a:pt x="1" y="1640"/>
                  </a:cubicBezTo>
                  <a:lnTo>
                    <a:pt x="1" y="5361"/>
                  </a:lnTo>
                  <a:cubicBezTo>
                    <a:pt x="1" y="6055"/>
                    <a:pt x="337" y="6707"/>
                    <a:pt x="905" y="7128"/>
                  </a:cubicBezTo>
                  <a:cubicBezTo>
                    <a:pt x="1956" y="7884"/>
                    <a:pt x="2713" y="9945"/>
                    <a:pt x="2713" y="12363"/>
                  </a:cubicBezTo>
                  <a:cubicBezTo>
                    <a:pt x="2713" y="14780"/>
                    <a:pt x="1956" y="16820"/>
                    <a:pt x="905" y="17598"/>
                  </a:cubicBezTo>
                  <a:cubicBezTo>
                    <a:pt x="337" y="17997"/>
                    <a:pt x="1" y="18649"/>
                    <a:pt x="1" y="19343"/>
                  </a:cubicBezTo>
                  <a:lnTo>
                    <a:pt x="1" y="22475"/>
                  </a:lnTo>
                  <a:cubicBezTo>
                    <a:pt x="1" y="23379"/>
                    <a:pt x="737" y="24115"/>
                    <a:pt x="1641" y="24115"/>
                  </a:cubicBezTo>
                  <a:lnTo>
                    <a:pt x="17093" y="24115"/>
                  </a:lnTo>
                  <a:cubicBezTo>
                    <a:pt x="17997" y="24115"/>
                    <a:pt x="18733" y="23379"/>
                    <a:pt x="18733" y="22475"/>
                  </a:cubicBezTo>
                  <a:lnTo>
                    <a:pt x="18733" y="19343"/>
                  </a:lnTo>
                  <a:cubicBezTo>
                    <a:pt x="18733" y="18649"/>
                    <a:pt x="18397" y="17997"/>
                    <a:pt x="17829" y="17598"/>
                  </a:cubicBezTo>
                  <a:cubicBezTo>
                    <a:pt x="16778" y="16841"/>
                    <a:pt x="16021" y="14780"/>
                    <a:pt x="16021" y="12363"/>
                  </a:cubicBezTo>
                  <a:cubicBezTo>
                    <a:pt x="16021" y="9945"/>
                    <a:pt x="16778" y="7884"/>
                    <a:pt x="17829" y="7128"/>
                  </a:cubicBezTo>
                  <a:cubicBezTo>
                    <a:pt x="18397" y="6707"/>
                    <a:pt x="18733" y="6055"/>
                    <a:pt x="18733" y="5361"/>
                  </a:cubicBezTo>
                  <a:lnTo>
                    <a:pt x="18733" y="1640"/>
                  </a:lnTo>
                  <a:cubicBezTo>
                    <a:pt x="18733" y="736"/>
                    <a:pt x="17997" y="0"/>
                    <a:pt x="17093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44"/>
            <p:cNvSpPr/>
            <p:nvPr/>
          </p:nvSpPr>
          <p:spPr>
            <a:xfrm>
              <a:off x="1537722" y="2899669"/>
              <a:ext cx="72736" cy="361077"/>
            </a:xfrm>
            <a:custGeom>
              <a:avLst/>
              <a:gdLst/>
              <a:ahLst/>
              <a:cxnLst/>
              <a:rect l="l" t="t" r="r" b="b"/>
              <a:pathLst>
                <a:path w="4858" h="24116" extrusionOk="0">
                  <a:moveTo>
                    <a:pt x="1094" y="0"/>
                  </a:moveTo>
                  <a:cubicBezTo>
                    <a:pt x="1998" y="0"/>
                    <a:pt x="2713" y="736"/>
                    <a:pt x="2713" y="1640"/>
                  </a:cubicBezTo>
                  <a:lnTo>
                    <a:pt x="2713" y="5361"/>
                  </a:lnTo>
                  <a:cubicBezTo>
                    <a:pt x="2734" y="6055"/>
                    <a:pt x="2397" y="6707"/>
                    <a:pt x="1830" y="7128"/>
                  </a:cubicBezTo>
                  <a:cubicBezTo>
                    <a:pt x="779" y="7884"/>
                    <a:pt x="1" y="9945"/>
                    <a:pt x="1" y="12363"/>
                  </a:cubicBezTo>
                  <a:cubicBezTo>
                    <a:pt x="1" y="14780"/>
                    <a:pt x="758" y="16820"/>
                    <a:pt x="1830" y="17598"/>
                  </a:cubicBezTo>
                  <a:cubicBezTo>
                    <a:pt x="2397" y="17997"/>
                    <a:pt x="2734" y="18649"/>
                    <a:pt x="2713" y="19343"/>
                  </a:cubicBezTo>
                  <a:lnTo>
                    <a:pt x="2713" y="22475"/>
                  </a:lnTo>
                  <a:cubicBezTo>
                    <a:pt x="2713" y="23379"/>
                    <a:pt x="1998" y="24115"/>
                    <a:pt x="1094" y="24115"/>
                  </a:cubicBezTo>
                  <a:lnTo>
                    <a:pt x="3217" y="24115"/>
                  </a:lnTo>
                  <a:cubicBezTo>
                    <a:pt x="4121" y="24115"/>
                    <a:pt x="4857" y="23379"/>
                    <a:pt x="4857" y="22475"/>
                  </a:cubicBezTo>
                  <a:lnTo>
                    <a:pt x="4857" y="19343"/>
                  </a:lnTo>
                  <a:cubicBezTo>
                    <a:pt x="4857" y="18649"/>
                    <a:pt x="4521" y="17997"/>
                    <a:pt x="3953" y="17598"/>
                  </a:cubicBezTo>
                  <a:cubicBezTo>
                    <a:pt x="2902" y="16841"/>
                    <a:pt x="2145" y="14780"/>
                    <a:pt x="2145" y="12363"/>
                  </a:cubicBezTo>
                  <a:cubicBezTo>
                    <a:pt x="2145" y="9945"/>
                    <a:pt x="2902" y="7884"/>
                    <a:pt x="3953" y="7128"/>
                  </a:cubicBezTo>
                  <a:cubicBezTo>
                    <a:pt x="4521" y="6707"/>
                    <a:pt x="4857" y="6055"/>
                    <a:pt x="4857" y="5361"/>
                  </a:cubicBezTo>
                  <a:lnTo>
                    <a:pt x="4857" y="1640"/>
                  </a:lnTo>
                  <a:cubicBezTo>
                    <a:pt x="4857" y="736"/>
                    <a:pt x="4121" y="0"/>
                    <a:pt x="3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44"/>
            <p:cNvSpPr/>
            <p:nvPr/>
          </p:nvSpPr>
          <p:spPr>
            <a:xfrm>
              <a:off x="1402685" y="3004806"/>
              <a:ext cx="135052" cy="255940"/>
            </a:xfrm>
            <a:custGeom>
              <a:avLst/>
              <a:gdLst/>
              <a:ahLst/>
              <a:cxnLst/>
              <a:rect l="l" t="t" r="r" b="b"/>
              <a:pathLst>
                <a:path w="9020" h="17094" extrusionOk="0">
                  <a:moveTo>
                    <a:pt x="4895" y="0"/>
                  </a:moveTo>
                  <a:cubicBezTo>
                    <a:pt x="4883" y="0"/>
                    <a:pt x="4870" y="0"/>
                    <a:pt x="4857" y="0"/>
                  </a:cubicBezTo>
                  <a:lnTo>
                    <a:pt x="1157" y="0"/>
                  </a:lnTo>
                  <a:cubicBezTo>
                    <a:pt x="505" y="0"/>
                    <a:pt x="0" y="505"/>
                    <a:pt x="0" y="1136"/>
                  </a:cubicBezTo>
                  <a:lnTo>
                    <a:pt x="0" y="17093"/>
                  </a:lnTo>
                  <a:lnTo>
                    <a:pt x="9020" y="17093"/>
                  </a:lnTo>
                  <a:lnTo>
                    <a:pt x="9020" y="4163"/>
                  </a:lnTo>
                  <a:cubicBezTo>
                    <a:pt x="9020" y="1863"/>
                    <a:pt x="7190" y="0"/>
                    <a:pt x="4895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44"/>
            <p:cNvSpPr/>
            <p:nvPr/>
          </p:nvSpPr>
          <p:spPr>
            <a:xfrm>
              <a:off x="1459655" y="3004806"/>
              <a:ext cx="57315" cy="255940"/>
            </a:xfrm>
            <a:custGeom>
              <a:avLst/>
              <a:gdLst/>
              <a:ahLst/>
              <a:cxnLst/>
              <a:rect l="l" t="t" r="r" b="b"/>
              <a:pathLst>
                <a:path w="3828" h="17094" extrusionOk="0">
                  <a:moveTo>
                    <a:pt x="1" y="0"/>
                  </a:moveTo>
                  <a:lnTo>
                    <a:pt x="1" y="17093"/>
                  </a:lnTo>
                  <a:lnTo>
                    <a:pt x="3827" y="17093"/>
                  </a:lnTo>
                  <a:lnTo>
                    <a:pt x="3827" y="736"/>
                  </a:lnTo>
                  <a:cubicBezTo>
                    <a:pt x="3196" y="253"/>
                    <a:pt x="2439" y="0"/>
                    <a:pt x="166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44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44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21"/>
                  </a:lnTo>
                  <a:cubicBezTo>
                    <a:pt x="1472" y="526"/>
                    <a:pt x="2460" y="1893"/>
                    <a:pt x="2460" y="3448"/>
                  </a:cubicBezTo>
                  <a:lnTo>
                    <a:pt x="246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44"/>
            <p:cNvSpPr/>
            <p:nvPr/>
          </p:nvSpPr>
          <p:spPr>
            <a:xfrm>
              <a:off x="1425024" y="3119390"/>
              <a:ext cx="31502" cy="26906"/>
            </a:xfrm>
            <a:custGeom>
              <a:avLst/>
              <a:gdLst/>
              <a:ahLst/>
              <a:cxnLst/>
              <a:rect l="l" t="t" r="r" b="b"/>
              <a:pathLst>
                <a:path w="2104" h="1797" extrusionOk="0">
                  <a:moveTo>
                    <a:pt x="1199" y="0"/>
                  </a:moveTo>
                  <a:cubicBezTo>
                    <a:pt x="400" y="0"/>
                    <a:pt x="1" y="967"/>
                    <a:pt x="569" y="1535"/>
                  </a:cubicBezTo>
                  <a:cubicBezTo>
                    <a:pt x="749" y="1716"/>
                    <a:pt x="971" y="1796"/>
                    <a:pt x="1189" y="1796"/>
                  </a:cubicBezTo>
                  <a:cubicBezTo>
                    <a:pt x="1654" y="1796"/>
                    <a:pt x="2103" y="1428"/>
                    <a:pt x="2103" y="883"/>
                  </a:cubicBezTo>
                  <a:cubicBezTo>
                    <a:pt x="2103" y="400"/>
                    <a:pt x="1704" y="0"/>
                    <a:pt x="119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2" name="Google Shape;3412;p44"/>
          <p:cNvGrpSpPr/>
          <p:nvPr/>
        </p:nvGrpSpPr>
        <p:grpSpPr>
          <a:xfrm>
            <a:off x="1148119" y="4982207"/>
            <a:ext cx="264936" cy="465429"/>
            <a:chOff x="937429" y="3800908"/>
            <a:chExt cx="195496" cy="343439"/>
          </a:xfrm>
        </p:grpSpPr>
        <p:sp>
          <p:nvSpPr>
            <p:cNvPr id="3413" name="Google Shape;3413;p44"/>
            <p:cNvSpPr/>
            <p:nvPr/>
          </p:nvSpPr>
          <p:spPr>
            <a:xfrm>
              <a:off x="1010450" y="3957356"/>
              <a:ext cx="49439" cy="88473"/>
            </a:xfrm>
            <a:custGeom>
              <a:avLst/>
              <a:gdLst/>
              <a:ahLst/>
              <a:cxnLst/>
              <a:rect l="l" t="t" r="r" b="b"/>
              <a:pathLst>
                <a:path w="3302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44"/>
            <p:cNvSpPr/>
            <p:nvPr/>
          </p:nvSpPr>
          <p:spPr>
            <a:xfrm>
              <a:off x="1035005" y="3957356"/>
              <a:ext cx="24570" cy="88473"/>
            </a:xfrm>
            <a:custGeom>
              <a:avLst/>
              <a:gdLst/>
              <a:ahLst/>
              <a:cxnLst/>
              <a:rect l="l" t="t" r="r" b="b"/>
              <a:pathLst>
                <a:path w="1641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44"/>
            <p:cNvSpPr/>
            <p:nvPr/>
          </p:nvSpPr>
          <p:spPr>
            <a:xfrm>
              <a:off x="967015" y="3818845"/>
              <a:ext cx="136325" cy="164653"/>
            </a:xfrm>
            <a:custGeom>
              <a:avLst/>
              <a:gdLst/>
              <a:ahLst/>
              <a:cxnLst/>
              <a:rect l="l" t="t" r="r" b="b"/>
              <a:pathLst>
                <a:path w="9105" h="10997" extrusionOk="0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44"/>
            <p:cNvSpPr/>
            <p:nvPr/>
          </p:nvSpPr>
          <p:spPr>
            <a:xfrm>
              <a:off x="986225" y="3818845"/>
              <a:ext cx="117115" cy="146925"/>
            </a:xfrm>
            <a:custGeom>
              <a:avLst/>
              <a:gdLst/>
              <a:ahLst/>
              <a:cxnLst/>
              <a:rect l="l" t="t" r="r" b="b"/>
              <a:pathLst>
                <a:path w="7822" h="9813" extrusionOk="0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44"/>
            <p:cNvSpPr/>
            <p:nvPr/>
          </p:nvSpPr>
          <p:spPr>
            <a:xfrm>
              <a:off x="937429" y="3800908"/>
              <a:ext cx="195496" cy="37776"/>
            </a:xfrm>
            <a:custGeom>
              <a:avLst/>
              <a:gdLst/>
              <a:ahLst/>
              <a:cxnLst/>
              <a:rect l="l" t="t" r="r" b="b"/>
              <a:pathLst>
                <a:path w="1305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44"/>
            <p:cNvSpPr/>
            <p:nvPr/>
          </p:nvSpPr>
          <p:spPr>
            <a:xfrm>
              <a:off x="961984" y="3800908"/>
              <a:ext cx="170941" cy="37776"/>
            </a:xfrm>
            <a:custGeom>
              <a:avLst/>
              <a:gdLst/>
              <a:ahLst/>
              <a:cxnLst/>
              <a:rect l="l" t="t" r="r" b="b"/>
              <a:pathLst>
                <a:path w="1141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44"/>
            <p:cNvSpPr/>
            <p:nvPr/>
          </p:nvSpPr>
          <p:spPr>
            <a:xfrm>
              <a:off x="988740" y="3858987"/>
              <a:ext cx="92560" cy="85493"/>
            </a:xfrm>
            <a:custGeom>
              <a:avLst/>
              <a:gdLst/>
              <a:ahLst/>
              <a:cxnLst/>
              <a:rect l="l" t="t" r="r" b="b"/>
              <a:pathLst>
                <a:path w="6182" h="5710" extrusionOk="0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44"/>
            <p:cNvSpPr/>
            <p:nvPr/>
          </p:nvSpPr>
          <p:spPr>
            <a:xfrm>
              <a:off x="988426" y="4031320"/>
              <a:ext cx="93818" cy="37162"/>
            </a:xfrm>
            <a:custGeom>
              <a:avLst/>
              <a:gdLst/>
              <a:ahLst/>
              <a:cxnLst/>
              <a:rect l="l" t="t" r="r" b="b"/>
              <a:pathLst>
                <a:path w="6266" h="2482" extrusionOk="0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44"/>
            <p:cNvSpPr/>
            <p:nvPr/>
          </p:nvSpPr>
          <p:spPr>
            <a:xfrm>
              <a:off x="967015" y="4057762"/>
              <a:ext cx="136325" cy="38734"/>
            </a:xfrm>
            <a:custGeom>
              <a:avLst/>
              <a:gdLst/>
              <a:ahLst/>
              <a:cxnLst/>
              <a:rect l="l" t="t" r="r" b="b"/>
              <a:pathLst>
                <a:path w="9105" h="2587" extrusionOk="0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44"/>
            <p:cNvSpPr/>
            <p:nvPr/>
          </p:nvSpPr>
          <p:spPr>
            <a:xfrm>
              <a:off x="937429" y="4076971"/>
              <a:ext cx="195496" cy="67376"/>
            </a:xfrm>
            <a:custGeom>
              <a:avLst/>
              <a:gdLst/>
              <a:ahLst/>
              <a:cxnLst/>
              <a:rect l="l" t="t" r="r" b="b"/>
              <a:pathLst>
                <a:path w="13057" h="4500" extrusionOk="0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44"/>
            <p:cNvSpPr/>
            <p:nvPr/>
          </p:nvSpPr>
          <p:spPr>
            <a:xfrm>
              <a:off x="961984" y="4076971"/>
              <a:ext cx="170941" cy="67376"/>
            </a:xfrm>
            <a:custGeom>
              <a:avLst/>
              <a:gdLst/>
              <a:ahLst/>
              <a:cxnLst/>
              <a:rect l="l" t="t" r="r" b="b"/>
              <a:pathLst>
                <a:path w="11417" h="4500" extrusionOk="0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4" name="Google Shape;3424;p44"/>
            <p:cNvSpPr/>
            <p:nvPr/>
          </p:nvSpPr>
          <p:spPr>
            <a:xfrm>
              <a:off x="992513" y="4093336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44"/>
            <p:cNvSpPr/>
            <p:nvPr/>
          </p:nvSpPr>
          <p:spPr>
            <a:xfrm>
              <a:off x="992513" y="4116319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6" name="Google Shape;3426;p44"/>
          <p:cNvGrpSpPr/>
          <p:nvPr/>
        </p:nvGrpSpPr>
        <p:grpSpPr>
          <a:xfrm>
            <a:off x="3520027" y="4995421"/>
            <a:ext cx="494871" cy="464171"/>
            <a:chOff x="2611459" y="3810655"/>
            <a:chExt cx="365165" cy="342511"/>
          </a:xfrm>
        </p:grpSpPr>
        <p:sp>
          <p:nvSpPr>
            <p:cNvPr id="3427" name="Google Shape;3427;p44"/>
            <p:cNvSpPr/>
            <p:nvPr/>
          </p:nvSpPr>
          <p:spPr>
            <a:xfrm>
              <a:off x="2901073" y="3962941"/>
              <a:ext cx="56042" cy="160640"/>
            </a:xfrm>
            <a:custGeom>
              <a:avLst/>
              <a:gdLst/>
              <a:ahLst/>
              <a:cxnLst/>
              <a:rect l="l" t="t" r="r" b="b"/>
              <a:pathLst>
                <a:path w="3743" h="10729" extrusionOk="0">
                  <a:moveTo>
                    <a:pt x="3385" y="0"/>
                  </a:moveTo>
                  <a:cubicBezTo>
                    <a:pt x="3206" y="0"/>
                    <a:pt x="3028" y="121"/>
                    <a:pt x="3028" y="363"/>
                  </a:cubicBezTo>
                  <a:lnTo>
                    <a:pt x="3028" y="9025"/>
                  </a:lnTo>
                  <a:cubicBezTo>
                    <a:pt x="3028" y="9572"/>
                    <a:pt x="2586" y="10013"/>
                    <a:pt x="2039" y="10013"/>
                  </a:cubicBezTo>
                  <a:lnTo>
                    <a:pt x="463" y="10013"/>
                  </a:lnTo>
                  <a:cubicBezTo>
                    <a:pt x="0" y="10013"/>
                    <a:pt x="0" y="10728"/>
                    <a:pt x="463" y="10728"/>
                  </a:cubicBezTo>
                  <a:lnTo>
                    <a:pt x="2039" y="10728"/>
                  </a:lnTo>
                  <a:cubicBezTo>
                    <a:pt x="2985" y="10728"/>
                    <a:pt x="3742" y="9971"/>
                    <a:pt x="3742" y="9025"/>
                  </a:cubicBezTo>
                  <a:lnTo>
                    <a:pt x="3742" y="363"/>
                  </a:lnTo>
                  <a:cubicBezTo>
                    <a:pt x="3742" y="121"/>
                    <a:pt x="3564" y="0"/>
                    <a:pt x="338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44"/>
            <p:cNvSpPr/>
            <p:nvPr/>
          </p:nvSpPr>
          <p:spPr>
            <a:xfrm>
              <a:off x="2879976" y="4089249"/>
              <a:ext cx="39677" cy="54470"/>
            </a:xfrm>
            <a:custGeom>
              <a:avLst/>
              <a:gdLst/>
              <a:ahLst/>
              <a:cxnLst/>
              <a:rect l="l" t="t" r="r" b="b"/>
              <a:pathLst>
                <a:path w="2650" h="3638" extrusionOk="0">
                  <a:moveTo>
                    <a:pt x="0" y="0"/>
                  </a:moveTo>
                  <a:lnTo>
                    <a:pt x="0" y="3638"/>
                  </a:lnTo>
                  <a:lnTo>
                    <a:pt x="1956" y="3638"/>
                  </a:lnTo>
                  <a:cubicBezTo>
                    <a:pt x="2334" y="3638"/>
                    <a:pt x="2649" y="3322"/>
                    <a:pt x="2649" y="2944"/>
                  </a:cubicBezTo>
                  <a:lnTo>
                    <a:pt x="2649" y="694"/>
                  </a:lnTo>
                  <a:cubicBezTo>
                    <a:pt x="2649" y="316"/>
                    <a:pt x="2334" y="0"/>
                    <a:pt x="19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44"/>
            <p:cNvSpPr/>
            <p:nvPr/>
          </p:nvSpPr>
          <p:spPr>
            <a:xfrm>
              <a:off x="2901073" y="4089249"/>
              <a:ext cx="18581" cy="54470"/>
            </a:xfrm>
            <a:custGeom>
              <a:avLst/>
              <a:gdLst/>
              <a:ahLst/>
              <a:cxnLst/>
              <a:rect l="l" t="t" r="r" b="b"/>
              <a:pathLst>
                <a:path w="1241" h="3638" extrusionOk="0">
                  <a:moveTo>
                    <a:pt x="0" y="0"/>
                  </a:moveTo>
                  <a:cubicBezTo>
                    <a:pt x="231" y="148"/>
                    <a:pt x="378" y="379"/>
                    <a:pt x="378" y="652"/>
                  </a:cubicBezTo>
                  <a:lnTo>
                    <a:pt x="378" y="3007"/>
                  </a:lnTo>
                  <a:cubicBezTo>
                    <a:pt x="378" y="3259"/>
                    <a:pt x="231" y="3511"/>
                    <a:pt x="0" y="3638"/>
                  </a:cubicBezTo>
                  <a:lnTo>
                    <a:pt x="547" y="3638"/>
                  </a:lnTo>
                  <a:cubicBezTo>
                    <a:pt x="925" y="3638"/>
                    <a:pt x="1240" y="3343"/>
                    <a:pt x="1240" y="2965"/>
                  </a:cubicBezTo>
                  <a:lnTo>
                    <a:pt x="1240" y="694"/>
                  </a:lnTo>
                  <a:cubicBezTo>
                    <a:pt x="1240" y="316"/>
                    <a:pt x="925" y="0"/>
                    <a:pt x="54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44"/>
            <p:cNvSpPr/>
            <p:nvPr/>
          </p:nvSpPr>
          <p:spPr>
            <a:xfrm>
              <a:off x="2622479" y="4021573"/>
              <a:ext cx="269475" cy="131593"/>
            </a:xfrm>
            <a:custGeom>
              <a:avLst/>
              <a:gdLst/>
              <a:ahLst/>
              <a:cxnLst/>
              <a:rect l="l" t="t" r="r" b="b"/>
              <a:pathLst>
                <a:path w="17998" h="8789" extrusionOk="0">
                  <a:moveTo>
                    <a:pt x="3470" y="0"/>
                  </a:moveTo>
                  <a:lnTo>
                    <a:pt x="379" y="3511"/>
                  </a:lnTo>
                  <a:cubicBezTo>
                    <a:pt x="148" y="3764"/>
                    <a:pt x="1" y="4121"/>
                    <a:pt x="1" y="4478"/>
                  </a:cubicBezTo>
                  <a:lnTo>
                    <a:pt x="1" y="7548"/>
                  </a:lnTo>
                  <a:cubicBezTo>
                    <a:pt x="1" y="8221"/>
                    <a:pt x="547" y="8788"/>
                    <a:pt x="1241" y="8788"/>
                  </a:cubicBezTo>
                  <a:lnTo>
                    <a:pt x="16778" y="8788"/>
                  </a:lnTo>
                  <a:cubicBezTo>
                    <a:pt x="17451" y="8767"/>
                    <a:pt x="17997" y="8221"/>
                    <a:pt x="17997" y="7548"/>
                  </a:cubicBezTo>
                  <a:lnTo>
                    <a:pt x="17997" y="4478"/>
                  </a:lnTo>
                  <a:cubicBezTo>
                    <a:pt x="17997" y="4121"/>
                    <a:pt x="17871" y="3764"/>
                    <a:pt x="17640" y="3511"/>
                  </a:cubicBezTo>
                  <a:lnTo>
                    <a:pt x="14549" y="0"/>
                  </a:ln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44"/>
            <p:cNvSpPr/>
            <p:nvPr/>
          </p:nvSpPr>
          <p:spPr>
            <a:xfrm>
              <a:off x="2642947" y="4021573"/>
              <a:ext cx="248693" cy="131279"/>
            </a:xfrm>
            <a:custGeom>
              <a:avLst/>
              <a:gdLst/>
              <a:ahLst/>
              <a:cxnLst/>
              <a:rect l="l" t="t" r="r" b="b"/>
              <a:pathLst>
                <a:path w="16610" h="8768" extrusionOk="0">
                  <a:moveTo>
                    <a:pt x="2103" y="0"/>
                  </a:moveTo>
                  <a:lnTo>
                    <a:pt x="0" y="2376"/>
                  </a:lnTo>
                  <a:cubicBezTo>
                    <a:pt x="2074" y="4793"/>
                    <a:pt x="5063" y="6101"/>
                    <a:pt x="8119" y="6101"/>
                  </a:cubicBezTo>
                  <a:cubicBezTo>
                    <a:pt x="9555" y="6101"/>
                    <a:pt x="11006" y="5812"/>
                    <a:pt x="12383" y="5214"/>
                  </a:cubicBezTo>
                  <a:cubicBezTo>
                    <a:pt x="12583" y="5125"/>
                    <a:pt x="12788" y="5084"/>
                    <a:pt x="12989" y="5084"/>
                  </a:cubicBezTo>
                  <a:cubicBezTo>
                    <a:pt x="13783" y="5084"/>
                    <a:pt x="14507" y="5729"/>
                    <a:pt x="14507" y="6602"/>
                  </a:cubicBezTo>
                  <a:lnTo>
                    <a:pt x="14507" y="7548"/>
                  </a:lnTo>
                  <a:cubicBezTo>
                    <a:pt x="14507" y="8221"/>
                    <a:pt x="13960" y="8767"/>
                    <a:pt x="13287" y="8767"/>
                  </a:cubicBezTo>
                  <a:lnTo>
                    <a:pt x="15390" y="8767"/>
                  </a:lnTo>
                  <a:cubicBezTo>
                    <a:pt x="16063" y="8767"/>
                    <a:pt x="16609" y="8221"/>
                    <a:pt x="16609" y="7548"/>
                  </a:cubicBezTo>
                  <a:lnTo>
                    <a:pt x="16609" y="4478"/>
                  </a:lnTo>
                  <a:cubicBezTo>
                    <a:pt x="16609" y="4121"/>
                    <a:pt x="16483" y="3785"/>
                    <a:pt x="16273" y="3511"/>
                  </a:cubicBezTo>
                  <a:lnTo>
                    <a:pt x="13182" y="0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44"/>
            <p:cNvSpPr/>
            <p:nvPr/>
          </p:nvSpPr>
          <p:spPr>
            <a:xfrm>
              <a:off x="2921525" y="3936889"/>
              <a:ext cx="52898" cy="45352"/>
            </a:xfrm>
            <a:custGeom>
              <a:avLst/>
              <a:gdLst/>
              <a:ahLst/>
              <a:cxnLst/>
              <a:rect l="l" t="t" r="r" b="b"/>
              <a:pathLst>
                <a:path w="3533" h="3029" extrusionOk="0">
                  <a:moveTo>
                    <a:pt x="2019" y="1"/>
                  </a:moveTo>
                  <a:cubicBezTo>
                    <a:pt x="673" y="1"/>
                    <a:pt x="1" y="1619"/>
                    <a:pt x="947" y="2587"/>
                  </a:cubicBezTo>
                  <a:cubicBezTo>
                    <a:pt x="1259" y="2892"/>
                    <a:pt x="1639" y="3029"/>
                    <a:pt x="2010" y="3029"/>
                  </a:cubicBezTo>
                  <a:cubicBezTo>
                    <a:pt x="2790" y="3029"/>
                    <a:pt x="3533" y="2426"/>
                    <a:pt x="3533" y="1514"/>
                  </a:cubicBezTo>
                  <a:cubicBezTo>
                    <a:pt x="3533" y="673"/>
                    <a:pt x="2860" y="1"/>
                    <a:pt x="201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44"/>
            <p:cNvSpPr/>
            <p:nvPr/>
          </p:nvSpPr>
          <p:spPr>
            <a:xfrm>
              <a:off x="2942621" y="3936889"/>
              <a:ext cx="34003" cy="45307"/>
            </a:xfrm>
            <a:custGeom>
              <a:avLst/>
              <a:gdLst/>
              <a:ahLst/>
              <a:cxnLst/>
              <a:rect l="l" t="t" r="r" b="b"/>
              <a:pathLst>
                <a:path w="2271" h="3026" extrusionOk="0">
                  <a:moveTo>
                    <a:pt x="610" y="1"/>
                  </a:moveTo>
                  <a:cubicBezTo>
                    <a:pt x="400" y="1"/>
                    <a:pt x="189" y="43"/>
                    <a:pt x="0" y="127"/>
                  </a:cubicBezTo>
                  <a:cubicBezTo>
                    <a:pt x="1199" y="652"/>
                    <a:pt x="1199" y="2355"/>
                    <a:pt x="0" y="2902"/>
                  </a:cubicBezTo>
                  <a:cubicBezTo>
                    <a:pt x="197" y="2986"/>
                    <a:pt x="400" y="3026"/>
                    <a:pt x="597" y="3026"/>
                  </a:cubicBezTo>
                  <a:cubicBezTo>
                    <a:pt x="1286" y="3026"/>
                    <a:pt x="1918" y="2548"/>
                    <a:pt x="2082" y="1830"/>
                  </a:cubicBezTo>
                  <a:cubicBezTo>
                    <a:pt x="2271" y="884"/>
                    <a:pt x="1556" y="1"/>
                    <a:pt x="61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44"/>
            <p:cNvSpPr/>
            <p:nvPr/>
          </p:nvSpPr>
          <p:spPr>
            <a:xfrm>
              <a:off x="2611459" y="3810655"/>
              <a:ext cx="295288" cy="284163"/>
            </a:xfrm>
            <a:custGeom>
              <a:avLst/>
              <a:gdLst/>
              <a:ahLst/>
              <a:cxnLst/>
              <a:rect l="l" t="t" r="r" b="b"/>
              <a:pathLst>
                <a:path w="19722" h="18979" extrusionOk="0">
                  <a:moveTo>
                    <a:pt x="10240" y="1"/>
                  </a:moveTo>
                  <a:cubicBezTo>
                    <a:pt x="6392" y="1"/>
                    <a:pt x="2944" y="2313"/>
                    <a:pt x="1472" y="5867"/>
                  </a:cubicBezTo>
                  <a:cubicBezTo>
                    <a:pt x="1" y="9399"/>
                    <a:pt x="821" y="13498"/>
                    <a:pt x="3533" y="16211"/>
                  </a:cubicBezTo>
                  <a:cubicBezTo>
                    <a:pt x="5342" y="18020"/>
                    <a:pt x="7760" y="18978"/>
                    <a:pt x="10224" y="18978"/>
                  </a:cubicBezTo>
                  <a:cubicBezTo>
                    <a:pt x="11454" y="18978"/>
                    <a:pt x="12694" y="18740"/>
                    <a:pt x="13877" y="18250"/>
                  </a:cubicBezTo>
                  <a:cubicBezTo>
                    <a:pt x="17409" y="16778"/>
                    <a:pt x="19721" y="13330"/>
                    <a:pt x="19721" y="9483"/>
                  </a:cubicBezTo>
                  <a:cubicBezTo>
                    <a:pt x="19721" y="4248"/>
                    <a:pt x="15475" y="1"/>
                    <a:pt x="10240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44"/>
            <p:cNvSpPr/>
            <p:nvPr/>
          </p:nvSpPr>
          <p:spPr>
            <a:xfrm>
              <a:off x="2744924" y="3810655"/>
              <a:ext cx="166854" cy="284313"/>
            </a:xfrm>
            <a:custGeom>
              <a:avLst/>
              <a:gdLst/>
              <a:ahLst/>
              <a:cxnLst/>
              <a:rect l="l" t="t" r="r" b="b"/>
              <a:pathLst>
                <a:path w="11144" h="18989" extrusionOk="0">
                  <a:moveTo>
                    <a:pt x="1326" y="1"/>
                  </a:moveTo>
                  <a:cubicBezTo>
                    <a:pt x="884" y="1"/>
                    <a:pt x="442" y="22"/>
                    <a:pt x="1" y="85"/>
                  </a:cubicBezTo>
                  <a:cubicBezTo>
                    <a:pt x="4710" y="737"/>
                    <a:pt x="8200" y="4752"/>
                    <a:pt x="8200" y="9483"/>
                  </a:cubicBezTo>
                  <a:cubicBezTo>
                    <a:pt x="8200" y="14234"/>
                    <a:pt x="4710" y="18250"/>
                    <a:pt x="1" y="18902"/>
                  </a:cubicBezTo>
                  <a:cubicBezTo>
                    <a:pt x="435" y="18960"/>
                    <a:pt x="865" y="18989"/>
                    <a:pt x="1290" y="18989"/>
                  </a:cubicBezTo>
                  <a:cubicBezTo>
                    <a:pt x="6204" y="18989"/>
                    <a:pt x="10417" y="15187"/>
                    <a:pt x="10765" y="10156"/>
                  </a:cubicBezTo>
                  <a:cubicBezTo>
                    <a:pt x="11144" y="4668"/>
                    <a:pt x="6813" y="1"/>
                    <a:pt x="132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44"/>
            <p:cNvSpPr/>
            <p:nvPr/>
          </p:nvSpPr>
          <p:spPr>
            <a:xfrm>
              <a:off x="2722900" y="3921467"/>
              <a:ext cx="73036" cy="62540"/>
            </a:xfrm>
            <a:custGeom>
              <a:avLst/>
              <a:gdLst/>
              <a:ahLst/>
              <a:cxnLst/>
              <a:rect l="l" t="t" r="r" b="b"/>
              <a:pathLst>
                <a:path w="4878" h="4177" extrusionOk="0">
                  <a:moveTo>
                    <a:pt x="2797" y="0"/>
                  </a:moveTo>
                  <a:cubicBezTo>
                    <a:pt x="925" y="0"/>
                    <a:pt x="0" y="2250"/>
                    <a:pt x="1325" y="3554"/>
                  </a:cubicBezTo>
                  <a:cubicBezTo>
                    <a:pt x="1748" y="3984"/>
                    <a:pt x="2272" y="4177"/>
                    <a:pt x="2786" y="4177"/>
                  </a:cubicBezTo>
                  <a:cubicBezTo>
                    <a:pt x="3853" y="4177"/>
                    <a:pt x="4878" y="3345"/>
                    <a:pt x="4878" y="2082"/>
                  </a:cubicBezTo>
                  <a:cubicBezTo>
                    <a:pt x="4878" y="925"/>
                    <a:pt x="3953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44"/>
            <p:cNvSpPr/>
            <p:nvPr/>
          </p:nvSpPr>
          <p:spPr>
            <a:xfrm>
              <a:off x="2752800" y="3921467"/>
              <a:ext cx="46295" cy="62540"/>
            </a:xfrm>
            <a:custGeom>
              <a:avLst/>
              <a:gdLst/>
              <a:ahLst/>
              <a:cxnLst/>
              <a:rect l="l" t="t" r="r" b="b"/>
              <a:pathLst>
                <a:path w="3092" h="4177" extrusionOk="0">
                  <a:moveTo>
                    <a:pt x="800" y="0"/>
                  </a:moveTo>
                  <a:cubicBezTo>
                    <a:pt x="526" y="0"/>
                    <a:pt x="253" y="42"/>
                    <a:pt x="1" y="148"/>
                  </a:cubicBezTo>
                  <a:cubicBezTo>
                    <a:pt x="1746" y="862"/>
                    <a:pt x="1746" y="3322"/>
                    <a:pt x="1" y="4016"/>
                  </a:cubicBezTo>
                  <a:cubicBezTo>
                    <a:pt x="264" y="4125"/>
                    <a:pt x="534" y="4176"/>
                    <a:pt x="799" y="4176"/>
                  </a:cubicBezTo>
                  <a:cubicBezTo>
                    <a:pt x="1758" y="4176"/>
                    <a:pt x="2641" y="3503"/>
                    <a:pt x="2839" y="2481"/>
                  </a:cubicBezTo>
                  <a:cubicBezTo>
                    <a:pt x="3091" y="1199"/>
                    <a:pt x="2103" y="0"/>
                    <a:pt x="800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8" name="Google Shape;3438;p44"/>
          <p:cNvGrpSpPr/>
          <p:nvPr/>
        </p:nvGrpSpPr>
        <p:grpSpPr>
          <a:xfrm>
            <a:off x="5234081" y="1896918"/>
            <a:ext cx="501689" cy="406768"/>
            <a:chOff x="3952456" y="1524280"/>
            <a:chExt cx="370196" cy="300153"/>
          </a:xfrm>
        </p:grpSpPr>
        <p:sp>
          <p:nvSpPr>
            <p:cNvPr id="3439" name="Google Shape;3439;p44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44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44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44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44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44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5" name="Google Shape;3445;p44"/>
          <p:cNvSpPr txBox="1"/>
          <p:nvPr/>
        </p:nvSpPr>
        <p:spPr>
          <a:xfrm>
            <a:off x="1018237" y="753752"/>
            <a:ext cx="4718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chemeClr val="lt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Educational Icons</a:t>
            </a:r>
            <a:endParaRPr sz="2400" dirty="0">
              <a:solidFill>
                <a:schemeClr val="lt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446" name="Google Shape;3446;p44"/>
          <p:cNvSpPr txBox="1"/>
          <p:nvPr/>
        </p:nvSpPr>
        <p:spPr>
          <a:xfrm>
            <a:off x="6450715" y="753752"/>
            <a:ext cx="4718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Medical Icons</a:t>
            </a:r>
            <a:endParaRPr sz="2400">
              <a:solidFill>
                <a:schemeClr val="lt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420" name="Rectangle 1419">
            <a:extLst>
              <a:ext uri="{FF2B5EF4-FFF2-40B4-BE49-F238E27FC236}">
                <a16:creationId xmlns:a16="http://schemas.microsoft.com/office/drawing/2014/main" xmlns="" id="{8C36E6E7-B756-4143-96F4-D0A3203F7946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421" name="Rectangle 1420">
            <a:extLst>
              <a:ext uri="{FF2B5EF4-FFF2-40B4-BE49-F238E27FC236}">
                <a16:creationId xmlns:a16="http://schemas.microsoft.com/office/drawing/2014/main" xmlns="" id="{970762C5-1328-0443-8C62-99F7DF350794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422" name="Rectangle 1421">
            <a:extLst>
              <a:ext uri="{FF2B5EF4-FFF2-40B4-BE49-F238E27FC236}">
                <a16:creationId xmlns:a16="http://schemas.microsoft.com/office/drawing/2014/main" xmlns="" id="{7123DE65-DD60-9344-A65C-6CD08831A541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1423" name="Rectangle 1422">
            <a:extLst>
              <a:ext uri="{FF2B5EF4-FFF2-40B4-BE49-F238E27FC236}">
                <a16:creationId xmlns:a16="http://schemas.microsoft.com/office/drawing/2014/main" xmlns="" id="{AFE5F270-68F9-B841-8D2C-625B2A39EB33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1424" name="Rectangle 1423">
            <a:extLst>
              <a:ext uri="{FF2B5EF4-FFF2-40B4-BE49-F238E27FC236}">
                <a16:creationId xmlns:a16="http://schemas.microsoft.com/office/drawing/2014/main" xmlns="" id="{2FABD993-A8E9-664B-B4AD-5644D12EEE3B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1425" name="Rectangle 1424">
            <a:extLst>
              <a:ext uri="{FF2B5EF4-FFF2-40B4-BE49-F238E27FC236}">
                <a16:creationId xmlns:a16="http://schemas.microsoft.com/office/drawing/2014/main" xmlns="" id="{A528134D-98C5-7C41-933B-86FD1C6335AF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426" name="Rectangle 1425">
            <a:extLst>
              <a:ext uri="{FF2B5EF4-FFF2-40B4-BE49-F238E27FC236}">
                <a16:creationId xmlns:a16="http://schemas.microsoft.com/office/drawing/2014/main" xmlns="" id="{1B5A0E00-57C7-A442-B1AC-10DF3A0DD3B4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427" name="Rectangle 1426">
            <a:extLst>
              <a:ext uri="{FF2B5EF4-FFF2-40B4-BE49-F238E27FC236}">
                <a16:creationId xmlns:a16="http://schemas.microsoft.com/office/drawing/2014/main" xmlns="" id="{5D228E5D-990A-A24A-A2F5-BD958864FB3B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28" name="Rectangle 1427">
            <a:extLst>
              <a:ext uri="{FF2B5EF4-FFF2-40B4-BE49-F238E27FC236}">
                <a16:creationId xmlns:a16="http://schemas.microsoft.com/office/drawing/2014/main" xmlns="" id="{C4F1FE7C-CACF-CD44-9681-9E09C01C753A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1429" name="Rectangle 1428">
            <a:extLst>
              <a:ext uri="{FF2B5EF4-FFF2-40B4-BE49-F238E27FC236}">
                <a16:creationId xmlns:a16="http://schemas.microsoft.com/office/drawing/2014/main" xmlns="" id="{D0C009C2-F127-364B-BF8A-E636EF606896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1430" name="Rectangle 1429">
            <a:extLst>
              <a:ext uri="{FF2B5EF4-FFF2-40B4-BE49-F238E27FC236}">
                <a16:creationId xmlns:a16="http://schemas.microsoft.com/office/drawing/2014/main" xmlns="" id="{A5A41E42-695C-5F47-9B09-E77F95038C86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1431" name="Rectangle 1430">
            <a:extLst>
              <a:ext uri="{FF2B5EF4-FFF2-40B4-BE49-F238E27FC236}">
                <a16:creationId xmlns:a16="http://schemas.microsoft.com/office/drawing/2014/main" xmlns="" id="{2A1A0FDC-0AF2-B54E-BF88-E223A100B47A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1432" name="Rectangle 1431">
            <a:extLst>
              <a:ext uri="{FF2B5EF4-FFF2-40B4-BE49-F238E27FC236}">
                <a16:creationId xmlns:a16="http://schemas.microsoft.com/office/drawing/2014/main" xmlns="" id="{98DC2583-B45E-5A4E-9E6C-18FEB26C9BED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54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1" name="Google Shape;3451;p45"/>
          <p:cNvGrpSpPr/>
          <p:nvPr/>
        </p:nvGrpSpPr>
        <p:grpSpPr>
          <a:xfrm>
            <a:off x="2136403" y="4362989"/>
            <a:ext cx="420021" cy="515357"/>
            <a:chOff x="1765162" y="3346789"/>
            <a:chExt cx="292800" cy="359259"/>
          </a:xfrm>
        </p:grpSpPr>
        <p:sp>
          <p:nvSpPr>
            <p:cNvPr id="3452" name="Google Shape;3452;p45"/>
            <p:cNvSpPr/>
            <p:nvPr/>
          </p:nvSpPr>
          <p:spPr>
            <a:xfrm>
              <a:off x="1765423" y="3394001"/>
              <a:ext cx="230821" cy="312047"/>
            </a:xfrm>
            <a:custGeom>
              <a:avLst/>
              <a:gdLst/>
              <a:ahLst/>
              <a:cxnLst/>
              <a:rect l="l" t="t" r="r" b="b"/>
              <a:pathLst>
                <a:path w="8815" h="11917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9283"/>
                  </a:lnTo>
                  <a:lnTo>
                    <a:pt x="1927" y="11220"/>
                  </a:lnTo>
                  <a:lnTo>
                    <a:pt x="2624" y="11916"/>
                  </a:lnTo>
                  <a:lnTo>
                    <a:pt x="8586" y="11916"/>
                  </a:lnTo>
                  <a:cubicBezTo>
                    <a:pt x="8710" y="11916"/>
                    <a:pt x="8805" y="11821"/>
                    <a:pt x="8815" y="11697"/>
                  </a:cubicBezTo>
                  <a:lnTo>
                    <a:pt x="881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45"/>
            <p:cNvSpPr/>
            <p:nvPr/>
          </p:nvSpPr>
          <p:spPr>
            <a:xfrm>
              <a:off x="1765162" y="3624088"/>
              <a:ext cx="81959" cy="81959"/>
            </a:xfrm>
            <a:custGeom>
              <a:avLst/>
              <a:gdLst/>
              <a:ahLst/>
              <a:cxnLst/>
              <a:rect l="l" t="t" r="r" b="b"/>
              <a:pathLst>
                <a:path w="3130" h="3130" extrusionOk="0">
                  <a:moveTo>
                    <a:pt x="1" y="0"/>
                  </a:moveTo>
                  <a:lnTo>
                    <a:pt x="1" y="496"/>
                  </a:lnTo>
                  <a:lnTo>
                    <a:pt x="1937" y="2433"/>
                  </a:lnTo>
                  <a:lnTo>
                    <a:pt x="2634" y="3129"/>
                  </a:lnTo>
                  <a:lnTo>
                    <a:pt x="3130" y="3129"/>
                  </a:lnTo>
                  <a:lnTo>
                    <a:pt x="3130" y="267"/>
                  </a:lnTo>
                  <a:cubicBezTo>
                    <a:pt x="3130" y="115"/>
                    <a:pt x="3006" y="0"/>
                    <a:pt x="2862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45"/>
            <p:cNvSpPr/>
            <p:nvPr/>
          </p:nvSpPr>
          <p:spPr>
            <a:xfrm>
              <a:off x="1896558" y="3394001"/>
              <a:ext cx="99686" cy="103719"/>
            </a:xfrm>
            <a:custGeom>
              <a:avLst/>
              <a:gdLst/>
              <a:ahLst/>
              <a:cxnLst/>
              <a:rect l="l" t="t" r="r" b="b"/>
              <a:pathLst>
                <a:path w="3807" h="3961" extrusionOk="0">
                  <a:moveTo>
                    <a:pt x="497" y="1"/>
                  </a:moveTo>
                  <a:cubicBezTo>
                    <a:pt x="1" y="2014"/>
                    <a:pt x="1527" y="3960"/>
                    <a:pt x="3597" y="3960"/>
                  </a:cubicBezTo>
                  <a:cubicBezTo>
                    <a:pt x="3664" y="3960"/>
                    <a:pt x="3731" y="3950"/>
                    <a:pt x="3807" y="3950"/>
                  </a:cubicBezTo>
                  <a:lnTo>
                    <a:pt x="3807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45"/>
            <p:cNvSpPr/>
            <p:nvPr/>
          </p:nvSpPr>
          <p:spPr>
            <a:xfrm>
              <a:off x="1816379" y="3394001"/>
              <a:ext cx="179629" cy="312047"/>
            </a:xfrm>
            <a:custGeom>
              <a:avLst/>
              <a:gdLst/>
              <a:ahLst/>
              <a:cxnLst/>
              <a:rect l="l" t="t" r="r" b="b"/>
              <a:pathLst>
                <a:path w="6860" h="11917" extrusionOk="0">
                  <a:moveTo>
                    <a:pt x="6106" y="1"/>
                  </a:moveTo>
                  <a:lnTo>
                    <a:pt x="6106" y="11239"/>
                  </a:lnTo>
                  <a:lnTo>
                    <a:pt x="0" y="11239"/>
                  </a:lnTo>
                  <a:lnTo>
                    <a:pt x="678" y="11916"/>
                  </a:lnTo>
                  <a:lnTo>
                    <a:pt x="6640" y="11916"/>
                  </a:lnTo>
                  <a:cubicBezTo>
                    <a:pt x="6764" y="11916"/>
                    <a:pt x="6859" y="11821"/>
                    <a:pt x="6859" y="11697"/>
                  </a:cubicBezTo>
                  <a:lnTo>
                    <a:pt x="685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45"/>
            <p:cNvSpPr/>
            <p:nvPr/>
          </p:nvSpPr>
          <p:spPr>
            <a:xfrm>
              <a:off x="1799647" y="3462448"/>
              <a:ext cx="162138" cy="23776"/>
            </a:xfrm>
            <a:custGeom>
              <a:avLst/>
              <a:gdLst/>
              <a:ahLst/>
              <a:cxnLst/>
              <a:rect l="l" t="t" r="r" b="b"/>
              <a:pathLst>
                <a:path w="6192" h="908" extrusionOk="0">
                  <a:moveTo>
                    <a:pt x="219" y="1"/>
                  </a:moveTo>
                  <a:cubicBezTo>
                    <a:pt x="95" y="1"/>
                    <a:pt x="0" y="106"/>
                    <a:pt x="0" y="230"/>
                  </a:cubicBezTo>
                  <a:lnTo>
                    <a:pt x="0" y="688"/>
                  </a:lnTo>
                  <a:cubicBezTo>
                    <a:pt x="0" y="802"/>
                    <a:pt x="95" y="907"/>
                    <a:pt x="219" y="907"/>
                  </a:cubicBezTo>
                  <a:lnTo>
                    <a:pt x="5962" y="907"/>
                  </a:lnTo>
                  <a:cubicBezTo>
                    <a:pt x="6087" y="907"/>
                    <a:pt x="6191" y="802"/>
                    <a:pt x="6191" y="688"/>
                  </a:cubicBezTo>
                  <a:lnTo>
                    <a:pt x="6191" y="230"/>
                  </a:lnTo>
                  <a:cubicBezTo>
                    <a:pt x="6191" y="106"/>
                    <a:pt x="6087" y="1"/>
                    <a:pt x="596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45"/>
            <p:cNvSpPr/>
            <p:nvPr/>
          </p:nvSpPr>
          <p:spPr>
            <a:xfrm>
              <a:off x="1922795" y="3462710"/>
              <a:ext cx="38989" cy="23514"/>
            </a:xfrm>
            <a:custGeom>
              <a:avLst/>
              <a:gdLst/>
              <a:ahLst/>
              <a:cxnLst/>
              <a:rect l="l" t="t" r="r" b="b"/>
              <a:pathLst>
                <a:path w="1489" h="898" extrusionOk="0">
                  <a:moveTo>
                    <a:pt x="0" y="0"/>
                  </a:moveTo>
                  <a:cubicBezTo>
                    <a:pt x="258" y="363"/>
                    <a:pt x="601" y="668"/>
                    <a:pt x="983" y="897"/>
                  </a:cubicBezTo>
                  <a:lnTo>
                    <a:pt x="1259" y="897"/>
                  </a:lnTo>
                  <a:cubicBezTo>
                    <a:pt x="1384" y="897"/>
                    <a:pt x="1488" y="792"/>
                    <a:pt x="1488" y="678"/>
                  </a:cubicBezTo>
                  <a:lnTo>
                    <a:pt x="1488" y="220"/>
                  </a:lnTo>
                  <a:cubicBezTo>
                    <a:pt x="1479" y="96"/>
                    <a:pt x="1384" y="0"/>
                    <a:pt x="1259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45"/>
            <p:cNvSpPr/>
            <p:nvPr/>
          </p:nvSpPr>
          <p:spPr>
            <a:xfrm>
              <a:off x="1765162" y="3637076"/>
              <a:ext cx="68971" cy="68971"/>
            </a:xfrm>
            <a:custGeom>
              <a:avLst/>
              <a:gdLst/>
              <a:ahLst/>
              <a:cxnLst/>
              <a:rect l="l" t="t" r="r" b="b"/>
              <a:pathLst>
                <a:path w="2634" h="2634" extrusionOk="0">
                  <a:moveTo>
                    <a:pt x="1" y="0"/>
                  </a:moveTo>
                  <a:lnTo>
                    <a:pt x="2634" y="2633"/>
                  </a:lnTo>
                  <a:lnTo>
                    <a:pt x="2634" y="220"/>
                  </a:lnTo>
                  <a:cubicBezTo>
                    <a:pt x="2634" y="96"/>
                    <a:pt x="2538" y="0"/>
                    <a:pt x="241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45"/>
            <p:cNvSpPr/>
            <p:nvPr/>
          </p:nvSpPr>
          <p:spPr>
            <a:xfrm>
              <a:off x="1923528" y="3346789"/>
              <a:ext cx="134434" cy="134434"/>
            </a:xfrm>
            <a:custGeom>
              <a:avLst/>
              <a:gdLst/>
              <a:ahLst/>
              <a:cxnLst/>
              <a:rect l="l" t="t" r="r" b="b"/>
              <a:pathLst>
                <a:path w="5134" h="5134" extrusionOk="0">
                  <a:moveTo>
                    <a:pt x="2567" y="1"/>
                  </a:moveTo>
                  <a:cubicBezTo>
                    <a:pt x="1155" y="1"/>
                    <a:pt x="1" y="1155"/>
                    <a:pt x="1" y="2567"/>
                  </a:cubicBezTo>
                  <a:cubicBezTo>
                    <a:pt x="1" y="3989"/>
                    <a:pt x="1155" y="5133"/>
                    <a:pt x="2567" y="5133"/>
                  </a:cubicBezTo>
                  <a:cubicBezTo>
                    <a:pt x="3989" y="5133"/>
                    <a:pt x="5133" y="3989"/>
                    <a:pt x="5133" y="2567"/>
                  </a:cubicBezTo>
                  <a:cubicBezTo>
                    <a:pt x="5133" y="1155"/>
                    <a:pt x="3989" y="1"/>
                    <a:pt x="256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45"/>
            <p:cNvSpPr/>
            <p:nvPr/>
          </p:nvSpPr>
          <p:spPr>
            <a:xfrm>
              <a:off x="1978255" y="3377033"/>
              <a:ext cx="48730" cy="48730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925" y="0"/>
                  </a:moveTo>
                  <a:cubicBezTo>
                    <a:pt x="410" y="0"/>
                    <a:pt x="0" y="420"/>
                    <a:pt x="0" y="935"/>
                  </a:cubicBezTo>
                  <a:cubicBezTo>
                    <a:pt x="0" y="1450"/>
                    <a:pt x="410" y="1861"/>
                    <a:pt x="925" y="1861"/>
                  </a:cubicBezTo>
                  <a:cubicBezTo>
                    <a:pt x="1441" y="1861"/>
                    <a:pt x="1860" y="1450"/>
                    <a:pt x="1860" y="935"/>
                  </a:cubicBezTo>
                  <a:cubicBezTo>
                    <a:pt x="1860" y="420"/>
                    <a:pt x="1441" y="0"/>
                    <a:pt x="92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45"/>
            <p:cNvSpPr/>
            <p:nvPr/>
          </p:nvSpPr>
          <p:spPr>
            <a:xfrm>
              <a:off x="1960999" y="3371560"/>
              <a:ext cx="82587" cy="59702"/>
            </a:xfrm>
            <a:custGeom>
              <a:avLst/>
              <a:gdLst/>
              <a:ahLst/>
              <a:cxnLst/>
              <a:rect l="l" t="t" r="r" b="b"/>
              <a:pathLst>
                <a:path w="3154" h="2280" extrusionOk="0">
                  <a:moveTo>
                    <a:pt x="1584" y="419"/>
                  </a:moveTo>
                  <a:cubicBezTo>
                    <a:pt x="1775" y="419"/>
                    <a:pt x="1966" y="495"/>
                    <a:pt x="2100" y="629"/>
                  </a:cubicBezTo>
                  <a:cubicBezTo>
                    <a:pt x="2578" y="1115"/>
                    <a:pt x="2187" y="1872"/>
                    <a:pt x="1598" y="1872"/>
                  </a:cubicBezTo>
                  <a:cubicBezTo>
                    <a:pt x="1505" y="1872"/>
                    <a:pt x="1408" y="1853"/>
                    <a:pt x="1308" y="1812"/>
                  </a:cubicBezTo>
                  <a:cubicBezTo>
                    <a:pt x="583" y="1507"/>
                    <a:pt x="793" y="419"/>
                    <a:pt x="1584" y="419"/>
                  </a:cubicBezTo>
                  <a:close/>
                  <a:moveTo>
                    <a:pt x="1608" y="1"/>
                  </a:moveTo>
                  <a:cubicBezTo>
                    <a:pt x="1463" y="1"/>
                    <a:pt x="1311" y="30"/>
                    <a:pt x="1155" y="95"/>
                  </a:cubicBezTo>
                  <a:cubicBezTo>
                    <a:pt x="1" y="572"/>
                    <a:pt x="344" y="2279"/>
                    <a:pt x="1584" y="2279"/>
                  </a:cubicBezTo>
                  <a:cubicBezTo>
                    <a:pt x="1890" y="2279"/>
                    <a:pt x="2176" y="2155"/>
                    <a:pt x="2395" y="1946"/>
                  </a:cubicBezTo>
                  <a:cubicBezTo>
                    <a:pt x="3154" y="1187"/>
                    <a:pt x="2530" y="1"/>
                    <a:pt x="160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45"/>
            <p:cNvSpPr/>
            <p:nvPr/>
          </p:nvSpPr>
          <p:spPr>
            <a:xfrm>
              <a:off x="1950028" y="3412592"/>
              <a:ext cx="43755" cy="39408"/>
            </a:xfrm>
            <a:custGeom>
              <a:avLst/>
              <a:gdLst/>
              <a:ahLst/>
              <a:cxnLst/>
              <a:rect l="l" t="t" r="r" b="b"/>
              <a:pathLst>
                <a:path w="1671" h="1505" extrusionOk="0">
                  <a:moveTo>
                    <a:pt x="1359" y="0"/>
                  </a:moveTo>
                  <a:cubicBezTo>
                    <a:pt x="1305" y="0"/>
                    <a:pt x="1249" y="24"/>
                    <a:pt x="1202" y="83"/>
                  </a:cubicBezTo>
                  <a:lnTo>
                    <a:pt x="143" y="1142"/>
                  </a:lnTo>
                  <a:cubicBezTo>
                    <a:pt x="0" y="1275"/>
                    <a:pt x="95" y="1504"/>
                    <a:pt x="286" y="1504"/>
                  </a:cubicBezTo>
                  <a:cubicBezTo>
                    <a:pt x="344" y="1495"/>
                    <a:pt x="391" y="1476"/>
                    <a:pt x="429" y="1437"/>
                  </a:cubicBezTo>
                  <a:lnTo>
                    <a:pt x="1498" y="369"/>
                  </a:lnTo>
                  <a:cubicBezTo>
                    <a:pt x="1670" y="225"/>
                    <a:pt x="1523" y="0"/>
                    <a:pt x="13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45"/>
            <p:cNvSpPr/>
            <p:nvPr/>
          </p:nvSpPr>
          <p:spPr>
            <a:xfrm>
              <a:off x="1792054" y="3504659"/>
              <a:ext cx="176225" cy="10814"/>
            </a:xfrm>
            <a:custGeom>
              <a:avLst/>
              <a:gdLst/>
              <a:ahLst/>
              <a:cxnLst/>
              <a:rect l="l" t="t" r="r" b="b"/>
              <a:pathLst>
                <a:path w="6730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2"/>
                    <a:pt x="290" y="411"/>
                  </a:cubicBezTo>
                  <a:lnTo>
                    <a:pt x="6481" y="411"/>
                  </a:lnTo>
                  <a:cubicBezTo>
                    <a:pt x="6729" y="392"/>
                    <a:pt x="6729" y="20"/>
                    <a:pt x="6481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45"/>
            <p:cNvSpPr/>
            <p:nvPr/>
          </p:nvSpPr>
          <p:spPr>
            <a:xfrm>
              <a:off x="1792891" y="3528408"/>
              <a:ext cx="175387" cy="11024"/>
            </a:xfrm>
            <a:custGeom>
              <a:avLst/>
              <a:gdLst/>
              <a:ahLst/>
              <a:cxnLst/>
              <a:rect l="l" t="t" r="r" b="b"/>
              <a:pathLst>
                <a:path w="6698" h="421" extrusionOk="0">
                  <a:moveTo>
                    <a:pt x="258" y="0"/>
                  </a:moveTo>
                  <a:cubicBezTo>
                    <a:pt x="0" y="20"/>
                    <a:pt x="0" y="392"/>
                    <a:pt x="258" y="420"/>
                  </a:cubicBezTo>
                  <a:lnTo>
                    <a:pt x="6449" y="420"/>
                  </a:lnTo>
                  <a:cubicBezTo>
                    <a:pt x="6697" y="392"/>
                    <a:pt x="6697" y="20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45"/>
            <p:cNvSpPr/>
            <p:nvPr/>
          </p:nvSpPr>
          <p:spPr>
            <a:xfrm>
              <a:off x="1792891" y="3552394"/>
              <a:ext cx="175387" cy="10762"/>
            </a:xfrm>
            <a:custGeom>
              <a:avLst/>
              <a:gdLst/>
              <a:ahLst/>
              <a:cxnLst/>
              <a:rect l="l" t="t" r="r" b="b"/>
              <a:pathLst>
                <a:path w="669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6449" y="410"/>
                  </a:lnTo>
                  <a:cubicBezTo>
                    <a:pt x="6697" y="391"/>
                    <a:pt x="6697" y="19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45"/>
            <p:cNvSpPr/>
            <p:nvPr/>
          </p:nvSpPr>
          <p:spPr>
            <a:xfrm>
              <a:off x="1792891" y="3576379"/>
              <a:ext cx="175387" cy="10762"/>
            </a:xfrm>
            <a:custGeom>
              <a:avLst/>
              <a:gdLst/>
              <a:ahLst/>
              <a:cxnLst/>
              <a:rect l="l" t="t" r="r" b="b"/>
              <a:pathLst>
                <a:path w="669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6449" y="410"/>
                  </a:lnTo>
                  <a:cubicBezTo>
                    <a:pt x="6697" y="391"/>
                    <a:pt x="6697" y="19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7" name="Google Shape;3467;p45"/>
          <p:cNvGrpSpPr/>
          <p:nvPr/>
        </p:nvGrpSpPr>
        <p:grpSpPr>
          <a:xfrm>
            <a:off x="4019142" y="3069375"/>
            <a:ext cx="514981" cy="425056"/>
            <a:chOff x="3077632" y="2445004"/>
            <a:chExt cx="358997" cy="296309"/>
          </a:xfrm>
        </p:grpSpPr>
        <p:sp>
          <p:nvSpPr>
            <p:cNvPr id="3468" name="Google Shape;3468;p45"/>
            <p:cNvSpPr/>
            <p:nvPr/>
          </p:nvSpPr>
          <p:spPr>
            <a:xfrm>
              <a:off x="3097873" y="2504968"/>
              <a:ext cx="294293" cy="195366"/>
            </a:xfrm>
            <a:custGeom>
              <a:avLst/>
              <a:gdLst/>
              <a:ahLst/>
              <a:cxnLst/>
              <a:rect l="l" t="t" r="r" b="b"/>
              <a:pathLst>
                <a:path w="11239" h="7461" extrusionOk="0">
                  <a:moveTo>
                    <a:pt x="592" y="0"/>
                  </a:moveTo>
                  <a:cubicBezTo>
                    <a:pt x="267" y="0"/>
                    <a:pt x="0" y="258"/>
                    <a:pt x="0" y="582"/>
                  </a:cubicBezTo>
                  <a:lnTo>
                    <a:pt x="0" y="7461"/>
                  </a:lnTo>
                  <a:lnTo>
                    <a:pt x="11238" y="7461"/>
                  </a:lnTo>
                  <a:lnTo>
                    <a:pt x="11238" y="582"/>
                  </a:lnTo>
                  <a:cubicBezTo>
                    <a:pt x="11238" y="258"/>
                    <a:pt x="10971" y="0"/>
                    <a:pt x="10647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45"/>
            <p:cNvSpPr/>
            <p:nvPr/>
          </p:nvSpPr>
          <p:spPr>
            <a:xfrm>
              <a:off x="3296696" y="2504968"/>
              <a:ext cx="95471" cy="80100"/>
            </a:xfrm>
            <a:custGeom>
              <a:avLst/>
              <a:gdLst/>
              <a:ahLst/>
              <a:cxnLst/>
              <a:rect l="l" t="t" r="r" b="b"/>
              <a:pathLst>
                <a:path w="3646" h="3059" extrusionOk="0">
                  <a:moveTo>
                    <a:pt x="3071" y="0"/>
                  </a:moveTo>
                  <a:cubicBezTo>
                    <a:pt x="3065" y="0"/>
                    <a:pt x="3059" y="0"/>
                    <a:pt x="3054" y="0"/>
                  </a:cubicBezTo>
                  <a:lnTo>
                    <a:pt x="1" y="0"/>
                  </a:lnTo>
                  <a:lnTo>
                    <a:pt x="1" y="134"/>
                  </a:lnTo>
                  <a:cubicBezTo>
                    <a:pt x="1" y="1790"/>
                    <a:pt x="1352" y="3058"/>
                    <a:pt x="2920" y="3058"/>
                  </a:cubicBezTo>
                  <a:cubicBezTo>
                    <a:pt x="3158" y="3058"/>
                    <a:pt x="3401" y="3029"/>
                    <a:pt x="3645" y="2967"/>
                  </a:cubicBezTo>
                  <a:lnTo>
                    <a:pt x="3645" y="582"/>
                  </a:lnTo>
                  <a:cubicBezTo>
                    <a:pt x="3645" y="264"/>
                    <a:pt x="3387" y="0"/>
                    <a:pt x="30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45"/>
            <p:cNvSpPr/>
            <p:nvPr/>
          </p:nvSpPr>
          <p:spPr>
            <a:xfrm>
              <a:off x="3097873" y="2685330"/>
              <a:ext cx="294293" cy="15004"/>
            </a:xfrm>
            <a:custGeom>
              <a:avLst/>
              <a:gdLst/>
              <a:ahLst/>
              <a:cxnLst/>
              <a:rect l="l" t="t" r="r" b="b"/>
              <a:pathLst>
                <a:path w="11239" h="573" extrusionOk="0">
                  <a:moveTo>
                    <a:pt x="0" y="0"/>
                  </a:moveTo>
                  <a:lnTo>
                    <a:pt x="0" y="573"/>
                  </a:lnTo>
                  <a:lnTo>
                    <a:pt x="11238" y="573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45"/>
            <p:cNvSpPr/>
            <p:nvPr/>
          </p:nvSpPr>
          <p:spPr>
            <a:xfrm>
              <a:off x="3116596" y="2524685"/>
              <a:ext cx="256587" cy="140430"/>
            </a:xfrm>
            <a:custGeom>
              <a:avLst/>
              <a:gdLst/>
              <a:ahLst/>
              <a:cxnLst/>
              <a:rect l="l" t="t" r="r" b="b"/>
              <a:pathLst>
                <a:path w="9799" h="5363" extrusionOk="0">
                  <a:moveTo>
                    <a:pt x="9594" y="1"/>
                  </a:moveTo>
                  <a:cubicBezTo>
                    <a:pt x="9589" y="1"/>
                    <a:pt x="9584" y="1"/>
                    <a:pt x="9579" y="1"/>
                  </a:cubicBezTo>
                  <a:lnTo>
                    <a:pt x="220" y="1"/>
                  </a:lnTo>
                  <a:cubicBezTo>
                    <a:pt x="106" y="1"/>
                    <a:pt x="1" y="97"/>
                    <a:pt x="1" y="221"/>
                  </a:cubicBezTo>
                  <a:lnTo>
                    <a:pt x="1" y="5143"/>
                  </a:lnTo>
                  <a:cubicBezTo>
                    <a:pt x="1" y="5258"/>
                    <a:pt x="106" y="5363"/>
                    <a:pt x="220" y="5363"/>
                  </a:cubicBezTo>
                  <a:lnTo>
                    <a:pt x="9579" y="5363"/>
                  </a:lnTo>
                  <a:cubicBezTo>
                    <a:pt x="9703" y="5363"/>
                    <a:pt x="9798" y="5258"/>
                    <a:pt x="9798" y="5143"/>
                  </a:cubicBezTo>
                  <a:lnTo>
                    <a:pt x="9798" y="221"/>
                  </a:lnTo>
                  <a:cubicBezTo>
                    <a:pt x="9798" y="102"/>
                    <a:pt x="9711" y="1"/>
                    <a:pt x="959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45"/>
            <p:cNvSpPr/>
            <p:nvPr/>
          </p:nvSpPr>
          <p:spPr>
            <a:xfrm>
              <a:off x="3298215" y="2524685"/>
              <a:ext cx="74968" cy="60487"/>
            </a:xfrm>
            <a:custGeom>
              <a:avLst/>
              <a:gdLst/>
              <a:ahLst/>
              <a:cxnLst/>
              <a:rect l="l" t="t" r="r" b="b"/>
              <a:pathLst>
                <a:path w="2863" h="2310" extrusionOk="0">
                  <a:moveTo>
                    <a:pt x="2658" y="1"/>
                  </a:moveTo>
                  <a:cubicBezTo>
                    <a:pt x="2653" y="1"/>
                    <a:pt x="2648" y="1"/>
                    <a:pt x="2643" y="1"/>
                  </a:cubicBezTo>
                  <a:lnTo>
                    <a:pt x="0" y="1"/>
                  </a:lnTo>
                  <a:cubicBezTo>
                    <a:pt x="296" y="1346"/>
                    <a:pt x="1488" y="2310"/>
                    <a:pt x="2862" y="2310"/>
                  </a:cubicBezTo>
                  <a:lnTo>
                    <a:pt x="2862" y="221"/>
                  </a:lnTo>
                  <a:cubicBezTo>
                    <a:pt x="2862" y="102"/>
                    <a:pt x="2775" y="1"/>
                    <a:pt x="2658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45"/>
            <p:cNvSpPr/>
            <p:nvPr/>
          </p:nvSpPr>
          <p:spPr>
            <a:xfrm>
              <a:off x="3273967" y="2567157"/>
              <a:ext cx="72480" cy="72480"/>
            </a:xfrm>
            <a:custGeom>
              <a:avLst/>
              <a:gdLst/>
              <a:ahLst/>
              <a:cxnLst/>
              <a:rect l="l" t="t" r="r" b="b"/>
              <a:pathLst>
                <a:path w="2768" h="2768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2548"/>
                  </a:lnTo>
                  <a:cubicBezTo>
                    <a:pt x="1" y="2663"/>
                    <a:pt x="96" y="2767"/>
                    <a:pt x="220" y="2767"/>
                  </a:cubicBezTo>
                  <a:lnTo>
                    <a:pt x="2538" y="2767"/>
                  </a:lnTo>
                  <a:cubicBezTo>
                    <a:pt x="2662" y="2767"/>
                    <a:pt x="2767" y="2663"/>
                    <a:pt x="2767" y="2548"/>
                  </a:cubicBezTo>
                  <a:lnTo>
                    <a:pt x="2767" y="220"/>
                  </a:lnTo>
                  <a:cubicBezTo>
                    <a:pt x="2767" y="96"/>
                    <a:pt x="2662" y="1"/>
                    <a:pt x="253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45"/>
            <p:cNvSpPr/>
            <p:nvPr/>
          </p:nvSpPr>
          <p:spPr>
            <a:xfrm>
              <a:off x="3323928" y="2567157"/>
              <a:ext cx="22519" cy="13014"/>
            </a:xfrm>
            <a:custGeom>
              <a:avLst/>
              <a:gdLst/>
              <a:ahLst/>
              <a:cxnLst/>
              <a:rect l="l" t="t" r="r" b="b"/>
              <a:pathLst>
                <a:path w="860" h="497" extrusionOk="0">
                  <a:moveTo>
                    <a:pt x="1" y="1"/>
                  </a:moveTo>
                  <a:cubicBezTo>
                    <a:pt x="258" y="211"/>
                    <a:pt x="545" y="383"/>
                    <a:pt x="859" y="497"/>
                  </a:cubicBezTo>
                  <a:lnTo>
                    <a:pt x="859" y="220"/>
                  </a:lnTo>
                  <a:cubicBezTo>
                    <a:pt x="859" y="96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45"/>
            <p:cNvSpPr/>
            <p:nvPr/>
          </p:nvSpPr>
          <p:spPr>
            <a:xfrm>
              <a:off x="3116596" y="2524449"/>
              <a:ext cx="256587" cy="140430"/>
            </a:xfrm>
            <a:custGeom>
              <a:avLst/>
              <a:gdLst/>
              <a:ahLst/>
              <a:cxnLst/>
              <a:rect l="l" t="t" r="r" b="b"/>
              <a:pathLst>
                <a:path w="9799" h="5363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5143"/>
                  </a:lnTo>
                  <a:cubicBezTo>
                    <a:pt x="1" y="5267"/>
                    <a:pt x="106" y="5362"/>
                    <a:pt x="220" y="5362"/>
                  </a:cubicBezTo>
                  <a:lnTo>
                    <a:pt x="9579" y="5362"/>
                  </a:lnTo>
                  <a:cubicBezTo>
                    <a:pt x="9703" y="5362"/>
                    <a:pt x="9798" y="5267"/>
                    <a:pt x="9798" y="5143"/>
                  </a:cubicBezTo>
                  <a:lnTo>
                    <a:pt x="9798" y="5009"/>
                  </a:lnTo>
                  <a:lnTo>
                    <a:pt x="411" y="500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45"/>
            <p:cNvSpPr/>
            <p:nvPr/>
          </p:nvSpPr>
          <p:spPr>
            <a:xfrm>
              <a:off x="3116596" y="2524685"/>
              <a:ext cx="256587" cy="20267"/>
            </a:xfrm>
            <a:custGeom>
              <a:avLst/>
              <a:gdLst/>
              <a:ahLst/>
              <a:cxnLst/>
              <a:rect l="l" t="t" r="r" b="b"/>
              <a:pathLst>
                <a:path w="9799" h="774" extrusionOk="0">
                  <a:moveTo>
                    <a:pt x="9594" y="1"/>
                  </a:moveTo>
                  <a:cubicBezTo>
                    <a:pt x="9589" y="1"/>
                    <a:pt x="9584" y="1"/>
                    <a:pt x="9579" y="1"/>
                  </a:cubicBezTo>
                  <a:lnTo>
                    <a:pt x="220" y="1"/>
                  </a:lnTo>
                  <a:cubicBezTo>
                    <a:pt x="106" y="1"/>
                    <a:pt x="1" y="97"/>
                    <a:pt x="1" y="221"/>
                  </a:cubicBezTo>
                  <a:lnTo>
                    <a:pt x="1" y="774"/>
                  </a:lnTo>
                  <a:lnTo>
                    <a:pt x="9798" y="774"/>
                  </a:lnTo>
                  <a:lnTo>
                    <a:pt x="9798" y="221"/>
                  </a:lnTo>
                  <a:cubicBezTo>
                    <a:pt x="9798" y="102"/>
                    <a:pt x="9711" y="1"/>
                    <a:pt x="9594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45"/>
            <p:cNvSpPr/>
            <p:nvPr/>
          </p:nvSpPr>
          <p:spPr>
            <a:xfrm>
              <a:off x="3298450" y="2524711"/>
              <a:ext cx="74732" cy="20241"/>
            </a:xfrm>
            <a:custGeom>
              <a:avLst/>
              <a:gdLst/>
              <a:ahLst/>
              <a:cxnLst/>
              <a:rect l="l" t="t" r="r" b="b"/>
              <a:pathLst>
                <a:path w="2854" h="773" extrusionOk="0">
                  <a:moveTo>
                    <a:pt x="1" y="0"/>
                  </a:moveTo>
                  <a:cubicBezTo>
                    <a:pt x="58" y="267"/>
                    <a:pt x="153" y="534"/>
                    <a:pt x="287" y="773"/>
                  </a:cubicBezTo>
                  <a:lnTo>
                    <a:pt x="2853" y="773"/>
                  </a:lnTo>
                  <a:lnTo>
                    <a:pt x="2853" y="220"/>
                  </a:lnTo>
                  <a:cubicBezTo>
                    <a:pt x="2853" y="96"/>
                    <a:pt x="2758" y="0"/>
                    <a:pt x="263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45"/>
            <p:cNvSpPr/>
            <p:nvPr/>
          </p:nvSpPr>
          <p:spPr>
            <a:xfrm>
              <a:off x="3224766" y="2674332"/>
              <a:ext cx="40246" cy="11024"/>
            </a:xfrm>
            <a:custGeom>
              <a:avLst/>
              <a:gdLst/>
              <a:ahLst/>
              <a:cxnLst/>
              <a:rect l="l" t="t" r="r" b="b"/>
              <a:pathLst>
                <a:path w="1537" h="421" extrusionOk="0">
                  <a:moveTo>
                    <a:pt x="258" y="1"/>
                  </a:moveTo>
                  <a:cubicBezTo>
                    <a:pt x="0" y="20"/>
                    <a:pt x="0" y="392"/>
                    <a:pt x="258" y="420"/>
                  </a:cubicBezTo>
                  <a:lnTo>
                    <a:pt x="1288" y="420"/>
                  </a:lnTo>
                  <a:cubicBezTo>
                    <a:pt x="1536" y="392"/>
                    <a:pt x="1536" y="20"/>
                    <a:pt x="128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45"/>
            <p:cNvSpPr/>
            <p:nvPr/>
          </p:nvSpPr>
          <p:spPr>
            <a:xfrm>
              <a:off x="3309684" y="2445004"/>
              <a:ext cx="126945" cy="127181"/>
            </a:xfrm>
            <a:custGeom>
              <a:avLst/>
              <a:gdLst/>
              <a:ahLst/>
              <a:cxnLst/>
              <a:rect l="l" t="t" r="r" b="b"/>
              <a:pathLst>
                <a:path w="4848" h="4857" extrusionOk="0">
                  <a:moveTo>
                    <a:pt x="2424" y="1"/>
                  </a:moveTo>
                  <a:cubicBezTo>
                    <a:pt x="1089" y="1"/>
                    <a:pt x="1" y="1088"/>
                    <a:pt x="1" y="2424"/>
                  </a:cubicBezTo>
                  <a:cubicBezTo>
                    <a:pt x="1" y="3769"/>
                    <a:pt x="1089" y="4857"/>
                    <a:pt x="2424" y="4857"/>
                  </a:cubicBezTo>
                  <a:cubicBezTo>
                    <a:pt x="3769" y="4857"/>
                    <a:pt x="4847" y="3769"/>
                    <a:pt x="4847" y="2424"/>
                  </a:cubicBezTo>
                  <a:cubicBezTo>
                    <a:pt x="4847" y="1088"/>
                    <a:pt x="3769" y="1"/>
                    <a:pt x="242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45"/>
            <p:cNvSpPr/>
            <p:nvPr/>
          </p:nvSpPr>
          <p:spPr>
            <a:xfrm>
              <a:off x="3336681" y="2472236"/>
              <a:ext cx="72951" cy="72218"/>
            </a:xfrm>
            <a:custGeom>
              <a:avLst/>
              <a:gdLst/>
              <a:ahLst/>
              <a:cxnLst/>
              <a:rect l="l" t="t" r="r" b="b"/>
              <a:pathLst>
                <a:path w="2786" h="2758" extrusionOk="0">
                  <a:moveTo>
                    <a:pt x="1393" y="1"/>
                  </a:moveTo>
                  <a:cubicBezTo>
                    <a:pt x="630" y="1"/>
                    <a:pt x="0" y="621"/>
                    <a:pt x="0" y="1384"/>
                  </a:cubicBezTo>
                  <a:lnTo>
                    <a:pt x="0" y="1413"/>
                  </a:lnTo>
                  <a:cubicBezTo>
                    <a:pt x="29" y="2166"/>
                    <a:pt x="659" y="2758"/>
                    <a:pt x="1412" y="2758"/>
                  </a:cubicBezTo>
                  <a:cubicBezTo>
                    <a:pt x="2166" y="2748"/>
                    <a:pt x="2776" y="2138"/>
                    <a:pt x="2786" y="1384"/>
                  </a:cubicBezTo>
                  <a:cubicBezTo>
                    <a:pt x="2786" y="621"/>
                    <a:pt x="2166" y="1"/>
                    <a:pt x="1393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45"/>
            <p:cNvSpPr/>
            <p:nvPr/>
          </p:nvSpPr>
          <p:spPr>
            <a:xfrm>
              <a:off x="3366165" y="2473231"/>
              <a:ext cx="43729" cy="71878"/>
            </a:xfrm>
            <a:custGeom>
              <a:avLst/>
              <a:gdLst/>
              <a:ahLst/>
              <a:cxnLst/>
              <a:rect l="l" t="t" r="r" b="b"/>
              <a:pathLst>
                <a:path w="1670" h="2745" extrusionOk="0">
                  <a:moveTo>
                    <a:pt x="630" y="1"/>
                  </a:moveTo>
                  <a:cubicBezTo>
                    <a:pt x="353" y="211"/>
                    <a:pt x="114" y="487"/>
                    <a:pt x="267" y="697"/>
                  </a:cubicBezTo>
                  <a:cubicBezTo>
                    <a:pt x="572" y="1127"/>
                    <a:pt x="1164" y="802"/>
                    <a:pt x="1183" y="1375"/>
                  </a:cubicBezTo>
                  <a:cubicBezTo>
                    <a:pt x="1193" y="1899"/>
                    <a:pt x="0" y="2062"/>
                    <a:pt x="0" y="2720"/>
                  </a:cubicBezTo>
                  <a:cubicBezTo>
                    <a:pt x="88" y="2736"/>
                    <a:pt x="176" y="2744"/>
                    <a:pt x="262" y="2744"/>
                  </a:cubicBezTo>
                  <a:cubicBezTo>
                    <a:pt x="1015" y="2744"/>
                    <a:pt x="1660" y="2134"/>
                    <a:pt x="1660" y="1346"/>
                  </a:cubicBezTo>
                  <a:lnTo>
                    <a:pt x="1670" y="1346"/>
                  </a:lnTo>
                  <a:cubicBezTo>
                    <a:pt x="1670" y="716"/>
                    <a:pt x="1240" y="163"/>
                    <a:pt x="63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45"/>
            <p:cNvSpPr/>
            <p:nvPr/>
          </p:nvSpPr>
          <p:spPr>
            <a:xfrm>
              <a:off x="3336681" y="2497976"/>
              <a:ext cx="30244" cy="32757"/>
            </a:xfrm>
            <a:custGeom>
              <a:avLst/>
              <a:gdLst/>
              <a:ahLst/>
              <a:cxnLst/>
              <a:rect l="l" t="t" r="r" b="b"/>
              <a:pathLst>
                <a:path w="1155" h="1251" extrusionOk="0">
                  <a:moveTo>
                    <a:pt x="67" y="0"/>
                  </a:moveTo>
                  <a:cubicBezTo>
                    <a:pt x="29" y="134"/>
                    <a:pt x="0" y="267"/>
                    <a:pt x="10" y="411"/>
                  </a:cubicBezTo>
                  <a:lnTo>
                    <a:pt x="10" y="439"/>
                  </a:lnTo>
                  <a:cubicBezTo>
                    <a:pt x="10" y="725"/>
                    <a:pt x="105" y="1012"/>
                    <a:pt x="287" y="1250"/>
                  </a:cubicBezTo>
                  <a:cubicBezTo>
                    <a:pt x="1155" y="859"/>
                    <a:pt x="1012" y="458"/>
                    <a:pt x="401" y="229"/>
                  </a:cubicBezTo>
                  <a:cubicBezTo>
                    <a:pt x="277" y="172"/>
                    <a:pt x="162" y="96"/>
                    <a:pt x="6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45"/>
            <p:cNvSpPr/>
            <p:nvPr/>
          </p:nvSpPr>
          <p:spPr>
            <a:xfrm>
              <a:off x="3144587" y="2567157"/>
              <a:ext cx="27232" cy="27259"/>
            </a:xfrm>
            <a:custGeom>
              <a:avLst/>
              <a:gdLst/>
              <a:ahLst/>
              <a:cxnLst/>
              <a:rect l="l" t="t" r="r" b="b"/>
              <a:pathLst>
                <a:path w="1040" h="1041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821"/>
                  </a:lnTo>
                  <a:cubicBezTo>
                    <a:pt x="0" y="936"/>
                    <a:pt x="95" y="1041"/>
                    <a:pt x="220" y="1041"/>
                  </a:cubicBezTo>
                  <a:lnTo>
                    <a:pt x="821" y="1041"/>
                  </a:lnTo>
                  <a:cubicBezTo>
                    <a:pt x="935" y="1041"/>
                    <a:pt x="1040" y="936"/>
                    <a:pt x="1040" y="821"/>
                  </a:cubicBezTo>
                  <a:lnTo>
                    <a:pt x="1040" y="220"/>
                  </a:lnTo>
                  <a:cubicBezTo>
                    <a:pt x="1040" y="96"/>
                    <a:pt x="935" y="1"/>
                    <a:pt x="82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45"/>
            <p:cNvSpPr/>
            <p:nvPr/>
          </p:nvSpPr>
          <p:spPr>
            <a:xfrm>
              <a:off x="3180958" y="2561658"/>
              <a:ext cx="79655" cy="11050"/>
            </a:xfrm>
            <a:custGeom>
              <a:avLst/>
              <a:gdLst/>
              <a:ahLst/>
              <a:cxnLst/>
              <a:rect l="l" t="t" r="r" b="b"/>
              <a:pathLst>
                <a:path w="3042" h="422" extrusionOk="0">
                  <a:moveTo>
                    <a:pt x="281" y="0"/>
                  </a:moveTo>
                  <a:cubicBezTo>
                    <a:pt x="0" y="0"/>
                    <a:pt x="0" y="421"/>
                    <a:pt x="281" y="421"/>
                  </a:cubicBezTo>
                  <a:cubicBezTo>
                    <a:pt x="287" y="421"/>
                    <a:pt x="293" y="421"/>
                    <a:pt x="300" y="421"/>
                  </a:cubicBezTo>
                  <a:lnTo>
                    <a:pt x="2742" y="421"/>
                  </a:lnTo>
                  <a:cubicBezTo>
                    <a:pt x="2748" y="421"/>
                    <a:pt x="2754" y="421"/>
                    <a:pt x="2760" y="421"/>
                  </a:cubicBezTo>
                  <a:cubicBezTo>
                    <a:pt x="3041" y="421"/>
                    <a:pt x="3041" y="0"/>
                    <a:pt x="2760" y="0"/>
                  </a:cubicBezTo>
                  <a:cubicBezTo>
                    <a:pt x="2754" y="0"/>
                    <a:pt x="2748" y="1"/>
                    <a:pt x="2742" y="1"/>
                  </a:cubicBezTo>
                  <a:lnTo>
                    <a:pt x="300" y="1"/>
                  </a:lnTo>
                  <a:cubicBezTo>
                    <a:pt x="293" y="1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45"/>
            <p:cNvSpPr/>
            <p:nvPr/>
          </p:nvSpPr>
          <p:spPr>
            <a:xfrm>
              <a:off x="3182058" y="2575405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1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6" name="Google Shape;3486;p45"/>
            <p:cNvSpPr/>
            <p:nvPr/>
          </p:nvSpPr>
          <p:spPr>
            <a:xfrm>
              <a:off x="3182058" y="2588890"/>
              <a:ext cx="77455" cy="10788"/>
            </a:xfrm>
            <a:custGeom>
              <a:avLst/>
              <a:gdLst/>
              <a:ahLst/>
              <a:cxnLst/>
              <a:rect l="l" t="t" r="r" b="b"/>
              <a:pathLst>
                <a:path w="2958" h="412" extrusionOk="0">
                  <a:moveTo>
                    <a:pt x="258" y="1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7" name="Google Shape;3487;p45"/>
            <p:cNvSpPr/>
            <p:nvPr/>
          </p:nvSpPr>
          <p:spPr>
            <a:xfrm>
              <a:off x="3144587" y="2612378"/>
              <a:ext cx="27232" cy="27259"/>
            </a:xfrm>
            <a:custGeom>
              <a:avLst/>
              <a:gdLst/>
              <a:ahLst/>
              <a:cxnLst/>
              <a:rect l="l" t="t" r="r" b="b"/>
              <a:pathLst>
                <a:path w="1040" h="1041" extrusionOk="0">
                  <a:moveTo>
                    <a:pt x="220" y="1"/>
                  </a:moveTo>
                  <a:cubicBezTo>
                    <a:pt x="95" y="1"/>
                    <a:pt x="0" y="106"/>
                    <a:pt x="0" y="230"/>
                  </a:cubicBezTo>
                  <a:lnTo>
                    <a:pt x="0" y="821"/>
                  </a:lnTo>
                  <a:cubicBezTo>
                    <a:pt x="0" y="945"/>
                    <a:pt x="95" y="1040"/>
                    <a:pt x="220" y="1040"/>
                  </a:cubicBezTo>
                  <a:lnTo>
                    <a:pt x="821" y="1040"/>
                  </a:lnTo>
                  <a:cubicBezTo>
                    <a:pt x="935" y="1040"/>
                    <a:pt x="1040" y="945"/>
                    <a:pt x="1040" y="821"/>
                  </a:cubicBezTo>
                  <a:lnTo>
                    <a:pt x="1040" y="230"/>
                  </a:lnTo>
                  <a:cubicBezTo>
                    <a:pt x="1040" y="106"/>
                    <a:pt x="935" y="1"/>
                    <a:pt x="82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8" name="Google Shape;3488;p45"/>
            <p:cNvSpPr/>
            <p:nvPr/>
          </p:nvSpPr>
          <p:spPr>
            <a:xfrm>
              <a:off x="3182058" y="2607141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1"/>
                  </a:cubicBezTo>
                  <a:lnTo>
                    <a:pt x="2700" y="411"/>
                  </a:lnTo>
                  <a:cubicBezTo>
                    <a:pt x="2957" y="391"/>
                    <a:pt x="2957" y="19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9" name="Google Shape;3489;p45"/>
            <p:cNvSpPr/>
            <p:nvPr/>
          </p:nvSpPr>
          <p:spPr>
            <a:xfrm>
              <a:off x="3182058" y="2620627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45"/>
            <p:cNvSpPr/>
            <p:nvPr/>
          </p:nvSpPr>
          <p:spPr>
            <a:xfrm>
              <a:off x="3182058" y="2634374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2700" y="410"/>
                  </a:lnTo>
                  <a:cubicBezTo>
                    <a:pt x="2957" y="391"/>
                    <a:pt x="2957" y="19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45"/>
            <p:cNvSpPr/>
            <p:nvPr/>
          </p:nvSpPr>
          <p:spPr>
            <a:xfrm>
              <a:off x="3077632" y="2694311"/>
              <a:ext cx="334749" cy="34250"/>
            </a:xfrm>
            <a:custGeom>
              <a:avLst/>
              <a:gdLst/>
              <a:ahLst/>
              <a:cxnLst/>
              <a:rect l="l" t="t" r="r" b="b"/>
              <a:pathLst>
                <a:path w="12784" h="1308" extrusionOk="0">
                  <a:moveTo>
                    <a:pt x="773" y="1"/>
                  </a:moveTo>
                  <a:lnTo>
                    <a:pt x="0" y="1031"/>
                  </a:lnTo>
                  <a:lnTo>
                    <a:pt x="0" y="1308"/>
                  </a:lnTo>
                  <a:lnTo>
                    <a:pt x="12784" y="1308"/>
                  </a:lnTo>
                  <a:lnTo>
                    <a:pt x="12784" y="1031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p45"/>
            <p:cNvSpPr/>
            <p:nvPr/>
          </p:nvSpPr>
          <p:spPr>
            <a:xfrm>
              <a:off x="3188552" y="2700072"/>
              <a:ext cx="112674" cy="16758"/>
            </a:xfrm>
            <a:custGeom>
              <a:avLst/>
              <a:gdLst/>
              <a:ahLst/>
              <a:cxnLst/>
              <a:rect l="l" t="t" r="r" b="b"/>
              <a:pathLst>
                <a:path w="4303" h="640" extrusionOk="0">
                  <a:moveTo>
                    <a:pt x="821" y="0"/>
                  </a:moveTo>
                  <a:cubicBezTo>
                    <a:pt x="782" y="0"/>
                    <a:pt x="744" y="19"/>
                    <a:pt x="706" y="38"/>
                  </a:cubicBezTo>
                  <a:lnTo>
                    <a:pt x="38" y="553"/>
                  </a:lnTo>
                  <a:cubicBezTo>
                    <a:pt x="0" y="582"/>
                    <a:pt x="19" y="639"/>
                    <a:pt x="67" y="639"/>
                  </a:cubicBezTo>
                  <a:lnTo>
                    <a:pt x="4236" y="639"/>
                  </a:lnTo>
                  <a:cubicBezTo>
                    <a:pt x="4284" y="639"/>
                    <a:pt x="4303" y="582"/>
                    <a:pt x="4264" y="553"/>
                  </a:cubicBezTo>
                  <a:lnTo>
                    <a:pt x="3597" y="38"/>
                  </a:lnTo>
                  <a:cubicBezTo>
                    <a:pt x="3568" y="19"/>
                    <a:pt x="3520" y="0"/>
                    <a:pt x="3482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p45"/>
            <p:cNvSpPr/>
            <p:nvPr/>
          </p:nvSpPr>
          <p:spPr>
            <a:xfrm>
              <a:off x="3077632" y="2721308"/>
              <a:ext cx="334513" cy="20005"/>
            </a:xfrm>
            <a:custGeom>
              <a:avLst/>
              <a:gdLst/>
              <a:ahLst/>
              <a:cxnLst/>
              <a:rect l="l" t="t" r="r" b="b"/>
              <a:pathLst>
                <a:path w="12775" h="764" extrusionOk="0">
                  <a:moveTo>
                    <a:pt x="0" y="0"/>
                  </a:moveTo>
                  <a:lnTo>
                    <a:pt x="0" y="544"/>
                  </a:lnTo>
                  <a:cubicBezTo>
                    <a:pt x="0" y="668"/>
                    <a:pt x="96" y="763"/>
                    <a:pt x="220" y="763"/>
                  </a:cubicBezTo>
                  <a:lnTo>
                    <a:pt x="12555" y="763"/>
                  </a:lnTo>
                  <a:cubicBezTo>
                    <a:pt x="12679" y="763"/>
                    <a:pt x="12774" y="668"/>
                    <a:pt x="12774" y="544"/>
                  </a:cubicBezTo>
                  <a:lnTo>
                    <a:pt x="12774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4" name="Google Shape;3494;p45"/>
          <p:cNvGrpSpPr/>
          <p:nvPr/>
        </p:nvGrpSpPr>
        <p:grpSpPr>
          <a:xfrm>
            <a:off x="3384520" y="3050407"/>
            <a:ext cx="515318" cy="463370"/>
            <a:chOff x="2635237" y="2431780"/>
            <a:chExt cx="359231" cy="323019"/>
          </a:xfrm>
        </p:grpSpPr>
        <p:sp>
          <p:nvSpPr>
            <p:cNvPr id="3495" name="Google Shape;3495;p45"/>
            <p:cNvSpPr/>
            <p:nvPr/>
          </p:nvSpPr>
          <p:spPr>
            <a:xfrm>
              <a:off x="2769121" y="2696328"/>
              <a:ext cx="44253" cy="40482"/>
            </a:xfrm>
            <a:custGeom>
              <a:avLst/>
              <a:gdLst/>
              <a:ahLst/>
              <a:cxnLst/>
              <a:rect l="l" t="t" r="r" b="b"/>
              <a:pathLst>
                <a:path w="1690" h="1546" extrusionOk="0">
                  <a:moveTo>
                    <a:pt x="344" y="0"/>
                  </a:moveTo>
                  <a:lnTo>
                    <a:pt x="1" y="1546"/>
                  </a:lnTo>
                  <a:lnTo>
                    <a:pt x="1689" y="1546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6" name="Google Shape;3496;p45"/>
            <p:cNvSpPr/>
            <p:nvPr/>
          </p:nvSpPr>
          <p:spPr>
            <a:xfrm>
              <a:off x="2738903" y="2733039"/>
              <a:ext cx="104688" cy="21760"/>
            </a:xfrm>
            <a:custGeom>
              <a:avLst/>
              <a:gdLst/>
              <a:ahLst/>
              <a:cxnLst/>
              <a:rect l="l" t="t" r="r" b="b"/>
              <a:pathLst>
                <a:path w="3998" h="83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11"/>
                  </a:lnTo>
                  <a:cubicBezTo>
                    <a:pt x="0" y="725"/>
                    <a:pt x="96" y="830"/>
                    <a:pt x="220" y="830"/>
                  </a:cubicBezTo>
                  <a:lnTo>
                    <a:pt x="3778" y="830"/>
                  </a:lnTo>
                  <a:cubicBezTo>
                    <a:pt x="3902" y="830"/>
                    <a:pt x="3997" y="725"/>
                    <a:pt x="3997" y="611"/>
                  </a:cubicBezTo>
                  <a:lnTo>
                    <a:pt x="3997" y="220"/>
                  </a:lnTo>
                  <a:cubicBezTo>
                    <a:pt x="3997" y="96"/>
                    <a:pt x="3902" y="0"/>
                    <a:pt x="3778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7" name="Google Shape;3497;p45"/>
            <p:cNvSpPr/>
            <p:nvPr/>
          </p:nvSpPr>
          <p:spPr>
            <a:xfrm>
              <a:off x="2635237" y="2498212"/>
              <a:ext cx="312020" cy="203876"/>
            </a:xfrm>
            <a:custGeom>
              <a:avLst/>
              <a:gdLst/>
              <a:ahLst/>
              <a:cxnLst/>
              <a:rect l="l" t="t" r="r" b="b"/>
              <a:pathLst>
                <a:path w="11916" h="7786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7566"/>
                  </a:lnTo>
                  <a:cubicBezTo>
                    <a:pt x="0" y="7681"/>
                    <a:pt x="105" y="7785"/>
                    <a:pt x="229" y="7785"/>
                  </a:cubicBezTo>
                  <a:lnTo>
                    <a:pt x="11687" y="7785"/>
                  </a:lnTo>
                  <a:cubicBezTo>
                    <a:pt x="11811" y="7785"/>
                    <a:pt x="11916" y="7681"/>
                    <a:pt x="11916" y="7566"/>
                  </a:cubicBezTo>
                  <a:lnTo>
                    <a:pt x="11916" y="220"/>
                  </a:lnTo>
                  <a:cubicBezTo>
                    <a:pt x="11916" y="96"/>
                    <a:pt x="11811" y="1"/>
                    <a:pt x="11687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8" name="Google Shape;3498;p45"/>
            <p:cNvSpPr/>
            <p:nvPr/>
          </p:nvSpPr>
          <p:spPr>
            <a:xfrm>
              <a:off x="2845555" y="2498212"/>
              <a:ext cx="101703" cy="84211"/>
            </a:xfrm>
            <a:custGeom>
              <a:avLst/>
              <a:gdLst/>
              <a:ahLst/>
              <a:cxnLst/>
              <a:rect l="l" t="t" r="r" b="b"/>
              <a:pathLst>
                <a:path w="3884" h="3216" extrusionOk="0">
                  <a:moveTo>
                    <a:pt x="20" y="1"/>
                  </a:moveTo>
                  <a:lnTo>
                    <a:pt x="20" y="68"/>
                  </a:lnTo>
                  <a:cubicBezTo>
                    <a:pt x="1" y="1794"/>
                    <a:pt x="1394" y="3206"/>
                    <a:pt x="3120" y="3216"/>
                  </a:cubicBezTo>
                  <a:cubicBezTo>
                    <a:pt x="3378" y="3216"/>
                    <a:pt x="3626" y="3178"/>
                    <a:pt x="3884" y="3120"/>
                  </a:cubicBezTo>
                  <a:lnTo>
                    <a:pt x="3884" y="220"/>
                  </a:lnTo>
                  <a:cubicBezTo>
                    <a:pt x="3874" y="96"/>
                    <a:pt x="3779" y="1"/>
                    <a:pt x="3655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9" name="Google Shape;3499;p45"/>
            <p:cNvSpPr/>
            <p:nvPr/>
          </p:nvSpPr>
          <p:spPr>
            <a:xfrm>
              <a:off x="2635472" y="2687582"/>
              <a:ext cx="311523" cy="14506"/>
            </a:xfrm>
            <a:custGeom>
              <a:avLst/>
              <a:gdLst/>
              <a:ahLst/>
              <a:cxnLst/>
              <a:rect l="l" t="t" r="r" b="b"/>
              <a:pathLst>
                <a:path w="11897" h="554" extrusionOk="0">
                  <a:moveTo>
                    <a:pt x="1" y="0"/>
                  </a:moveTo>
                  <a:lnTo>
                    <a:pt x="1" y="334"/>
                  </a:lnTo>
                  <a:cubicBezTo>
                    <a:pt x="1" y="449"/>
                    <a:pt x="96" y="553"/>
                    <a:pt x="220" y="553"/>
                  </a:cubicBezTo>
                  <a:lnTo>
                    <a:pt x="11678" y="553"/>
                  </a:lnTo>
                  <a:cubicBezTo>
                    <a:pt x="11802" y="553"/>
                    <a:pt x="11897" y="449"/>
                    <a:pt x="11897" y="334"/>
                  </a:cubicBezTo>
                  <a:lnTo>
                    <a:pt x="11897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45"/>
            <p:cNvSpPr/>
            <p:nvPr/>
          </p:nvSpPr>
          <p:spPr>
            <a:xfrm>
              <a:off x="2655216" y="2517196"/>
              <a:ext cx="272062" cy="151166"/>
            </a:xfrm>
            <a:custGeom>
              <a:avLst/>
              <a:gdLst/>
              <a:ahLst/>
              <a:cxnLst/>
              <a:rect l="l" t="t" r="r" b="b"/>
              <a:pathLst>
                <a:path w="10390" h="5773" extrusionOk="0">
                  <a:moveTo>
                    <a:pt x="220" y="1"/>
                  </a:moveTo>
                  <a:cubicBezTo>
                    <a:pt x="105" y="1"/>
                    <a:pt x="0" y="106"/>
                    <a:pt x="0" y="220"/>
                  </a:cubicBezTo>
                  <a:lnTo>
                    <a:pt x="0" y="5553"/>
                  </a:lnTo>
                  <a:cubicBezTo>
                    <a:pt x="0" y="5677"/>
                    <a:pt x="105" y="5773"/>
                    <a:pt x="220" y="5773"/>
                  </a:cubicBezTo>
                  <a:lnTo>
                    <a:pt x="10389" y="5773"/>
                  </a:lnTo>
                  <a:lnTo>
                    <a:pt x="10389" y="220"/>
                  </a:lnTo>
                  <a:cubicBezTo>
                    <a:pt x="10389" y="106"/>
                    <a:pt x="10284" y="1"/>
                    <a:pt x="10170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45"/>
            <p:cNvSpPr/>
            <p:nvPr/>
          </p:nvSpPr>
          <p:spPr>
            <a:xfrm>
              <a:off x="2847807" y="2517196"/>
              <a:ext cx="79471" cy="65227"/>
            </a:xfrm>
            <a:custGeom>
              <a:avLst/>
              <a:gdLst/>
              <a:ahLst/>
              <a:cxnLst/>
              <a:rect l="l" t="t" r="r" b="b"/>
              <a:pathLst>
                <a:path w="3035" h="2491" extrusionOk="0">
                  <a:moveTo>
                    <a:pt x="1" y="1"/>
                  </a:moveTo>
                  <a:cubicBezTo>
                    <a:pt x="296" y="1441"/>
                    <a:pt x="1565" y="2481"/>
                    <a:pt x="3034" y="2491"/>
                  </a:cubicBezTo>
                  <a:lnTo>
                    <a:pt x="3034" y="220"/>
                  </a:lnTo>
                  <a:cubicBezTo>
                    <a:pt x="3034" y="106"/>
                    <a:pt x="2929" y="1"/>
                    <a:pt x="281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45"/>
            <p:cNvSpPr/>
            <p:nvPr/>
          </p:nvSpPr>
          <p:spPr>
            <a:xfrm>
              <a:off x="2655216" y="2517196"/>
              <a:ext cx="272062" cy="151166"/>
            </a:xfrm>
            <a:custGeom>
              <a:avLst/>
              <a:gdLst/>
              <a:ahLst/>
              <a:cxnLst/>
              <a:rect l="l" t="t" r="r" b="b"/>
              <a:pathLst>
                <a:path w="10390" h="5773" extrusionOk="0">
                  <a:moveTo>
                    <a:pt x="229" y="1"/>
                  </a:moveTo>
                  <a:cubicBezTo>
                    <a:pt x="105" y="1"/>
                    <a:pt x="0" y="106"/>
                    <a:pt x="0" y="220"/>
                  </a:cubicBezTo>
                  <a:lnTo>
                    <a:pt x="0" y="5553"/>
                  </a:lnTo>
                  <a:cubicBezTo>
                    <a:pt x="0" y="5677"/>
                    <a:pt x="105" y="5773"/>
                    <a:pt x="229" y="5773"/>
                  </a:cubicBezTo>
                  <a:lnTo>
                    <a:pt x="10170" y="5773"/>
                  </a:lnTo>
                  <a:cubicBezTo>
                    <a:pt x="10284" y="5773"/>
                    <a:pt x="10389" y="5677"/>
                    <a:pt x="10389" y="5553"/>
                  </a:cubicBezTo>
                  <a:lnTo>
                    <a:pt x="10389" y="5191"/>
                  </a:lnTo>
                  <a:lnTo>
                    <a:pt x="611" y="519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3" name="Google Shape;3503;p45"/>
            <p:cNvSpPr/>
            <p:nvPr/>
          </p:nvSpPr>
          <p:spPr>
            <a:xfrm>
              <a:off x="2770378" y="2678836"/>
              <a:ext cx="41739" cy="10762"/>
            </a:xfrm>
            <a:custGeom>
              <a:avLst/>
              <a:gdLst/>
              <a:ahLst/>
              <a:cxnLst/>
              <a:rect l="l" t="t" r="r" b="b"/>
              <a:pathLst>
                <a:path w="1594" h="411" extrusionOk="0">
                  <a:moveTo>
                    <a:pt x="248" y="0"/>
                  </a:moveTo>
                  <a:cubicBezTo>
                    <a:pt x="0" y="19"/>
                    <a:pt x="0" y="391"/>
                    <a:pt x="248" y="410"/>
                  </a:cubicBezTo>
                  <a:lnTo>
                    <a:pt x="1336" y="410"/>
                  </a:lnTo>
                  <a:cubicBezTo>
                    <a:pt x="1593" y="391"/>
                    <a:pt x="1593" y="19"/>
                    <a:pt x="133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4" name="Google Shape;3504;p45"/>
            <p:cNvSpPr/>
            <p:nvPr/>
          </p:nvSpPr>
          <p:spPr>
            <a:xfrm>
              <a:off x="2733404" y="2584910"/>
              <a:ext cx="25504" cy="26002"/>
            </a:xfrm>
            <a:custGeom>
              <a:avLst/>
              <a:gdLst/>
              <a:ahLst/>
              <a:cxnLst/>
              <a:rect l="l" t="t" r="r" b="b"/>
              <a:pathLst>
                <a:path w="974" h="993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773"/>
                  </a:lnTo>
                  <a:cubicBezTo>
                    <a:pt x="0" y="897"/>
                    <a:pt x="96" y="992"/>
                    <a:pt x="220" y="992"/>
                  </a:cubicBezTo>
                  <a:lnTo>
                    <a:pt x="754" y="992"/>
                  </a:lnTo>
                  <a:cubicBezTo>
                    <a:pt x="878" y="992"/>
                    <a:pt x="973" y="897"/>
                    <a:pt x="973" y="773"/>
                  </a:cubicBezTo>
                  <a:lnTo>
                    <a:pt x="973" y="220"/>
                  </a:lnTo>
                  <a:cubicBezTo>
                    <a:pt x="973" y="105"/>
                    <a:pt x="878" y="0"/>
                    <a:pt x="75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45"/>
            <p:cNvSpPr/>
            <p:nvPr/>
          </p:nvSpPr>
          <p:spPr>
            <a:xfrm>
              <a:off x="2778364" y="2584910"/>
              <a:ext cx="25766" cy="26002"/>
            </a:xfrm>
            <a:custGeom>
              <a:avLst/>
              <a:gdLst/>
              <a:ahLst/>
              <a:cxnLst/>
              <a:rect l="l" t="t" r="r" b="b"/>
              <a:pathLst>
                <a:path w="984" h="993" extrusionOk="0">
                  <a:moveTo>
                    <a:pt x="229" y="0"/>
                  </a:moveTo>
                  <a:cubicBezTo>
                    <a:pt x="105" y="0"/>
                    <a:pt x="1" y="105"/>
                    <a:pt x="1" y="220"/>
                  </a:cubicBezTo>
                  <a:lnTo>
                    <a:pt x="1" y="773"/>
                  </a:lnTo>
                  <a:cubicBezTo>
                    <a:pt x="1" y="897"/>
                    <a:pt x="105" y="992"/>
                    <a:pt x="229" y="992"/>
                  </a:cubicBezTo>
                  <a:lnTo>
                    <a:pt x="764" y="992"/>
                  </a:lnTo>
                  <a:cubicBezTo>
                    <a:pt x="878" y="992"/>
                    <a:pt x="983" y="897"/>
                    <a:pt x="983" y="773"/>
                  </a:cubicBezTo>
                  <a:lnTo>
                    <a:pt x="983" y="220"/>
                  </a:lnTo>
                  <a:cubicBezTo>
                    <a:pt x="983" y="105"/>
                    <a:pt x="878" y="0"/>
                    <a:pt x="764" y="0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45"/>
            <p:cNvSpPr/>
            <p:nvPr/>
          </p:nvSpPr>
          <p:spPr>
            <a:xfrm>
              <a:off x="2823585" y="2584910"/>
              <a:ext cx="25504" cy="26002"/>
            </a:xfrm>
            <a:custGeom>
              <a:avLst/>
              <a:gdLst/>
              <a:ahLst/>
              <a:cxnLst/>
              <a:rect l="l" t="t" r="r" b="b"/>
              <a:pathLst>
                <a:path w="974" h="993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773"/>
                  </a:lnTo>
                  <a:cubicBezTo>
                    <a:pt x="0" y="897"/>
                    <a:pt x="96" y="992"/>
                    <a:pt x="220" y="992"/>
                  </a:cubicBezTo>
                  <a:lnTo>
                    <a:pt x="754" y="992"/>
                  </a:lnTo>
                  <a:cubicBezTo>
                    <a:pt x="878" y="992"/>
                    <a:pt x="973" y="897"/>
                    <a:pt x="973" y="773"/>
                  </a:cubicBezTo>
                  <a:lnTo>
                    <a:pt x="973" y="220"/>
                  </a:lnTo>
                  <a:cubicBezTo>
                    <a:pt x="973" y="105"/>
                    <a:pt x="878" y="0"/>
                    <a:pt x="754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45"/>
            <p:cNvSpPr/>
            <p:nvPr/>
          </p:nvSpPr>
          <p:spPr>
            <a:xfrm>
              <a:off x="2859799" y="2431780"/>
              <a:ext cx="134669" cy="136424"/>
            </a:xfrm>
            <a:custGeom>
              <a:avLst/>
              <a:gdLst/>
              <a:ahLst/>
              <a:cxnLst/>
              <a:rect l="l" t="t" r="r" b="b"/>
              <a:pathLst>
                <a:path w="5143" h="5210" extrusionOk="0">
                  <a:moveTo>
                    <a:pt x="2576" y="0"/>
                  </a:moveTo>
                  <a:cubicBezTo>
                    <a:pt x="1155" y="0"/>
                    <a:pt x="1" y="1164"/>
                    <a:pt x="1" y="2605"/>
                  </a:cubicBezTo>
                  <a:cubicBezTo>
                    <a:pt x="1" y="4045"/>
                    <a:pt x="1155" y="5209"/>
                    <a:pt x="2576" y="5209"/>
                  </a:cubicBezTo>
                  <a:cubicBezTo>
                    <a:pt x="3988" y="5209"/>
                    <a:pt x="5143" y="4045"/>
                    <a:pt x="5143" y="2605"/>
                  </a:cubicBezTo>
                  <a:cubicBezTo>
                    <a:pt x="5143" y="1164"/>
                    <a:pt x="3988" y="0"/>
                    <a:pt x="257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45"/>
            <p:cNvSpPr/>
            <p:nvPr/>
          </p:nvSpPr>
          <p:spPr>
            <a:xfrm>
              <a:off x="2904026" y="2482920"/>
              <a:ext cx="39984" cy="34302"/>
            </a:xfrm>
            <a:custGeom>
              <a:avLst/>
              <a:gdLst/>
              <a:ahLst/>
              <a:cxnLst/>
              <a:rect l="l" t="t" r="r" b="b"/>
              <a:pathLst>
                <a:path w="1527" h="1310" extrusionOk="0">
                  <a:moveTo>
                    <a:pt x="887" y="413"/>
                  </a:moveTo>
                  <a:cubicBezTo>
                    <a:pt x="1011" y="423"/>
                    <a:pt x="1116" y="528"/>
                    <a:pt x="1116" y="652"/>
                  </a:cubicBezTo>
                  <a:cubicBezTo>
                    <a:pt x="1116" y="800"/>
                    <a:pt x="999" y="896"/>
                    <a:pt x="876" y="896"/>
                  </a:cubicBezTo>
                  <a:cubicBezTo>
                    <a:pt x="817" y="896"/>
                    <a:pt x="756" y="873"/>
                    <a:pt x="706" y="823"/>
                  </a:cubicBezTo>
                  <a:cubicBezTo>
                    <a:pt x="553" y="671"/>
                    <a:pt x="668" y="413"/>
                    <a:pt x="887" y="413"/>
                  </a:cubicBezTo>
                  <a:close/>
                  <a:moveTo>
                    <a:pt x="869" y="1"/>
                  </a:moveTo>
                  <a:cubicBezTo>
                    <a:pt x="708" y="1"/>
                    <a:pt x="544" y="60"/>
                    <a:pt x="410" y="194"/>
                  </a:cubicBezTo>
                  <a:cubicBezTo>
                    <a:pt x="0" y="614"/>
                    <a:pt x="305" y="1310"/>
                    <a:pt x="887" y="1310"/>
                  </a:cubicBezTo>
                  <a:cubicBezTo>
                    <a:pt x="1240" y="1300"/>
                    <a:pt x="1527" y="1014"/>
                    <a:pt x="1527" y="652"/>
                  </a:cubicBezTo>
                  <a:cubicBezTo>
                    <a:pt x="1527" y="259"/>
                    <a:pt x="1205" y="1"/>
                    <a:pt x="8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45"/>
            <p:cNvSpPr/>
            <p:nvPr/>
          </p:nvSpPr>
          <p:spPr>
            <a:xfrm>
              <a:off x="2880433" y="2455190"/>
              <a:ext cx="93638" cy="89841"/>
            </a:xfrm>
            <a:custGeom>
              <a:avLst/>
              <a:gdLst/>
              <a:ahLst/>
              <a:cxnLst/>
              <a:rect l="l" t="t" r="r" b="b"/>
              <a:pathLst>
                <a:path w="3576" h="3431" extrusionOk="0">
                  <a:moveTo>
                    <a:pt x="1785" y="845"/>
                  </a:moveTo>
                  <a:cubicBezTo>
                    <a:pt x="1936" y="845"/>
                    <a:pt x="2089" y="885"/>
                    <a:pt x="2227" y="967"/>
                  </a:cubicBezTo>
                  <a:cubicBezTo>
                    <a:pt x="2418" y="1091"/>
                    <a:pt x="2561" y="1281"/>
                    <a:pt x="2609" y="1510"/>
                  </a:cubicBezTo>
                  <a:cubicBezTo>
                    <a:pt x="2666" y="1730"/>
                    <a:pt x="2628" y="1959"/>
                    <a:pt x="2513" y="2159"/>
                  </a:cubicBezTo>
                  <a:cubicBezTo>
                    <a:pt x="2447" y="2283"/>
                    <a:pt x="2342" y="2378"/>
                    <a:pt x="2227" y="2455"/>
                  </a:cubicBezTo>
                  <a:cubicBezTo>
                    <a:pt x="2089" y="2536"/>
                    <a:pt x="1936" y="2576"/>
                    <a:pt x="1785" y="2576"/>
                  </a:cubicBezTo>
                  <a:cubicBezTo>
                    <a:pt x="1633" y="2576"/>
                    <a:pt x="1483" y="2536"/>
                    <a:pt x="1349" y="2455"/>
                  </a:cubicBezTo>
                  <a:cubicBezTo>
                    <a:pt x="1149" y="2331"/>
                    <a:pt x="1016" y="2140"/>
                    <a:pt x="958" y="1921"/>
                  </a:cubicBezTo>
                  <a:cubicBezTo>
                    <a:pt x="930" y="1787"/>
                    <a:pt x="930" y="1644"/>
                    <a:pt x="958" y="1510"/>
                  </a:cubicBezTo>
                  <a:cubicBezTo>
                    <a:pt x="1016" y="1281"/>
                    <a:pt x="1149" y="1091"/>
                    <a:pt x="1349" y="967"/>
                  </a:cubicBezTo>
                  <a:cubicBezTo>
                    <a:pt x="1483" y="885"/>
                    <a:pt x="1633" y="845"/>
                    <a:pt x="1785" y="845"/>
                  </a:cubicBezTo>
                  <a:close/>
                  <a:moveTo>
                    <a:pt x="1784" y="1"/>
                  </a:moveTo>
                  <a:cubicBezTo>
                    <a:pt x="1686" y="1"/>
                    <a:pt x="1588" y="65"/>
                    <a:pt x="1578" y="194"/>
                  </a:cubicBezTo>
                  <a:lnTo>
                    <a:pt x="1578" y="451"/>
                  </a:lnTo>
                  <a:cubicBezTo>
                    <a:pt x="1388" y="480"/>
                    <a:pt x="1206" y="556"/>
                    <a:pt x="1054" y="671"/>
                  </a:cubicBezTo>
                  <a:lnTo>
                    <a:pt x="872" y="499"/>
                  </a:lnTo>
                  <a:cubicBezTo>
                    <a:pt x="830" y="463"/>
                    <a:pt x="785" y="448"/>
                    <a:pt x="741" y="448"/>
                  </a:cubicBezTo>
                  <a:cubicBezTo>
                    <a:pt x="588" y="448"/>
                    <a:pt x="458" y="637"/>
                    <a:pt x="577" y="785"/>
                  </a:cubicBezTo>
                  <a:lnTo>
                    <a:pt x="758" y="967"/>
                  </a:lnTo>
                  <a:cubicBezTo>
                    <a:pt x="644" y="1129"/>
                    <a:pt x="567" y="1320"/>
                    <a:pt x="539" y="1510"/>
                  </a:cubicBezTo>
                  <a:lnTo>
                    <a:pt x="291" y="1510"/>
                  </a:lnTo>
                  <a:cubicBezTo>
                    <a:pt x="285" y="1510"/>
                    <a:pt x="279" y="1510"/>
                    <a:pt x="273" y="1510"/>
                  </a:cubicBezTo>
                  <a:cubicBezTo>
                    <a:pt x="4" y="1510"/>
                    <a:pt x="1" y="1922"/>
                    <a:pt x="264" y="1922"/>
                  </a:cubicBezTo>
                  <a:cubicBezTo>
                    <a:pt x="273" y="1922"/>
                    <a:pt x="282" y="1921"/>
                    <a:pt x="291" y="1921"/>
                  </a:cubicBezTo>
                  <a:lnTo>
                    <a:pt x="539" y="1921"/>
                  </a:lnTo>
                  <a:cubicBezTo>
                    <a:pt x="567" y="2121"/>
                    <a:pt x="644" y="2302"/>
                    <a:pt x="758" y="2464"/>
                  </a:cubicBezTo>
                  <a:lnTo>
                    <a:pt x="586" y="2646"/>
                  </a:lnTo>
                  <a:cubicBezTo>
                    <a:pt x="407" y="2796"/>
                    <a:pt x="551" y="3016"/>
                    <a:pt x="714" y="3016"/>
                  </a:cubicBezTo>
                  <a:cubicBezTo>
                    <a:pt x="768" y="3016"/>
                    <a:pt x="825" y="2991"/>
                    <a:pt x="872" y="2932"/>
                  </a:cubicBezTo>
                  <a:lnTo>
                    <a:pt x="1054" y="2760"/>
                  </a:lnTo>
                  <a:cubicBezTo>
                    <a:pt x="1206" y="2875"/>
                    <a:pt x="1388" y="2951"/>
                    <a:pt x="1578" y="2979"/>
                  </a:cubicBezTo>
                  <a:lnTo>
                    <a:pt x="1578" y="3237"/>
                  </a:lnTo>
                  <a:cubicBezTo>
                    <a:pt x="1588" y="3366"/>
                    <a:pt x="1686" y="3430"/>
                    <a:pt x="1785" y="3430"/>
                  </a:cubicBezTo>
                  <a:cubicBezTo>
                    <a:pt x="1884" y="3430"/>
                    <a:pt x="1984" y="3366"/>
                    <a:pt x="1998" y="3237"/>
                  </a:cubicBezTo>
                  <a:lnTo>
                    <a:pt x="1998" y="2979"/>
                  </a:lnTo>
                  <a:cubicBezTo>
                    <a:pt x="2189" y="2951"/>
                    <a:pt x="2361" y="2875"/>
                    <a:pt x="2523" y="2760"/>
                  </a:cubicBezTo>
                  <a:lnTo>
                    <a:pt x="2695" y="2932"/>
                  </a:lnTo>
                  <a:cubicBezTo>
                    <a:pt x="2742" y="2991"/>
                    <a:pt x="2799" y="3016"/>
                    <a:pt x="2854" y="3016"/>
                  </a:cubicBezTo>
                  <a:cubicBezTo>
                    <a:pt x="3017" y="3016"/>
                    <a:pt x="3162" y="2796"/>
                    <a:pt x="2990" y="2646"/>
                  </a:cubicBezTo>
                  <a:lnTo>
                    <a:pt x="2809" y="2464"/>
                  </a:lnTo>
                  <a:cubicBezTo>
                    <a:pt x="2924" y="2302"/>
                    <a:pt x="3000" y="2121"/>
                    <a:pt x="3038" y="1921"/>
                  </a:cubicBezTo>
                  <a:lnTo>
                    <a:pt x="3286" y="1921"/>
                  </a:lnTo>
                  <a:cubicBezTo>
                    <a:pt x="3295" y="1921"/>
                    <a:pt x="3304" y="1922"/>
                    <a:pt x="3312" y="1922"/>
                  </a:cubicBezTo>
                  <a:cubicBezTo>
                    <a:pt x="3576" y="1922"/>
                    <a:pt x="3573" y="1510"/>
                    <a:pt x="3304" y="1510"/>
                  </a:cubicBezTo>
                  <a:cubicBezTo>
                    <a:pt x="3298" y="1510"/>
                    <a:pt x="3292" y="1510"/>
                    <a:pt x="3286" y="1510"/>
                  </a:cubicBezTo>
                  <a:lnTo>
                    <a:pt x="3038" y="1510"/>
                  </a:lnTo>
                  <a:cubicBezTo>
                    <a:pt x="3000" y="1310"/>
                    <a:pt x="2924" y="1129"/>
                    <a:pt x="2809" y="967"/>
                  </a:cubicBezTo>
                  <a:lnTo>
                    <a:pt x="2990" y="785"/>
                  </a:lnTo>
                  <a:cubicBezTo>
                    <a:pt x="3115" y="631"/>
                    <a:pt x="2986" y="443"/>
                    <a:pt x="2832" y="443"/>
                  </a:cubicBezTo>
                  <a:cubicBezTo>
                    <a:pt x="2786" y="443"/>
                    <a:pt x="2739" y="460"/>
                    <a:pt x="2695" y="499"/>
                  </a:cubicBezTo>
                  <a:lnTo>
                    <a:pt x="2523" y="671"/>
                  </a:lnTo>
                  <a:cubicBezTo>
                    <a:pt x="2361" y="556"/>
                    <a:pt x="2179" y="480"/>
                    <a:pt x="1989" y="451"/>
                  </a:cubicBezTo>
                  <a:lnTo>
                    <a:pt x="1989" y="194"/>
                  </a:lnTo>
                  <a:cubicBezTo>
                    <a:pt x="1979" y="65"/>
                    <a:pt x="1881" y="1"/>
                    <a:pt x="178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0" name="Google Shape;3510;p45"/>
          <p:cNvGrpSpPr/>
          <p:nvPr/>
        </p:nvGrpSpPr>
        <p:grpSpPr>
          <a:xfrm>
            <a:off x="5358990" y="4967410"/>
            <a:ext cx="535340" cy="514906"/>
            <a:chOff x="4011651" y="3768132"/>
            <a:chExt cx="373189" cy="358944"/>
          </a:xfrm>
        </p:grpSpPr>
        <p:sp>
          <p:nvSpPr>
            <p:cNvPr id="3511" name="Google Shape;3511;p45"/>
            <p:cNvSpPr/>
            <p:nvPr/>
          </p:nvSpPr>
          <p:spPr>
            <a:xfrm>
              <a:off x="4011651" y="3859387"/>
              <a:ext cx="275309" cy="267689"/>
            </a:xfrm>
            <a:custGeom>
              <a:avLst/>
              <a:gdLst/>
              <a:ahLst/>
              <a:cxnLst/>
              <a:rect l="l" t="t" r="r" b="b"/>
              <a:pathLst>
                <a:path w="10514" h="10223" extrusionOk="0">
                  <a:moveTo>
                    <a:pt x="2452" y="1"/>
                  </a:moveTo>
                  <a:lnTo>
                    <a:pt x="1632" y="430"/>
                  </a:lnTo>
                  <a:lnTo>
                    <a:pt x="1403" y="554"/>
                  </a:lnTo>
                  <a:cubicBezTo>
                    <a:pt x="401" y="1079"/>
                    <a:pt x="0" y="2300"/>
                    <a:pt x="506" y="3321"/>
                  </a:cubicBezTo>
                  <a:cubicBezTo>
                    <a:pt x="1174" y="4656"/>
                    <a:pt x="5848" y="9340"/>
                    <a:pt x="7193" y="10008"/>
                  </a:cubicBezTo>
                  <a:cubicBezTo>
                    <a:pt x="7490" y="10153"/>
                    <a:pt x="7805" y="10223"/>
                    <a:pt x="8115" y="10223"/>
                  </a:cubicBezTo>
                  <a:cubicBezTo>
                    <a:pt x="8865" y="10223"/>
                    <a:pt x="9589" y="9820"/>
                    <a:pt x="9960" y="9111"/>
                  </a:cubicBezTo>
                  <a:lnTo>
                    <a:pt x="10074" y="8882"/>
                  </a:lnTo>
                  <a:lnTo>
                    <a:pt x="10513" y="8052"/>
                  </a:lnTo>
                  <a:lnTo>
                    <a:pt x="8128" y="6717"/>
                  </a:lnTo>
                  <a:lnTo>
                    <a:pt x="7918" y="7232"/>
                  </a:lnTo>
                  <a:cubicBezTo>
                    <a:pt x="7761" y="7616"/>
                    <a:pt x="7392" y="7838"/>
                    <a:pt x="7014" y="7838"/>
                  </a:cubicBezTo>
                  <a:cubicBezTo>
                    <a:pt x="6819" y="7838"/>
                    <a:pt x="6621" y="7779"/>
                    <a:pt x="6449" y="7652"/>
                  </a:cubicBezTo>
                  <a:cubicBezTo>
                    <a:pt x="6211" y="7480"/>
                    <a:pt x="3034" y="4303"/>
                    <a:pt x="2862" y="4065"/>
                  </a:cubicBezTo>
                  <a:cubicBezTo>
                    <a:pt x="2490" y="3550"/>
                    <a:pt x="2691" y="2834"/>
                    <a:pt x="3272" y="2596"/>
                  </a:cubicBezTo>
                  <a:lnTo>
                    <a:pt x="3788" y="2386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45"/>
            <p:cNvSpPr/>
            <p:nvPr/>
          </p:nvSpPr>
          <p:spPr>
            <a:xfrm>
              <a:off x="4054359" y="3859151"/>
              <a:ext cx="56481" cy="72716"/>
            </a:xfrm>
            <a:custGeom>
              <a:avLst/>
              <a:gdLst/>
              <a:ahLst/>
              <a:cxnLst/>
              <a:rect l="l" t="t" r="r" b="b"/>
              <a:pathLst>
                <a:path w="2157" h="2777" extrusionOk="0">
                  <a:moveTo>
                    <a:pt x="821" y="0"/>
                  </a:moveTo>
                  <a:lnTo>
                    <a:pt x="1" y="439"/>
                  </a:lnTo>
                  <a:lnTo>
                    <a:pt x="1374" y="2776"/>
                  </a:lnTo>
                  <a:cubicBezTo>
                    <a:pt x="1451" y="2700"/>
                    <a:pt x="1546" y="2643"/>
                    <a:pt x="1641" y="2605"/>
                  </a:cubicBezTo>
                  <a:lnTo>
                    <a:pt x="2157" y="2395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45"/>
            <p:cNvSpPr/>
            <p:nvPr/>
          </p:nvSpPr>
          <p:spPr>
            <a:xfrm>
              <a:off x="4214480" y="4035245"/>
              <a:ext cx="72480" cy="56743"/>
            </a:xfrm>
            <a:custGeom>
              <a:avLst/>
              <a:gdLst/>
              <a:ahLst/>
              <a:cxnLst/>
              <a:rect l="l" t="t" r="r" b="b"/>
              <a:pathLst>
                <a:path w="2768" h="2167" extrusionOk="0">
                  <a:moveTo>
                    <a:pt x="382" y="1"/>
                  </a:moveTo>
                  <a:lnTo>
                    <a:pt x="172" y="526"/>
                  </a:lnTo>
                  <a:cubicBezTo>
                    <a:pt x="125" y="621"/>
                    <a:pt x="67" y="716"/>
                    <a:pt x="1" y="793"/>
                  </a:cubicBezTo>
                  <a:lnTo>
                    <a:pt x="2328" y="2166"/>
                  </a:lnTo>
                  <a:lnTo>
                    <a:pt x="2767" y="1336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45"/>
            <p:cNvSpPr/>
            <p:nvPr/>
          </p:nvSpPr>
          <p:spPr>
            <a:xfrm>
              <a:off x="4135559" y="3768132"/>
              <a:ext cx="249281" cy="210946"/>
            </a:xfrm>
            <a:custGeom>
              <a:avLst/>
              <a:gdLst/>
              <a:ahLst/>
              <a:cxnLst/>
              <a:rect l="l" t="t" r="r" b="b"/>
              <a:pathLst>
                <a:path w="9520" h="8056" extrusionOk="0">
                  <a:moveTo>
                    <a:pt x="4798" y="0"/>
                  </a:moveTo>
                  <a:cubicBezTo>
                    <a:pt x="4745" y="0"/>
                    <a:pt x="4691" y="2"/>
                    <a:pt x="4636" y="4"/>
                  </a:cubicBezTo>
                  <a:cubicBezTo>
                    <a:pt x="1612" y="118"/>
                    <a:pt x="0" y="3629"/>
                    <a:pt x="1879" y="6004"/>
                  </a:cubicBezTo>
                  <a:lnTo>
                    <a:pt x="1803" y="7826"/>
                  </a:lnTo>
                  <a:cubicBezTo>
                    <a:pt x="1795" y="7956"/>
                    <a:pt x="1904" y="8056"/>
                    <a:pt x="2026" y="8056"/>
                  </a:cubicBezTo>
                  <a:cubicBezTo>
                    <a:pt x="2056" y="8056"/>
                    <a:pt x="2088" y="8050"/>
                    <a:pt x="2118" y="8036"/>
                  </a:cubicBezTo>
                  <a:lnTo>
                    <a:pt x="3768" y="7264"/>
                  </a:lnTo>
                  <a:cubicBezTo>
                    <a:pt x="4103" y="7359"/>
                    <a:pt x="4443" y="7404"/>
                    <a:pt x="4778" y="7404"/>
                  </a:cubicBezTo>
                  <a:cubicBezTo>
                    <a:pt x="5993" y="7404"/>
                    <a:pt x="7158" y="6805"/>
                    <a:pt x="7861" y="5766"/>
                  </a:cubicBezTo>
                  <a:cubicBezTo>
                    <a:pt x="9519" y="3293"/>
                    <a:pt x="7727" y="0"/>
                    <a:pt x="479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45"/>
            <p:cNvSpPr/>
            <p:nvPr/>
          </p:nvSpPr>
          <p:spPr>
            <a:xfrm>
              <a:off x="4062110" y="3836553"/>
              <a:ext cx="78712" cy="97827"/>
            </a:xfrm>
            <a:custGeom>
              <a:avLst/>
              <a:gdLst/>
              <a:ahLst/>
              <a:cxnLst/>
              <a:rect l="l" t="t" r="r" b="b"/>
              <a:pathLst>
                <a:path w="3006" h="3736" extrusionOk="0">
                  <a:moveTo>
                    <a:pt x="1124" y="0"/>
                  </a:moveTo>
                  <a:cubicBezTo>
                    <a:pt x="1086" y="0"/>
                    <a:pt x="1047" y="11"/>
                    <a:pt x="1012" y="33"/>
                  </a:cubicBezTo>
                  <a:lnTo>
                    <a:pt x="134" y="539"/>
                  </a:lnTo>
                  <a:cubicBezTo>
                    <a:pt x="29" y="606"/>
                    <a:pt x="0" y="739"/>
                    <a:pt x="58" y="844"/>
                  </a:cubicBezTo>
                  <a:lnTo>
                    <a:pt x="1698" y="3630"/>
                  </a:lnTo>
                  <a:cubicBezTo>
                    <a:pt x="1736" y="3699"/>
                    <a:pt x="1807" y="3735"/>
                    <a:pt x="1881" y="3735"/>
                  </a:cubicBezTo>
                  <a:cubicBezTo>
                    <a:pt x="1920" y="3735"/>
                    <a:pt x="1959" y="3726"/>
                    <a:pt x="1994" y="3706"/>
                  </a:cubicBezTo>
                  <a:lnTo>
                    <a:pt x="2872" y="3191"/>
                  </a:lnTo>
                  <a:cubicBezTo>
                    <a:pt x="2977" y="3134"/>
                    <a:pt x="3005" y="2991"/>
                    <a:pt x="2948" y="2886"/>
                  </a:cubicBezTo>
                  <a:lnTo>
                    <a:pt x="1307" y="110"/>
                  </a:lnTo>
                  <a:cubicBezTo>
                    <a:pt x="1269" y="40"/>
                    <a:pt x="1198" y="0"/>
                    <a:pt x="1124" y="0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45"/>
            <p:cNvSpPr/>
            <p:nvPr/>
          </p:nvSpPr>
          <p:spPr>
            <a:xfrm>
              <a:off x="4210998" y="4006154"/>
              <a:ext cx="99451" cy="77298"/>
            </a:xfrm>
            <a:custGeom>
              <a:avLst/>
              <a:gdLst/>
              <a:ahLst/>
              <a:cxnLst/>
              <a:rect l="l" t="t" r="r" b="b"/>
              <a:pathLst>
                <a:path w="3798" h="2952" extrusionOk="0">
                  <a:moveTo>
                    <a:pt x="765" y="1"/>
                  </a:moveTo>
                  <a:cubicBezTo>
                    <a:pt x="691" y="1"/>
                    <a:pt x="620" y="41"/>
                    <a:pt x="582" y="110"/>
                  </a:cubicBezTo>
                  <a:lnTo>
                    <a:pt x="67" y="978"/>
                  </a:lnTo>
                  <a:cubicBezTo>
                    <a:pt x="0" y="1083"/>
                    <a:pt x="38" y="1217"/>
                    <a:pt x="143" y="1284"/>
                  </a:cubicBezTo>
                  <a:lnTo>
                    <a:pt x="2929" y="2924"/>
                  </a:lnTo>
                  <a:cubicBezTo>
                    <a:pt x="2962" y="2943"/>
                    <a:pt x="2998" y="2951"/>
                    <a:pt x="3033" y="2951"/>
                  </a:cubicBezTo>
                  <a:cubicBezTo>
                    <a:pt x="3110" y="2951"/>
                    <a:pt x="3185" y="2911"/>
                    <a:pt x="3225" y="2839"/>
                  </a:cubicBezTo>
                  <a:lnTo>
                    <a:pt x="3740" y="1970"/>
                  </a:lnTo>
                  <a:cubicBezTo>
                    <a:pt x="3797" y="1866"/>
                    <a:pt x="3768" y="1732"/>
                    <a:pt x="3663" y="1665"/>
                  </a:cubicBezTo>
                  <a:lnTo>
                    <a:pt x="878" y="34"/>
                  </a:lnTo>
                  <a:cubicBezTo>
                    <a:pt x="842" y="11"/>
                    <a:pt x="803" y="1"/>
                    <a:pt x="765" y="1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7" name="Google Shape;3517;p45"/>
            <p:cNvSpPr/>
            <p:nvPr/>
          </p:nvSpPr>
          <p:spPr>
            <a:xfrm>
              <a:off x="4186750" y="3787195"/>
              <a:ext cx="147657" cy="149595"/>
            </a:xfrm>
            <a:custGeom>
              <a:avLst/>
              <a:gdLst/>
              <a:ahLst/>
              <a:cxnLst/>
              <a:rect l="l" t="t" r="r" b="b"/>
              <a:pathLst>
                <a:path w="5639" h="5713" extrusionOk="0">
                  <a:moveTo>
                    <a:pt x="3619" y="1"/>
                  </a:moveTo>
                  <a:cubicBezTo>
                    <a:pt x="3478" y="1"/>
                    <a:pt x="3337" y="151"/>
                    <a:pt x="3435" y="316"/>
                  </a:cubicBezTo>
                  <a:lnTo>
                    <a:pt x="3616" y="621"/>
                  </a:lnTo>
                  <a:cubicBezTo>
                    <a:pt x="3359" y="540"/>
                    <a:pt x="3096" y="501"/>
                    <a:pt x="2836" y="501"/>
                  </a:cubicBezTo>
                  <a:cubicBezTo>
                    <a:pt x="1959" y="501"/>
                    <a:pt x="1116" y="943"/>
                    <a:pt x="630" y="1708"/>
                  </a:cubicBezTo>
                  <a:cubicBezTo>
                    <a:pt x="1" y="2710"/>
                    <a:pt x="115" y="4008"/>
                    <a:pt x="917" y="4876"/>
                  </a:cubicBezTo>
                  <a:cubicBezTo>
                    <a:pt x="1422" y="5424"/>
                    <a:pt x="2122" y="5713"/>
                    <a:pt x="2833" y="5713"/>
                  </a:cubicBezTo>
                  <a:cubicBezTo>
                    <a:pt x="3248" y="5713"/>
                    <a:pt x="3668" y="5614"/>
                    <a:pt x="4055" y="5410"/>
                  </a:cubicBezTo>
                  <a:cubicBezTo>
                    <a:pt x="5095" y="4857"/>
                    <a:pt x="5639" y="3664"/>
                    <a:pt x="5362" y="2510"/>
                  </a:cubicBezTo>
                  <a:lnTo>
                    <a:pt x="5372" y="2510"/>
                  </a:lnTo>
                  <a:cubicBezTo>
                    <a:pt x="5344" y="2399"/>
                    <a:pt x="5259" y="2351"/>
                    <a:pt x="5174" y="2351"/>
                  </a:cubicBezTo>
                  <a:cubicBezTo>
                    <a:pt x="5052" y="2351"/>
                    <a:pt x="4928" y="2448"/>
                    <a:pt x="4962" y="2605"/>
                  </a:cubicBezTo>
                  <a:cubicBezTo>
                    <a:pt x="5190" y="3578"/>
                    <a:pt x="4742" y="4580"/>
                    <a:pt x="3855" y="5047"/>
                  </a:cubicBezTo>
                  <a:cubicBezTo>
                    <a:pt x="3533" y="5219"/>
                    <a:pt x="3183" y="5302"/>
                    <a:pt x="2835" y="5302"/>
                  </a:cubicBezTo>
                  <a:cubicBezTo>
                    <a:pt x="2235" y="5302"/>
                    <a:pt x="1641" y="5055"/>
                    <a:pt x="1212" y="4589"/>
                  </a:cubicBezTo>
                  <a:cubicBezTo>
                    <a:pt x="545" y="3855"/>
                    <a:pt x="449" y="2758"/>
                    <a:pt x="993" y="1918"/>
                  </a:cubicBezTo>
                  <a:cubicBezTo>
                    <a:pt x="1398" y="1281"/>
                    <a:pt x="2095" y="919"/>
                    <a:pt x="2825" y="919"/>
                  </a:cubicBezTo>
                  <a:cubicBezTo>
                    <a:pt x="3056" y="919"/>
                    <a:pt x="3291" y="955"/>
                    <a:pt x="3521" y="1031"/>
                  </a:cubicBezTo>
                  <a:lnTo>
                    <a:pt x="3073" y="1126"/>
                  </a:lnTo>
                  <a:cubicBezTo>
                    <a:pt x="2826" y="1188"/>
                    <a:pt x="2888" y="1535"/>
                    <a:pt x="3110" y="1535"/>
                  </a:cubicBezTo>
                  <a:cubicBezTo>
                    <a:pt x="3128" y="1535"/>
                    <a:pt x="3148" y="1532"/>
                    <a:pt x="3168" y="1527"/>
                  </a:cubicBezTo>
                  <a:lnTo>
                    <a:pt x="4179" y="1298"/>
                  </a:lnTo>
                  <a:cubicBezTo>
                    <a:pt x="4313" y="1270"/>
                    <a:pt x="4380" y="1117"/>
                    <a:pt x="4313" y="993"/>
                  </a:cubicBezTo>
                  <a:lnTo>
                    <a:pt x="3788" y="106"/>
                  </a:lnTo>
                  <a:cubicBezTo>
                    <a:pt x="3747" y="31"/>
                    <a:pt x="3683" y="1"/>
                    <a:pt x="3619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8" name="Google Shape;3518;p45"/>
            <p:cNvSpPr/>
            <p:nvPr/>
          </p:nvSpPr>
          <p:spPr>
            <a:xfrm>
              <a:off x="4226473" y="3841659"/>
              <a:ext cx="42734" cy="53496"/>
            </a:xfrm>
            <a:custGeom>
              <a:avLst/>
              <a:gdLst/>
              <a:ahLst/>
              <a:cxnLst/>
              <a:rect l="l" t="t" r="r" b="b"/>
              <a:pathLst>
                <a:path w="1632" h="2043" extrusionOk="0">
                  <a:moveTo>
                    <a:pt x="709" y="0"/>
                  </a:moveTo>
                  <a:cubicBezTo>
                    <a:pt x="354" y="0"/>
                    <a:pt x="58" y="292"/>
                    <a:pt x="48" y="649"/>
                  </a:cubicBezTo>
                  <a:cubicBezTo>
                    <a:pt x="48" y="788"/>
                    <a:pt x="153" y="857"/>
                    <a:pt x="258" y="857"/>
                  </a:cubicBezTo>
                  <a:cubicBezTo>
                    <a:pt x="363" y="857"/>
                    <a:pt x="468" y="788"/>
                    <a:pt x="468" y="649"/>
                  </a:cubicBezTo>
                  <a:cubicBezTo>
                    <a:pt x="468" y="521"/>
                    <a:pt x="574" y="410"/>
                    <a:pt x="709" y="410"/>
                  </a:cubicBezTo>
                  <a:cubicBezTo>
                    <a:pt x="714" y="410"/>
                    <a:pt x="720" y="410"/>
                    <a:pt x="726" y="411"/>
                  </a:cubicBezTo>
                  <a:lnTo>
                    <a:pt x="802" y="411"/>
                  </a:lnTo>
                  <a:cubicBezTo>
                    <a:pt x="840" y="411"/>
                    <a:pt x="869" y="430"/>
                    <a:pt x="888" y="458"/>
                  </a:cubicBezTo>
                  <a:cubicBezTo>
                    <a:pt x="897" y="477"/>
                    <a:pt x="897" y="506"/>
                    <a:pt x="888" y="525"/>
                  </a:cubicBezTo>
                  <a:lnTo>
                    <a:pt x="86" y="1708"/>
                  </a:lnTo>
                  <a:cubicBezTo>
                    <a:pt x="1" y="1851"/>
                    <a:pt x="96" y="2032"/>
                    <a:pt x="258" y="2032"/>
                  </a:cubicBezTo>
                  <a:lnTo>
                    <a:pt x="1355" y="2032"/>
                  </a:lnTo>
                  <a:lnTo>
                    <a:pt x="1355" y="2042"/>
                  </a:lnTo>
                  <a:cubicBezTo>
                    <a:pt x="1632" y="2042"/>
                    <a:pt x="1632" y="1622"/>
                    <a:pt x="1355" y="1622"/>
                  </a:cubicBezTo>
                  <a:lnTo>
                    <a:pt x="649" y="1622"/>
                  </a:lnTo>
                  <a:lnTo>
                    <a:pt x="1231" y="764"/>
                  </a:lnTo>
                  <a:cubicBezTo>
                    <a:pt x="1327" y="611"/>
                    <a:pt x="1336" y="420"/>
                    <a:pt x="1250" y="268"/>
                  </a:cubicBezTo>
                  <a:cubicBezTo>
                    <a:pt x="1164" y="105"/>
                    <a:pt x="993" y="0"/>
                    <a:pt x="802" y="0"/>
                  </a:cubicBezTo>
                  <a:lnTo>
                    <a:pt x="726" y="0"/>
                  </a:lnTo>
                  <a:cubicBezTo>
                    <a:pt x="720" y="0"/>
                    <a:pt x="714" y="0"/>
                    <a:pt x="709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45"/>
            <p:cNvSpPr/>
            <p:nvPr/>
          </p:nvSpPr>
          <p:spPr>
            <a:xfrm>
              <a:off x="4266431" y="3841476"/>
              <a:ext cx="30008" cy="53417"/>
            </a:xfrm>
            <a:custGeom>
              <a:avLst/>
              <a:gdLst/>
              <a:ahLst/>
              <a:cxnLst/>
              <a:rect l="l" t="t" r="r" b="b"/>
              <a:pathLst>
                <a:path w="1146" h="2040" extrusionOk="0">
                  <a:moveTo>
                    <a:pt x="206" y="0"/>
                  </a:moveTo>
                  <a:cubicBezTo>
                    <a:pt x="104" y="0"/>
                    <a:pt x="1" y="69"/>
                    <a:pt x="1" y="208"/>
                  </a:cubicBezTo>
                  <a:lnTo>
                    <a:pt x="1" y="1076"/>
                  </a:lnTo>
                  <a:cubicBezTo>
                    <a:pt x="1" y="1181"/>
                    <a:pt x="87" y="1276"/>
                    <a:pt x="201" y="1276"/>
                  </a:cubicBezTo>
                  <a:lnTo>
                    <a:pt x="736" y="1276"/>
                  </a:lnTo>
                  <a:lnTo>
                    <a:pt x="736" y="1830"/>
                  </a:lnTo>
                  <a:cubicBezTo>
                    <a:pt x="736" y="1944"/>
                    <a:pt x="821" y="2039"/>
                    <a:pt x="936" y="2039"/>
                  </a:cubicBezTo>
                  <a:cubicBezTo>
                    <a:pt x="1050" y="2039"/>
                    <a:pt x="1146" y="1944"/>
                    <a:pt x="1146" y="1830"/>
                  </a:cubicBezTo>
                  <a:lnTo>
                    <a:pt x="1146" y="1066"/>
                  </a:lnTo>
                  <a:cubicBezTo>
                    <a:pt x="1146" y="952"/>
                    <a:pt x="1050" y="866"/>
                    <a:pt x="936" y="866"/>
                  </a:cubicBezTo>
                  <a:lnTo>
                    <a:pt x="411" y="866"/>
                  </a:lnTo>
                  <a:lnTo>
                    <a:pt x="411" y="208"/>
                  </a:lnTo>
                  <a:cubicBezTo>
                    <a:pt x="411" y="69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45"/>
            <p:cNvSpPr/>
            <p:nvPr/>
          </p:nvSpPr>
          <p:spPr>
            <a:xfrm>
              <a:off x="4285677" y="3841476"/>
              <a:ext cx="10762" cy="33438"/>
            </a:xfrm>
            <a:custGeom>
              <a:avLst/>
              <a:gdLst/>
              <a:ahLst/>
              <a:cxnLst/>
              <a:rect l="l" t="t" r="r" b="b"/>
              <a:pathLst>
                <a:path w="411" h="1277" extrusionOk="0">
                  <a:moveTo>
                    <a:pt x="206" y="0"/>
                  </a:moveTo>
                  <a:cubicBezTo>
                    <a:pt x="103" y="0"/>
                    <a:pt x="1" y="69"/>
                    <a:pt x="1" y="208"/>
                  </a:cubicBezTo>
                  <a:lnTo>
                    <a:pt x="1" y="1066"/>
                  </a:lnTo>
                  <a:cubicBezTo>
                    <a:pt x="1" y="1181"/>
                    <a:pt x="86" y="1276"/>
                    <a:pt x="201" y="1276"/>
                  </a:cubicBezTo>
                  <a:cubicBezTo>
                    <a:pt x="315" y="1276"/>
                    <a:pt x="411" y="1181"/>
                    <a:pt x="411" y="1066"/>
                  </a:cubicBezTo>
                  <a:lnTo>
                    <a:pt x="411" y="208"/>
                  </a:lnTo>
                  <a:cubicBezTo>
                    <a:pt x="411" y="69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1" name="Google Shape;3521;p45"/>
          <p:cNvGrpSpPr/>
          <p:nvPr/>
        </p:nvGrpSpPr>
        <p:grpSpPr>
          <a:xfrm>
            <a:off x="2745211" y="2375939"/>
            <a:ext cx="523583" cy="515054"/>
            <a:chOff x="2189568" y="1961603"/>
            <a:chExt cx="364993" cy="359048"/>
          </a:xfrm>
        </p:grpSpPr>
        <p:sp>
          <p:nvSpPr>
            <p:cNvPr id="3522" name="Google Shape;3522;p45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45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p45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45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45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45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45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45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45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1" name="Google Shape;3531;p45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2" name="Google Shape;3532;p45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45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45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45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45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45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8" name="Google Shape;3538;p45"/>
          <p:cNvGrpSpPr/>
          <p:nvPr/>
        </p:nvGrpSpPr>
        <p:grpSpPr>
          <a:xfrm>
            <a:off x="2750247" y="3033467"/>
            <a:ext cx="542851" cy="496801"/>
            <a:chOff x="2193077" y="2419971"/>
            <a:chExt cx="378425" cy="346323"/>
          </a:xfrm>
        </p:grpSpPr>
        <p:sp>
          <p:nvSpPr>
            <p:cNvPr id="3539" name="Google Shape;3539;p45"/>
            <p:cNvSpPr/>
            <p:nvPr/>
          </p:nvSpPr>
          <p:spPr>
            <a:xfrm>
              <a:off x="2392423" y="2419971"/>
              <a:ext cx="179079" cy="150852"/>
            </a:xfrm>
            <a:custGeom>
              <a:avLst/>
              <a:gdLst/>
              <a:ahLst/>
              <a:cxnLst/>
              <a:rect l="l" t="t" r="r" b="b"/>
              <a:pathLst>
                <a:path w="6839" h="5761" extrusionOk="0">
                  <a:moveTo>
                    <a:pt x="3442" y="1"/>
                  </a:moveTo>
                  <a:cubicBezTo>
                    <a:pt x="3405" y="1"/>
                    <a:pt x="3367" y="1"/>
                    <a:pt x="3330" y="3"/>
                  </a:cubicBezTo>
                  <a:cubicBezTo>
                    <a:pt x="1155" y="98"/>
                    <a:pt x="0" y="2617"/>
                    <a:pt x="1355" y="4324"/>
                  </a:cubicBezTo>
                  <a:lnTo>
                    <a:pt x="1298" y="5527"/>
                  </a:lnTo>
                  <a:cubicBezTo>
                    <a:pt x="1290" y="5661"/>
                    <a:pt x="1394" y="5760"/>
                    <a:pt x="1513" y="5760"/>
                  </a:cubicBezTo>
                  <a:cubicBezTo>
                    <a:pt x="1546" y="5760"/>
                    <a:pt x="1580" y="5753"/>
                    <a:pt x="1613" y="5736"/>
                  </a:cubicBezTo>
                  <a:lnTo>
                    <a:pt x="2710" y="5231"/>
                  </a:lnTo>
                  <a:cubicBezTo>
                    <a:pt x="2949" y="5299"/>
                    <a:pt x="3192" y="5332"/>
                    <a:pt x="3433" y="5332"/>
                  </a:cubicBezTo>
                  <a:cubicBezTo>
                    <a:pt x="4306" y="5332"/>
                    <a:pt x="5147" y="4900"/>
                    <a:pt x="5648" y="4153"/>
                  </a:cubicBezTo>
                  <a:cubicBezTo>
                    <a:pt x="6839" y="2372"/>
                    <a:pt x="5551" y="1"/>
                    <a:pt x="344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45"/>
            <p:cNvSpPr/>
            <p:nvPr/>
          </p:nvSpPr>
          <p:spPr>
            <a:xfrm>
              <a:off x="2299990" y="2594389"/>
              <a:ext cx="51977" cy="93952"/>
            </a:xfrm>
            <a:custGeom>
              <a:avLst/>
              <a:gdLst/>
              <a:ahLst/>
              <a:cxnLst/>
              <a:rect l="l" t="t" r="r" b="b"/>
              <a:pathLst>
                <a:path w="1985" h="3588" extrusionOk="0">
                  <a:moveTo>
                    <a:pt x="1" y="1"/>
                  </a:moveTo>
                  <a:lnTo>
                    <a:pt x="1" y="2729"/>
                  </a:lnTo>
                  <a:lnTo>
                    <a:pt x="993" y="3588"/>
                  </a:lnTo>
                  <a:lnTo>
                    <a:pt x="1985" y="2729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45"/>
            <p:cNvSpPr/>
            <p:nvPr/>
          </p:nvSpPr>
          <p:spPr>
            <a:xfrm>
              <a:off x="2193077" y="2652599"/>
              <a:ext cx="265804" cy="113695"/>
            </a:xfrm>
            <a:custGeom>
              <a:avLst/>
              <a:gdLst/>
              <a:ahLst/>
              <a:cxnLst/>
              <a:rect l="l" t="t" r="r" b="b"/>
              <a:pathLst>
                <a:path w="10151" h="4342" extrusionOk="0">
                  <a:moveTo>
                    <a:pt x="4084" y="1"/>
                  </a:moveTo>
                  <a:lnTo>
                    <a:pt x="2471" y="516"/>
                  </a:lnTo>
                  <a:lnTo>
                    <a:pt x="1823" y="726"/>
                  </a:lnTo>
                  <a:cubicBezTo>
                    <a:pt x="735" y="1069"/>
                    <a:pt x="0" y="2080"/>
                    <a:pt x="0" y="3216"/>
                  </a:cubicBezTo>
                  <a:lnTo>
                    <a:pt x="0" y="4112"/>
                  </a:lnTo>
                  <a:cubicBezTo>
                    <a:pt x="0" y="4236"/>
                    <a:pt x="96" y="4341"/>
                    <a:pt x="220" y="4341"/>
                  </a:cubicBezTo>
                  <a:lnTo>
                    <a:pt x="9922" y="4341"/>
                  </a:lnTo>
                  <a:cubicBezTo>
                    <a:pt x="10046" y="4341"/>
                    <a:pt x="10151" y="4236"/>
                    <a:pt x="10151" y="4112"/>
                  </a:cubicBezTo>
                  <a:lnTo>
                    <a:pt x="10151" y="3216"/>
                  </a:lnTo>
                  <a:cubicBezTo>
                    <a:pt x="10151" y="2080"/>
                    <a:pt x="9416" y="1069"/>
                    <a:pt x="8329" y="726"/>
                  </a:cubicBezTo>
                  <a:lnTo>
                    <a:pt x="7680" y="516"/>
                  </a:lnTo>
                  <a:lnTo>
                    <a:pt x="6068" y="1"/>
                  </a:lnTo>
                  <a:lnTo>
                    <a:pt x="5076" y="697"/>
                  </a:lnTo>
                  <a:lnTo>
                    <a:pt x="4084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45"/>
            <p:cNvSpPr/>
            <p:nvPr/>
          </p:nvSpPr>
          <p:spPr>
            <a:xfrm>
              <a:off x="2393916" y="2666084"/>
              <a:ext cx="64965" cy="100210"/>
            </a:xfrm>
            <a:custGeom>
              <a:avLst/>
              <a:gdLst/>
              <a:ahLst/>
              <a:cxnLst/>
              <a:rect l="l" t="t" r="r" b="b"/>
              <a:pathLst>
                <a:path w="2481" h="3827" extrusionOk="0">
                  <a:moveTo>
                    <a:pt x="1" y="1"/>
                  </a:moveTo>
                  <a:lnTo>
                    <a:pt x="497" y="211"/>
                  </a:lnTo>
                  <a:cubicBezTo>
                    <a:pt x="1298" y="554"/>
                    <a:pt x="1851" y="1565"/>
                    <a:pt x="1851" y="2701"/>
                  </a:cubicBezTo>
                  <a:lnTo>
                    <a:pt x="1851" y="3826"/>
                  </a:lnTo>
                  <a:lnTo>
                    <a:pt x="2252" y="3826"/>
                  </a:lnTo>
                  <a:cubicBezTo>
                    <a:pt x="2376" y="3826"/>
                    <a:pt x="2481" y="3721"/>
                    <a:pt x="2481" y="3597"/>
                  </a:cubicBezTo>
                  <a:lnTo>
                    <a:pt x="2481" y="2701"/>
                  </a:lnTo>
                  <a:cubicBezTo>
                    <a:pt x="2481" y="1565"/>
                    <a:pt x="1746" y="554"/>
                    <a:pt x="659" y="2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45"/>
            <p:cNvSpPr/>
            <p:nvPr/>
          </p:nvSpPr>
          <p:spPr>
            <a:xfrm>
              <a:off x="2193077" y="2666346"/>
              <a:ext cx="64729" cy="99948"/>
            </a:xfrm>
            <a:custGeom>
              <a:avLst/>
              <a:gdLst/>
              <a:ahLst/>
              <a:cxnLst/>
              <a:rect l="l" t="t" r="r" b="b"/>
              <a:pathLst>
                <a:path w="2472" h="3817" extrusionOk="0">
                  <a:moveTo>
                    <a:pt x="2471" y="0"/>
                  </a:moveTo>
                  <a:lnTo>
                    <a:pt x="1823" y="201"/>
                  </a:lnTo>
                  <a:cubicBezTo>
                    <a:pt x="735" y="544"/>
                    <a:pt x="0" y="1555"/>
                    <a:pt x="0" y="2691"/>
                  </a:cubicBezTo>
                  <a:lnTo>
                    <a:pt x="0" y="3597"/>
                  </a:lnTo>
                  <a:cubicBezTo>
                    <a:pt x="0" y="3721"/>
                    <a:pt x="96" y="3816"/>
                    <a:pt x="220" y="3816"/>
                  </a:cubicBezTo>
                  <a:lnTo>
                    <a:pt x="630" y="3816"/>
                  </a:lnTo>
                  <a:lnTo>
                    <a:pt x="630" y="2700"/>
                  </a:lnTo>
                  <a:cubicBezTo>
                    <a:pt x="630" y="1555"/>
                    <a:pt x="1174" y="554"/>
                    <a:pt x="1985" y="210"/>
                  </a:cubicBezTo>
                  <a:lnTo>
                    <a:pt x="2471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45"/>
            <p:cNvSpPr/>
            <p:nvPr/>
          </p:nvSpPr>
          <p:spPr>
            <a:xfrm>
              <a:off x="2320231" y="2697742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70"/>
                  </a:lnTo>
                  <a:cubicBezTo>
                    <a:pt x="10" y="385"/>
                    <a:pt x="105" y="471"/>
                    <a:pt x="220" y="471"/>
                  </a:cubicBezTo>
                  <a:cubicBezTo>
                    <a:pt x="334" y="471"/>
                    <a:pt x="430" y="375"/>
                    <a:pt x="430" y="270"/>
                  </a:cubicBezTo>
                  <a:lnTo>
                    <a:pt x="430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5" name="Google Shape;3545;p45"/>
            <p:cNvSpPr/>
            <p:nvPr/>
          </p:nvSpPr>
          <p:spPr>
            <a:xfrm>
              <a:off x="2320231" y="2716490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0"/>
                  </a:moveTo>
                  <a:cubicBezTo>
                    <a:pt x="110" y="0"/>
                    <a:pt x="0" y="74"/>
                    <a:pt x="10" y="222"/>
                  </a:cubicBezTo>
                  <a:lnTo>
                    <a:pt x="10" y="270"/>
                  </a:lnTo>
                  <a:cubicBezTo>
                    <a:pt x="10" y="384"/>
                    <a:pt x="105" y="470"/>
                    <a:pt x="220" y="470"/>
                  </a:cubicBezTo>
                  <a:cubicBezTo>
                    <a:pt x="334" y="470"/>
                    <a:pt x="430" y="384"/>
                    <a:pt x="430" y="270"/>
                  </a:cubicBezTo>
                  <a:lnTo>
                    <a:pt x="430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6" name="Google Shape;3546;p45"/>
            <p:cNvSpPr/>
            <p:nvPr/>
          </p:nvSpPr>
          <p:spPr>
            <a:xfrm>
              <a:off x="2299833" y="2652860"/>
              <a:ext cx="26159" cy="38963"/>
            </a:xfrm>
            <a:custGeom>
              <a:avLst/>
              <a:gdLst/>
              <a:ahLst/>
              <a:cxnLst/>
              <a:rect l="l" t="t" r="r" b="b"/>
              <a:pathLst>
                <a:path w="999" h="1488" extrusionOk="0">
                  <a:moveTo>
                    <a:pt x="7" y="0"/>
                  </a:moveTo>
                  <a:lnTo>
                    <a:pt x="7" y="1269"/>
                  </a:lnTo>
                  <a:cubicBezTo>
                    <a:pt x="0" y="1401"/>
                    <a:pt x="110" y="1487"/>
                    <a:pt x="224" y="1487"/>
                  </a:cubicBezTo>
                  <a:cubicBezTo>
                    <a:pt x="283" y="1487"/>
                    <a:pt x="343" y="1464"/>
                    <a:pt x="388" y="1412"/>
                  </a:cubicBezTo>
                  <a:lnTo>
                    <a:pt x="999" y="69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2270768" y="2472001"/>
              <a:ext cx="110448" cy="152030"/>
            </a:xfrm>
            <a:custGeom>
              <a:avLst/>
              <a:gdLst/>
              <a:ahLst/>
              <a:cxnLst/>
              <a:rect l="l" t="t" r="r" b="b"/>
              <a:pathLst>
                <a:path w="4218" h="5806" extrusionOk="0">
                  <a:moveTo>
                    <a:pt x="1641" y="0"/>
                  </a:moveTo>
                  <a:cubicBezTo>
                    <a:pt x="1584" y="0"/>
                    <a:pt x="1517" y="0"/>
                    <a:pt x="1450" y="10"/>
                  </a:cubicBezTo>
                  <a:cubicBezTo>
                    <a:pt x="620" y="105"/>
                    <a:pt x="0" y="811"/>
                    <a:pt x="0" y="1651"/>
                  </a:cubicBezTo>
                  <a:lnTo>
                    <a:pt x="0" y="3330"/>
                  </a:lnTo>
                  <a:cubicBezTo>
                    <a:pt x="0" y="4207"/>
                    <a:pt x="468" y="5018"/>
                    <a:pt x="1221" y="5467"/>
                  </a:cubicBezTo>
                  <a:lnTo>
                    <a:pt x="1527" y="5648"/>
                  </a:lnTo>
                  <a:cubicBezTo>
                    <a:pt x="1708" y="5753"/>
                    <a:pt x="1908" y="5805"/>
                    <a:pt x="2107" y="5805"/>
                  </a:cubicBezTo>
                  <a:cubicBezTo>
                    <a:pt x="2307" y="5805"/>
                    <a:pt x="2505" y="5753"/>
                    <a:pt x="2681" y="5648"/>
                  </a:cubicBezTo>
                  <a:lnTo>
                    <a:pt x="2996" y="5467"/>
                  </a:lnTo>
                  <a:cubicBezTo>
                    <a:pt x="3750" y="5018"/>
                    <a:pt x="4217" y="4198"/>
                    <a:pt x="4217" y="3320"/>
                  </a:cubicBezTo>
                  <a:lnTo>
                    <a:pt x="4217" y="1651"/>
                  </a:lnTo>
                  <a:cubicBezTo>
                    <a:pt x="4217" y="735"/>
                    <a:pt x="3482" y="0"/>
                    <a:pt x="257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45"/>
            <p:cNvSpPr/>
            <p:nvPr/>
          </p:nvSpPr>
          <p:spPr>
            <a:xfrm>
              <a:off x="2253145" y="2454745"/>
              <a:ext cx="145301" cy="78293"/>
            </a:xfrm>
            <a:custGeom>
              <a:avLst/>
              <a:gdLst/>
              <a:ahLst/>
              <a:cxnLst/>
              <a:rect l="l" t="t" r="r" b="b"/>
              <a:pathLst>
                <a:path w="5549" h="2990" extrusionOk="0">
                  <a:moveTo>
                    <a:pt x="2228" y="1"/>
                  </a:moveTo>
                  <a:cubicBezTo>
                    <a:pt x="1007" y="1"/>
                    <a:pt x="15" y="993"/>
                    <a:pt x="15" y="2224"/>
                  </a:cubicBezTo>
                  <a:lnTo>
                    <a:pt x="15" y="2768"/>
                  </a:lnTo>
                  <a:cubicBezTo>
                    <a:pt x="1" y="2915"/>
                    <a:pt x="108" y="2989"/>
                    <a:pt x="217" y="2989"/>
                  </a:cubicBezTo>
                  <a:cubicBezTo>
                    <a:pt x="325" y="2989"/>
                    <a:pt x="435" y="2915"/>
                    <a:pt x="425" y="2768"/>
                  </a:cubicBezTo>
                  <a:lnTo>
                    <a:pt x="425" y="2224"/>
                  </a:lnTo>
                  <a:cubicBezTo>
                    <a:pt x="425" y="1222"/>
                    <a:pt x="1236" y="411"/>
                    <a:pt x="2228" y="411"/>
                  </a:cubicBezTo>
                  <a:lnTo>
                    <a:pt x="3325" y="411"/>
                  </a:lnTo>
                  <a:cubicBezTo>
                    <a:pt x="4327" y="411"/>
                    <a:pt x="5138" y="1222"/>
                    <a:pt x="5138" y="2224"/>
                  </a:cubicBezTo>
                  <a:lnTo>
                    <a:pt x="5138" y="2768"/>
                  </a:lnTo>
                  <a:cubicBezTo>
                    <a:pt x="5138" y="2882"/>
                    <a:pt x="5224" y="2977"/>
                    <a:pt x="5338" y="2977"/>
                  </a:cubicBezTo>
                  <a:cubicBezTo>
                    <a:pt x="5453" y="2977"/>
                    <a:pt x="5548" y="2882"/>
                    <a:pt x="5548" y="2768"/>
                  </a:cubicBezTo>
                  <a:lnTo>
                    <a:pt x="5548" y="2224"/>
                  </a:lnTo>
                  <a:cubicBezTo>
                    <a:pt x="5548" y="993"/>
                    <a:pt x="4556" y="1"/>
                    <a:pt x="332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45"/>
            <p:cNvSpPr/>
            <p:nvPr/>
          </p:nvSpPr>
          <p:spPr>
            <a:xfrm>
              <a:off x="2319236" y="2570352"/>
              <a:ext cx="79210" cy="77534"/>
            </a:xfrm>
            <a:custGeom>
              <a:avLst/>
              <a:gdLst/>
              <a:ahLst/>
              <a:cxnLst/>
              <a:rect l="l" t="t" r="r" b="b"/>
              <a:pathLst>
                <a:path w="3025" h="2961" extrusionOk="0">
                  <a:moveTo>
                    <a:pt x="2819" y="1"/>
                  </a:moveTo>
                  <a:cubicBezTo>
                    <a:pt x="2721" y="1"/>
                    <a:pt x="2624" y="65"/>
                    <a:pt x="2614" y="194"/>
                  </a:cubicBezTo>
                  <a:lnTo>
                    <a:pt x="2614" y="738"/>
                  </a:lnTo>
                  <a:cubicBezTo>
                    <a:pt x="2614" y="1739"/>
                    <a:pt x="1803" y="2550"/>
                    <a:pt x="801" y="2550"/>
                  </a:cubicBezTo>
                  <a:lnTo>
                    <a:pt x="258" y="2550"/>
                  </a:lnTo>
                  <a:cubicBezTo>
                    <a:pt x="0" y="2569"/>
                    <a:pt x="0" y="2941"/>
                    <a:pt x="258" y="2960"/>
                  </a:cubicBezTo>
                  <a:lnTo>
                    <a:pt x="801" y="2960"/>
                  </a:lnTo>
                  <a:cubicBezTo>
                    <a:pt x="2032" y="2960"/>
                    <a:pt x="3024" y="1968"/>
                    <a:pt x="3024" y="738"/>
                  </a:cubicBezTo>
                  <a:lnTo>
                    <a:pt x="3024" y="194"/>
                  </a:lnTo>
                  <a:cubicBezTo>
                    <a:pt x="3015" y="65"/>
                    <a:pt x="2917" y="1"/>
                    <a:pt x="281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325966" y="2652860"/>
              <a:ext cx="26264" cy="38963"/>
            </a:xfrm>
            <a:custGeom>
              <a:avLst/>
              <a:gdLst/>
              <a:ahLst/>
              <a:cxnLst/>
              <a:rect l="l" t="t" r="r" b="b"/>
              <a:pathLst>
                <a:path w="1003" h="1488" extrusionOk="0">
                  <a:moveTo>
                    <a:pt x="1002" y="0"/>
                  </a:moveTo>
                  <a:lnTo>
                    <a:pt x="1" y="697"/>
                  </a:lnTo>
                  <a:lnTo>
                    <a:pt x="611" y="1412"/>
                  </a:lnTo>
                  <a:cubicBezTo>
                    <a:pt x="657" y="1464"/>
                    <a:pt x="717" y="1487"/>
                    <a:pt x="776" y="1487"/>
                  </a:cubicBezTo>
                  <a:cubicBezTo>
                    <a:pt x="891" y="1487"/>
                    <a:pt x="1002" y="1401"/>
                    <a:pt x="1002" y="1269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45"/>
            <p:cNvSpPr/>
            <p:nvPr/>
          </p:nvSpPr>
          <p:spPr>
            <a:xfrm>
              <a:off x="2363698" y="2721308"/>
              <a:ext cx="54229" cy="20503"/>
            </a:xfrm>
            <a:custGeom>
              <a:avLst/>
              <a:gdLst/>
              <a:ahLst/>
              <a:cxnLst/>
              <a:rect l="l" t="t" r="r" b="b"/>
              <a:pathLst>
                <a:path w="2071" h="783" extrusionOk="0">
                  <a:moveTo>
                    <a:pt x="296" y="0"/>
                  </a:moveTo>
                  <a:cubicBezTo>
                    <a:pt x="134" y="0"/>
                    <a:pt x="0" y="124"/>
                    <a:pt x="0" y="286"/>
                  </a:cubicBezTo>
                  <a:lnTo>
                    <a:pt x="0" y="496"/>
                  </a:lnTo>
                  <a:cubicBezTo>
                    <a:pt x="0" y="649"/>
                    <a:pt x="134" y="782"/>
                    <a:pt x="296" y="782"/>
                  </a:cubicBezTo>
                  <a:lnTo>
                    <a:pt x="1784" y="782"/>
                  </a:lnTo>
                  <a:cubicBezTo>
                    <a:pt x="1937" y="782"/>
                    <a:pt x="2070" y="649"/>
                    <a:pt x="2070" y="496"/>
                  </a:cubicBezTo>
                  <a:lnTo>
                    <a:pt x="2070" y="286"/>
                  </a:lnTo>
                  <a:cubicBezTo>
                    <a:pt x="2070" y="124"/>
                    <a:pt x="1937" y="0"/>
                    <a:pt x="178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p45"/>
            <p:cNvSpPr/>
            <p:nvPr/>
          </p:nvSpPr>
          <p:spPr>
            <a:xfrm>
              <a:off x="2314732" y="2631127"/>
              <a:ext cx="22493" cy="22493"/>
            </a:xfrm>
            <a:custGeom>
              <a:avLst/>
              <a:gdLst/>
              <a:ahLst/>
              <a:cxnLst/>
              <a:rect l="l" t="t" r="r" b="b"/>
              <a:pathLst>
                <a:path w="859" h="859" extrusionOk="0">
                  <a:moveTo>
                    <a:pt x="430" y="0"/>
                  </a:moveTo>
                  <a:cubicBezTo>
                    <a:pt x="191" y="0"/>
                    <a:pt x="0" y="200"/>
                    <a:pt x="0" y="429"/>
                  </a:cubicBezTo>
                  <a:cubicBezTo>
                    <a:pt x="0" y="668"/>
                    <a:pt x="191" y="859"/>
                    <a:pt x="430" y="859"/>
                  </a:cubicBezTo>
                  <a:cubicBezTo>
                    <a:pt x="668" y="859"/>
                    <a:pt x="859" y="668"/>
                    <a:pt x="859" y="429"/>
                  </a:cubicBezTo>
                  <a:cubicBezTo>
                    <a:pt x="859" y="200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2270768" y="2472236"/>
              <a:ext cx="37994" cy="49987"/>
            </a:xfrm>
            <a:custGeom>
              <a:avLst/>
              <a:gdLst/>
              <a:ahLst/>
              <a:cxnLst/>
              <a:rect l="l" t="t" r="r" b="b"/>
              <a:pathLst>
                <a:path w="1451" h="1909" extrusionOk="0">
                  <a:moveTo>
                    <a:pt x="1450" y="1"/>
                  </a:moveTo>
                  <a:lnTo>
                    <a:pt x="1450" y="1"/>
                  </a:lnTo>
                  <a:cubicBezTo>
                    <a:pt x="620" y="96"/>
                    <a:pt x="0" y="802"/>
                    <a:pt x="0" y="1642"/>
                  </a:cubicBezTo>
                  <a:lnTo>
                    <a:pt x="0" y="1909"/>
                  </a:lnTo>
                  <a:cubicBezTo>
                    <a:pt x="0" y="1909"/>
                    <a:pt x="1059" y="1584"/>
                    <a:pt x="1450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2308736" y="2472001"/>
              <a:ext cx="72480" cy="71956"/>
            </a:xfrm>
            <a:custGeom>
              <a:avLst/>
              <a:gdLst/>
              <a:ahLst/>
              <a:cxnLst/>
              <a:rect l="l" t="t" r="r" b="b"/>
              <a:pathLst>
                <a:path w="2768" h="2748" extrusionOk="0">
                  <a:moveTo>
                    <a:pt x="191" y="0"/>
                  </a:moveTo>
                  <a:cubicBezTo>
                    <a:pt x="124" y="0"/>
                    <a:pt x="67" y="0"/>
                    <a:pt x="0" y="10"/>
                  </a:cubicBezTo>
                  <a:cubicBezTo>
                    <a:pt x="0" y="10"/>
                    <a:pt x="287" y="2748"/>
                    <a:pt x="2767" y="2748"/>
                  </a:cubicBezTo>
                  <a:lnTo>
                    <a:pt x="2767" y="1651"/>
                  </a:lnTo>
                  <a:cubicBezTo>
                    <a:pt x="2767" y="735"/>
                    <a:pt x="2032" y="0"/>
                    <a:pt x="1126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2459614" y="2474567"/>
              <a:ext cx="38492" cy="32915"/>
            </a:xfrm>
            <a:custGeom>
              <a:avLst/>
              <a:gdLst/>
              <a:ahLst/>
              <a:cxnLst/>
              <a:rect l="l" t="t" r="r" b="b"/>
              <a:pathLst>
                <a:path w="1470" h="1257" extrusionOk="0">
                  <a:moveTo>
                    <a:pt x="850" y="417"/>
                  </a:moveTo>
                  <a:cubicBezTo>
                    <a:pt x="964" y="417"/>
                    <a:pt x="1050" y="513"/>
                    <a:pt x="1050" y="627"/>
                  </a:cubicBezTo>
                  <a:cubicBezTo>
                    <a:pt x="1050" y="757"/>
                    <a:pt x="945" y="842"/>
                    <a:pt x="835" y="842"/>
                  </a:cubicBezTo>
                  <a:cubicBezTo>
                    <a:pt x="783" y="842"/>
                    <a:pt x="730" y="823"/>
                    <a:pt x="687" y="780"/>
                  </a:cubicBezTo>
                  <a:cubicBezTo>
                    <a:pt x="554" y="637"/>
                    <a:pt x="659" y="417"/>
                    <a:pt x="850" y="417"/>
                  </a:cubicBezTo>
                  <a:close/>
                  <a:moveTo>
                    <a:pt x="833" y="1"/>
                  </a:moveTo>
                  <a:cubicBezTo>
                    <a:pt x="679" y="1"/>
                    <a:pt x="521" y="59"/>
                    <a:pt x="392" y="188"/>
                  </a:cubicBezTo>
                  <a:cubicBezTo>
                    <a:pt x="1" y="589"/>
                    <a:pt x="287" y="1257"/>
                    <a:pt x="850" y="1257"/>
                  </a:cubicBezTo>
                  <a:cubicBezTo>
                    <a:pt x="1193" y="1247"/>
                    <a:pt x="1470" y="971"/>
                    <a:pt x="1470" y="627"/>
                  </a:cubicBezTo>
                  <a:cubicBezTo>
                    <a:pt x="1463" y="253"/>
                    <a:pt x="1156" y="1"/>
                    <a:pt x="83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2437540" y="2448696"/>
              <a:ext cx="88636" cy="84839"/>
            </a:xfrm>
            <a:custGeom>
              <a:avLst/>
              <a:gdLst/>
              <a:ahLst/>
              <a:cxnLst/>
              <a:rect l="l" t="t" r="r" b="b"/>
              <a:pathLst>
                <a:path w="3385" h="3240" extrusionOk="0">
                  <a:moveTo>
                    <a:pt x="1688" y="814"/>
                  </a:moveTo>
                  <a:cubicBezTo>
                    <a:pt x="1757" y="814"/>
                    <a:pt x="1826" y="823"/>
                    <a:pt x="1893" y="843"/>
                  </a:cubicBezTo>
                  <a:cubicBezTo>
                    <a:pt x="1960" y="862"/>
                    <a:pt x="2027" y="890"/>
                    <a:pt x="2084" y="928"/>
                  </a:cubicBezTo>
                  <a:cubicBezTo>
                    <a:pt x="2265" y="1033"/>
                    <a:pt x="2389" y="1205"/>
                    <a:pt x="2446" y="1405"/>
                  </a:cubicBezTo>
                  <a:cubicBezTo>
                    <a:pt x="2484" y="1548"/>
                    <a:pt x="2484" y="1692"/>
                    <a:pt x="2446" y="1825"/>
                  </a:cubicBezTo>
                  <a:cubicBezTo>
                    <a:pt x="2427" y="1892"/>
                    <a:pt x="2408" y="1949"/>
                    <a:pt x="2370" y="2016"/>
                  </a:cubicBezTo>
                  <a:cubicBezTo>
                    <a:pt x="2303" y="2140"/>
                    <a:pt x="2208" y="2235"/>
                    <a:pt x="2084" y="2312"/>
                  </a:cubicBezTo>
                  <a:cubicBezTo>
                    <a:pt x="2027" y="2340"/>
                    <a:pt x="1960" y="2369"/>
                    <a:pt x="1902" y="2388"/>
                  </a:cubicBezTo>
                  <a:cubicBezTo>
                    <a:pt x="1826" y="2407"/>
                    <a:pt x="1759" y="2417"/>
                    <a:pt x="1693" y="2417"/>
                  </a:cubicBezTo>
                  <a:cubicBezTo>
                    <a:pt x="1550" y="2417"/>
                    <a:pt x="1416" y="2378"/>
                    <a:pt x="1301" y="2312"/>
                  </a:cubicBezTo>
                  <a:cubicBezTo>
                    <a:pt x="1120" y="2197"/>
                    <a:pt x="987" y="2025"/>
                    <a:pt x="929" y="1825"/>
                  </a:cubicBezTo>
                  <a:cubicBezTo>
                    <a:pt x="901" y="1692"/>
                    <a:pt x="901" y="1548"/>
                    <a:pt x="929" y="1405"/>
                  </a:cubicBezTo>
                  <a:cubicBezTo>
                    <a:pt x="987" y="1205"/>
                    <a:pt x="1120" y="1033"/>
                    <a:pt x="1301" y="928"/>
                  </a:cubicBezTo>
                  <a:cubicBezTo>
                    <a:pt x="1359" y="890"/>
                    <a:pt x="1416" y="862"/>
                    <a:pt x="1483" y="843"/>
                  </a:cubicBezTo>
                  <a:cubicBezTo>
                    <a:pt x="1550" y="823"/>
                    <a:pt x="1619" y="814"/>
                    <a:pt x="1688" y="814"/>
                  </a:cubicBezTo>
                  <a:close/>
                  <a:moveTo>
                    <a:pt x="1693" y="1"/>
                  </a:moveTo>
                  <a:cubicBezTo>
                    <a:pt x="1592" y="1"/>
                    <a:pt x="1492" y="65"/>
                    <a:pt x="1483" y="194"/>
                  </a:cubicBezTo>
                  <a:lnTo>
                    <a:pt x="1483" y="423"/>
                  </a:lnTo>
                  <a:cubicBezTo>
                    <a:pt x="1311" y="461"/>
                    <a:pt x="1149" y="528"/>
                    <a:pt x="1006" y="633"/>
                  </a:cubicBezTo>
                  <a:lnTo>
                    <a:pt x="853" y="470"/>
                  </a:lnTo>
                  <a:cubicBezTo>
                    <a:pt x="811" y="435"/>
                    <a:pt x="765" y="419"/>
                    <a:pt x="720" y="419"/>
                  </a:cubicBezTo>
                  <a:cubicBezTo>
                    <a:pt x="565" y="419"/>
                    <a:pt x="431" y="608"/>
                    <a:pt x="557" y="757"/>
                  </a:cubicBezTo>
                  <a:lnTo>
                    <a:pt x="720" y="919"/>
                  </a:lnTo>
                  <a:cubicBezTo>
                    <a:pt x="615" y="1071"/>
                    <a:pt x="548" y="1234"/>
                    <a:pt x="519" y="1415"/>
                  </a:cubicBezTo>
                  <a:lnTo>
                    <a:pt x="290" y="1415"/>
                  </a:lnTo>
                  <a:cubicBezTo>
                    <a:pt x="284" y="1415"/>
                    <a:pt x="278" y="1414"/>
                    <a:pt x="272" y="1414"/>
                  </a:cubicBezTo>
                  <a:cubicBezTo>
                    <a:pt x="3" y="1414"/>
                    <a:pt x="0" y="1826"/>
                    <a:pt x="264" y="1826"/>
                  </a:cubicBezTo>
                  <a:cubicBezTo>
                    <a:pt x="273" y="1826"/>
                    <a:pt x="281" y="1826"/>
                    <a:pt x="290" y="1825"/>
                  </a:cubicBezTo>
                  <a:lnTo>
                    <a:pt x="510" y="1825"/>
                  </a:lnTo>
                  <a:cubicBezTo>
                    <a:pt x="538" y="2006"/>
                    <a:pt x="605" y="2178"/>
                    <a:pt x="710" y="2321"/>
                  </a:cubicBezTo>
                  <a:lnTo>
                    <a:pt x="548" y="2483"/>
                  </a:lnTo>
                  <a:cubicBezTo>
                    <a:pt x="381" y="2636"/>
                    <a:pt x="528" y="2854"/>
                    <a:pt x="692" y="2854"/>
                  </a:cubicBezTo>
                  <a:cubicBezTo>
                    <a:pt x="744" y="2854"/>
                    <a:pt x="798" y="2832"/>
                    <a:pt x="844" y="2779"/>
                  </a:cubicBezTo>
                  <a:lnTo>
                    <a:pt x="1006" y="2617"/>
                  </a:lnTo>
                  <a:cubicBezTo>
                    <a:pt x="1149" y="2722"/>
                    <a:pt x="1311" y="2789"/>
                    <a:pt x="1483" y="2817"/>
                  </a:cubicBezTo>
                  <a:lnTo>
                    <a:pt x="1483" y="3046"/>
                  </a:lnTo>
                  <a:cubicBezTo>
                    <a:pt x="1492" y="3175"/>
                    <a:pt x="1590" y="3239"/>
                    <a:pt x="1688" y="3239"/>
                  </a:cubicBezTo>
                  <a:cubicBezTo>
                    <a:pt x="1786" y="3239"/>
                    <a:pt x="1883" y="3175"/>
                    <a:pt x="1893" y="3046"/>
                  </a:cubicBezTo>
                  <a:lnTo>
                    <a:pt x="1893" y="2817"/>
                  </a:lnTo>
                  <a:cubicBezTo>
                    <a:pt x="2065" y="2789"/>
                    <a:pt x="2227" y="2722"/>
                    <a:pt x="2370" y="2617"/>
                  </a:cubicBezTo>
                  <a:lnTo>
                    <a:pt x="2542" y="2779"/>
                  </a:lnTo>
                  <a:cubicBezTo>
                    <a:pt x="2588" y="2832"/>
                    <a:pt x="2641" y="2854"/>
                    <a:pt x="2693" y="2854"/>
                  </a:cubicBezTo>
                  <a:cubicBezTo>
                    <a:pt x="2856" y="2854"/>
                    <a:pt x="3002" y="2636"/>
                    <a:pt x="2828" y="2483"/>
                  </a:cubicBezTo>
                  <a:lnTo>
                    <a:pt x="2675" y="2321"/>
                  </a:lnTo>
                  <a:cubicBezTo>
                    <a:pt x="2771" y="2178"/>
                    <a:pt x="2847" y="2006"/>
                    <a:pt x="2876" y="1825"/>
                  </a:cubicBezTo>
                  <a:lnTo>
                    <a:pt x="3095" y="1825"/>
                  </a:lnTo>
                  <a:cubicBezTo>
                    <a:pt x="3104" y="1826"/>
                    <a:pt x="3113" y="1826"/>
                    <a:pt x="3121" y="1826"/>
                  </a:cubicBezTo>
                  <a:cubicBezTo>
                    <a:pt x="3385" y="1826"/>
                    <a:pt x="3382" y="1414"/>
                    <a:pt x="3113" y="1414"/>
                  </a:cubicBezTo>
                  <a:cubicBezTo>
                    <a:pt x="3107" y="1414"/>
                    <a:pt x="3101" y="1415"/>
                    <a:pt x="3095" y="1415"/>
                  </a:cubicBezTo>
                  <a:lnTo>
                    <a:pt x="2866" y="1415"/>
                  </a:lnTo>
                  <a:cubicBezTo>
                    <a:pt x="2837" y="1234"/>
                    <a:pt x="2771" y="1062"/>
                    <a:pt x="2666" y="919"/>
                  </a:cubicBezTo>
                  <a:lnTo>
                    <a:pt x="2828" y="757"/>
                  </a:lnTo>
                  <a:cubicBezTo>
                    <a:pt x="2953" y="602"/>
                    <a:pt x="2823" y="414"/>
                    <a:pt x="2670" y="414"/>
                  </a:cubicBezTo>
                  <a:cubicBezTo>
                    <a:pt x="2624" y="414"/>
                    <a:pt x="2576" y="431"/>
                    <a:pt x="2532" y="470"/>
                  </a:cubicBezTo>
                  <a:lnTo>
                    <a:pt x="2379" y="633"/>
                  </a:lnTo>
                  <a:cubicBezTo>
                    <a:pt x="2236" y="528"/>
                    <a:pt x="2074" y="461"/>
                    <a:pt x="1902" y="423"/>
                  </a:cubicBezTo>
                  <a:lnTo>
                    <a:pt x="1902" y="194"/>
                  </a:lnTo>
                  <a:cubicBezTo>
                    <a:pt x="1893" y="65"/>
                    <a:pt x="1793" y="1"/>
                    <a:pt x="16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2314235" y="2542883"/>
              <a:ext cx="23750" cy="37052"/>
            </a:xfrm>
            <a:custGeom>
              <a:avLst/>
              <a:gdLst/>
              <a:ahLst/>
              <a:cxnLst/>
              <a:rect l="l" t="t" r="r" b="b"/>
              <a:pathLst>
                <a:path w="907" h="1415" extrusionOk="0">
                  <a:moveTo>
                    <a:pt x="205" y="0"/>
                  </a:moveTo>
                  <a:cubicBezTo>
                    <a:pt x="108" y="0"/>
                    <a:pt x="10" y="65"/>
                    <a:pt x="0" y="193"/>
                  </a:cubicBezTo>
                  <a:lnTo>
                    <a:pt x="0" y="1205"/>
                  </a:lnTo>
                  <a:cubicBezTo>
                    <a:pt x="0" y="1319"/>
                    <a:pt x="86" y="1414"/>
                    <a:pt x="201" y="1414"/>
                  </a:cubicBezTo>
                  <a:lnTo>
                    <a:pt x="649" y="1414"/>
                  </a:lnTo>
                  <a:cubicBezTo>
                    <a:pt x="907" y="1395"/>
                    <a:pt x="907" y="1014"/>
                    <a:pt x="649" y="995"/>
                  </a:cubicBezTo>
                  <a:lnTo>
                    <a:pt x="411" y="995"/>
                  </a:lnTo>
                  <a:lnTo>
                    <a:pt x="411" y="193"/>
                  </a:lnTo>
                  <a:cubicBezTo>
                    <a:pt x="401" y="65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2231804" y="2521962"/>
              <a:ext cx="32496" cy="57974"/>
            </a:xfrm>
            <a:custGeom>
              <a:avLst/>
              <a:gdLst/>
              <a:ahLst/>
              <a:cxnLst/>
              <a:rect l="l" t="t" r="r" b="b"/>
              <a:pathLst>
                <a:path w="1241" h="2214" extrusionOk="0">
                  <a:moveTo>
                    <a:pt x="1030" y="0"/>
                  </a:moveTo>
                  <a:cubicBezTo>
                    <a:pt x="458" y="0"/>
                    <a:pt x="0" y="458"/>
                    <a:pt x="0" y="1031"/>
                  </a:cubicBezTo>
                  <a:lnTo>
                    <a:pt x="0" y="1174"/>
                  </a:lnTo>
                  <a:cubicBezTo>
                    <a:pt x="0" y="1746"/>
                    <a:pt x="458" y="2204"/>
                    <a:pt x="1030" y="2213"/>
                  </a:cubicBezTo>
                  <a:cubicBezTo>
                    <a:pt x="1145" y="2213"/>
                    <a:pt x="1240" y="2118"/>
                    <a:pt x="1240" y="2004"/>
                  </a:cubicBezTo>
                  <a:lnTo>
                    <a:pt x="1240" y="201"/>
                  </a:lnTo>
                  <a:cubicBezTo>
                    <a:pt x="1240" y="86"/>
                    <a:pt x="1145" y="0"/>
                    <a:pt x="103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2387684" y="2521962"/>
              <a:ext cx="32496" cy="57974"/>
            </a:xfrm>
            <a:custGeom>
              <a:avLst/>
              <a:gdLst/>
              <a:ahLst/>
              <a:cxnLst/>
              <a:rect l="l" t="t" r="r" b="b"/>
              <a:pathLst>
                <a:path w="1241" h="2214" extrusionOk="0">
                  <a:moveTo>
                    <a:pt x="200" y="0"/>
                  </a:moveTo>
                  <a:cubicBezTo>
                    <a:pt x="86" y="0"/>
                    <a:pt x="0" y="86"/>
                    <a:pt x="0" y="201"/>
                  </a:cubicBezTo>
                  <a:lnTo>
                    <a:pt x="0" y="2004"/>
                  </a:lnTo>
                  <a:cubicBezTo>
                    <a:pt x="0" y="2118"/>
                    <a:pt x="86" y="2213"/>
                    <a:pt x="200" y="2213"/>
                  </a:cubicBezTo>
                  <a:cubicBezTo>
                    <a:pt x="773" y="2213"/>
                    <a:pt x="1240" y="1746"/>
                    <a:pt x="1240" y="1174"/>
                  </a:cubicBezTo>
                  <a:lnTo>
                    <a:pt x="1240" y="1031"/>
                  </a:lnTo>
                  <a:cubicBezTo>
                    <a:pt x="1240" y="458"/>
                    <a:pt x="773" y="0"/>
                    <a:pt x="20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0" name="Google Shape;3560;p45"/>
          <p:cNvGrpSpPr/>
          <p:nvPr/>
        </p:nvGrpSpPr>
        <p:grpSpPr>
          <a:xfrm>
            <a:off x="840272" y="3695916"/>
            <a:ext cx="397072" cy="526662"/>
            <a:chOff x="861622" y="2881770"/>
            <a:chExt cx="276801" cy="367140"/>
          </a:xfrm>
        </p:grpSpPr>
        <p:sp>
          <p:nvSpPr>
            <p:cNvPr id="3561" name="Google Shape;3561;p45"/>
            <p:cNvSpPr/>
            <p:nvPr/>
          </p:nvSpPr>
          <p:spPr>
            <a:xfrm>
              <a:off x="982518" y="2994575"/>
              <a:ext cx="155905" cy="254335"/>
            </a:xfrm>
            <a:custGeom>
              <a:avLst/>
              <a:gdLst/>
              <a:ahLst/>
              <a:cxnLst/>
              <a:rect l="l" t="t" r="r" b="b"/>
              <a:pathLst>
                <a:path w="5954" h="9713" extrusionOk="0">
                  <a:moveTo>
                    <a:pt x="2395" y="1"/>
                  </a:moveTo>
                  <a:cubicBezTo>
                    <a:pt x="1594" y="1"/>
                    <a:pt x="936" y="649"/>
                    <a:pt x="945" y="1451"/>
                  </a:cubicBezTo>
                  <a:lnTo>
                    <a:pt x="945" y="5963"/>
                  </a:lnTo>
                  <a:cubicBezTo>
                    <a:pt x="945" y="6011"/>
                    <a:pt x="917" y="6059"/>
                    <a:pt x="888" y="6087"/>
                  </a:cubicBezTo>
                  <a:cubicBezTo>
                    <a:pt x="831" y="6144"/>
                    <a:pt x="774" y="6192"/>
                    <a:pt x="726" y="6259"/>
                  </a:cubicBezTo>
                  <a:cubicBezTo>
                    <a:pt x="1" y="7117"/>
                    <a:pt x="68" y="8405"/>
                    <a:pt x="879" y="9188"/>
                  </a:cubicBezTo>
                  <a:cubicBezTo>
                    <a:pt x="1232" y="9522"/>
                    <a:pt x="1689" y="9712"/>
                    <a:pt x="2176" y="9712"/>
                  </a:cubicBezTo>
                  <a:cubicBezTo>
                    <a:pt x="3073" y="9693"/>
                    <a:pt x="3845" y="9073"/>
                    <a:pt x="4055" y="8205"/>
                  </a:cubicBezTo>
                  <a:cubicBezTo>
                    <a:pt x="4065" y="8176"/>
                    <a:pt x="4074" y="8148"/>
                    <a:pt x="4074" y="8110"/>
                  </a:cubicBezTo>
                  <a:cubicBezTo>
                    <a:pt x="4084" y="8081"/>
                    <a:pt x="4093" y="8052"/>
                    <a:pt x="4093" y="8033"/>
                  </a:cubicBezTo>
                  <a:cubicBezTo>
                    <a:pt x="4103" y="7957"/>
                    <a:pt x="4170" y="7900"/>
                    <a:pt x="4237" y="7890"/>
                  </a:cubicBezTo>
                  <a:lnTo>
                    <a:pt x="4322" y="7871"/>
                  </a:lnTo>
                  <a:lnTo>
                    <a:pt x="4351" y="7871"/>
                  </a:lnTo>
                  <a:cubicBezTo>
                    <a:pt x="5267" y="7671"/>
                    <a:pt x="5944" y="6822"/>
                    <a:pt x="5944" y="5801"/>
                  </a:cubicBezTo>
                  <a:cubicBezTo>
                    <a:pt x="5954" y="5209"/>
                    <a:pt x="5715" y="4637"/>
                    <a:pt x="5296" y="4217"/>
                  </a:cubicBezTo>
                  <a:cubicBezTo>
                    <a:pt x="5210" y="4141"/>
                    <a:pt x="5124" y="4074"/>
                    <a:pt x="5038" y="4007"/>
                  </a:cubicBezTo>
                  <a:cubicBezTo>
                    <a:pt x="4962" y="3960"/>
                    <a:pt x="4943" y="3864"/>
                    <a:pt x="4981" y="3788"/>
                  </a:cubicBezTo>
                  <a:cubicBezTo>
                    <a:pt x="5000" y="3750"/>
                    <a:pt x="5019" y="3702"/>
                    <a:pt x="5038" y="3664"/>
                  </a:cubicBezTo>
                  <a:cubicBezTo>
                    <a:pt x="5105" y="3492"/>
                    <a:pt x="5133" y="3301"/>
                    <a:pt x="5133" y="3120"/>
                  </a:cubicBezTo>
                  <a:cubicBezTo>
                    <a:pt x="5143" y="2567"/>
                    <a:pt x="4828" y="2052"/>
                    <a:pt x="4332" y="1804"/>
                  </a:cubicBezTo>
                  <a:cubicBezTo>
                    <a:pt x="4284" y="1775"/>
                    <a:pt x="4227" y="1756"/>
                    <a:pt x="4170" y="1737"/>
                  </a:cubicBezTo>
                  <a:cubicBezTo>
                    <a:pt x="4093" y="1718"/>
                    <a:pt x="4046" y="1642"/>
                    <a:pt x="4055" y="1556"/>
                  </a:cubicBezTo>
                  <a:lnTo>
                    <a:pt x="4055" y="1441"/>
                  </a:lnTo>
                  <a:lnTo>
                    <a:pt x="4055" y="1432"/>
                  </a:lnTo>
                  <a:cubicBezTo>
                    <a:pt x="4055" y="783"/>
                    <a:pt x="3626" y="211"/>
                    <a:pt x="3006" y="29"/>
                  </a:cubicBezTo>
                  <a:cubicBezTo>
                    <a:pt x="2930" y="10"/>
                    <a:pt x="2863" y="1"/>
                    <a:pt x="2787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45"/>
            <p:cNvSpPr/>
            <p:nvPr/>
          </p:nvSpPr>
          <p:spPr>
            <a:xfrm>
              <a:off x="982518" y="3149956"/>
              <a:ext cx="42498" cy="87955"/>
            </a:xfrm>
            <a:custGeom>
              <a:avLst/>
              <a:gdLst/>
              <a:ahLst/>
              <a:cxnLst/>
              <a:rect l="l" t="t" r="r" b="b"/>
              <a:pathLst>
                <a:path w="1623" h="3359" extrusionOk="0">
                  <a:moveTo>
                    <a:pt x="945" y="0"/>
                  </a:moveTo>
                  <a:lnTo>
                    <a:pt x="945" y="29"/>
                  </a:lnTo>
                  <a:cubicBezTo>
                    <a:pt x="945" y="77"/>
                    <a:pt x="926" y="125"/>
                    <a:pt x="888" y="153"/>
                  </a:cubicBezTo>
                  <a:cubicBezTo>
                    <a:pt x="1" y="1002"/>
                    <a:pt x="1" y="2405"/>
                    <a:pt x="879" y="3254"/>
                  </a:cubicBezTo>
                  <a:cubicBezTo>
                    <a:pt x="917" y="3292"/>
                    <a:pt x="955" y="3330"/>
                    <a:pt x="1003" y="3359"/>
                  </a:cubicBezTo>
                  <a:cubicBezTo>
                    <a:pt x="1403" y="2910"/>
                    <a:pt x="1623" y="2319"/>
                    <a:pt x="1623" y="1708"/>
                  </a:cubicBezTo>
                  <a:cubicBezTo>
                    <a:pt x="1623" y="1069"/>
                    <a:pt x="1384" y="458"/>
                    <a:pt x="94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45"/>
            <p:cNvSpPr/>
            <p:nvPr/>
          </p:nvSpPr>
          <p:spPr>
            <a:xfrm>
              <a:off x="1001502" y="3147705"/>
              <a:ext cx="59257" cy="28515"/>
            </a:xfrm>
            <a:custGeom>
              <a:avLst/>
              <a:gdLst/>
              <a:ahLst/>
              <a:cxnLst/>
              <a:rect l="l" t="t" r="r" b="b"/>
              <a:pathLst>
                <a:path w="2263" h="1089" extrusionOk="0">
                  <a:moveTo>
                    <a:pt x="220" y="1"/>
                  </a:moveTo>
                  <a:lnTo>
                    <a:pt x="220" y="115"/>
                  </a:lnTo>
                  <a:cubicBezTo>
                    <a:pt x="220" y="163"/>
                    <a:pt x="201" y="211"/>
                    <a:pt x="163" y="249"/>
                  </a:cubicBezTo>
                  <a:cubicBezTo>
                    <a:pt x="106" y="296"/>
                    <a:pt x="49" y="354"/>
                    <a:pt x="1" y="411"/>
                  </a:cubicBezTo>
                  <a:cubicBezTo>
                    <a:pt x="583" y="439"/>
                    <a:pt x="1432" y="659"/>
                    <a:pt x="1804" y="1021"/>
                  </a:cubicBezTo>
                  <a:cubicBezTo>
                    <a:pt x="1851" y="1068"/>
                    <a:pt x="1904" y="1088"/>
                    <a:pt x="1955" y="1088"/>
                  </a:cubicBezTo>
                  <a:cubicBezTo>
                    <a:pt x="2120" y="1088"/>
                    <a:pt x="2263" y="879"/>
                    <a:pt x="2109" y="726"/>
                  </a:cubicBezTo>
                  <a:cubicBezTo>
                    <a:pt x="1709" y="325"/>
                    <a:pt x="879" y="67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1060445" y="3173549"/>
              <a:ext cx="36031" cy="35873"/>
            </a:xfrm>
            <a:custGeom>
              <a:avLst/>
              <a:gdLst/>
              <a:ahLst/>
              <a:cxnLst/>
              <a:rect l="l" t="t" r="r" b="b"/>
              <a:pathLst>
                <a:path w="1376" h="1370" extrusionOk="0">
                  <a:moveTo>
                    <a:pt x="303" y="1"/>
                  </a:moveTo>
                  <a:cubicBezTo>
                    <a:pt x="90" y="1"/>
                    <a:pt x="1" y="331"/>
                    <a:pt x="240" y="416"/>
                  </a:cubicBezTo>
                  <a:cubicBezTo>
                    <a:pt x="621" y="559"/>
                    <a:pt x="984" y="1189"/>
                    <a:pt x="1079" y="1370"/>
                  </a:cubicBezTo>
                  <a:cubicBezTo>
                    <a:pt x="1089" y="1341"/>
                    <a:pt x="1098" y="1303"/>
                    <a:pt x="1098" y="1275"/>
                  </a:cubicBezTo>
                  <a:cubicBezTo>
                    <a:pt x="1108" y="1246"/>
                    <a:pt x="1117" y="1217"/>
                    <a:pt x="1117" y="1189"/>
                  </a:cubicBezTo>
                  <a:cubicBezTo>
                    <a:pt x="1127" y="1122"/>
                    <a:pt x="1194" y="1065"/>
                    <a:pt x="1261" y="1055"/>
                  </a:cubicBezTo>
                  <a:lnTo>
                    <a:pt x="1346" y="1036"/>
                  </a:lnTo>
                  <a:lnTo>
                    <a:pt x="1375" y="1036"/>
                  </a:lnTo>
                  <a:cubicBezTo>
                    <a:pt x="1194" y="731"/>
                    <a:pt x="831" y="187"/>
                    <a:pt x="383" y="15"/>
                  </a:cubicBezTo>
                  <a:cubicBezTo>
                    <a:pt x="355" y="5"/>
                    <a:pt x="328" y="1"/>
                    <a:pt x="30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45"/>
            <p:cNvSpPr/>
            <p:nvPr/>
          </p:nvSpPr>
          <p:spPr>
            <a:xfrm>
              <a:off x="1068222" y="3083761"/>
              <a:ext cx="52710" cy="21498"/>
            </a:xfrm>
            <a:custGeom>
              <a:avLst/>
              <a:gdLst/>
              <a:ahLst/>
              <a:cxnLst/>
              <a:rect l="l" t="t" r="r" b="b"/>
              <a:pathLst>
                <a:path w="2013" h="821" extrusionOk="0">
                  <a:moveTo>
                    <a:pt x="200" y="0"/>
                  </a:moveTo>
                  <a:cubicBezTo>
                    <a:pt x="86" y="10"/>
                    <a:pt x="0" y="105"/>
                    <a:pt x="0" y="229"/>
                  </a:cubicBezTo>
                  <a:cubicBezTo>
                    <a:pt x="10" y="344"/>
                    <a:pt x="105" y="430"/>
                    <a:pt x="229" y="430"/>
                  </a:cubicBezTo>
                  <a:cubicBezTo>
                    <a:pt x="267" y="428"/>
                    <a:pt x="305" y="427"/>
                    <a:pt x="343" y="427"/>
                  </a:cubicBezTo>
                  <a:cubicBezTo>
                    <a:pt x="1139" y="427"/>
                    <a:pt x="1966" y="793"/>
                    <a:pt x="1975" y="802"/>
                  </a:cubicBezTo>
                  <a:cubicBezTo>
                    <a:pt x="1984" y="811"/>
                    <a:pt x="1994" y="821"/>
                    <a:pt x="2013" y="821"/>
                  </a:cubicBezTo>
                  <a:cubicBezTo>
                    <a:pt x="1937" y="745"/>
                    <a:pt x="1841" y="678"/>
                    <a:pt x="1755" y="611"/>
                  </a:cubicBezTo>
                  <a:cubicBezTo>
                    <a:pt x="1679" y="563"/>
                    <a:pt x="1660" y="477"/>
                    <a:pt x="1698" y="401"/>
                  </a:cubicBezTo>
                  <a:cubicBezTo>
                    <a:pt x="1717" y="353"/>
                    <a:pt x="1736" y="315"/>
                    <a:pt x="1755" y="268"/>
                  </a:cubicBezTo>
                  <a:cubicBezTo>
                    <a:pt x="1259" y="86"/>
                    <a:pt x="735" y="0"/>
                    <a:pt x="20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45"/>
            <p:cNvSpPr/>
            <p:nvPr/>
          </p:nvSpPr>
          <p:spPr>
            <a:xfrm>
              <a:off x="1057721" y="3032307"/>
              <a:ext cx="37994" cy="38989"/>
            </a:xfrm>
            <a:custGeom>
              <a:avLst/>
              <a:gdLst/>
              <a:ahLst/>
              <a:cxnLst/>
              <a:rect l="l" t="t" r="r" b="b"/>
              <a:pathLst>
                <a:path w="1451" h="1489" extrusionOk="0">
                  <a:moveTo>
                    <a:pt x="1174" y="0"/>
                  </a:moveTo>
                  <a:cubicBezTo>
                    <a:pt x="935" y="48"/>
                    <a:pt x="563" y="153"/>
                    <a:pt x="344" y="353"/>
                  </a:cubicBezTo>
                  <a:cubicBezTo>
                    <a:pt x="124" y="554"/>
                    <a:pt x="0" y="868"/>
                    <a:pt x="0" y="1279"/>
                  </a:cubicBezTo>
                  <a:cubicBezTo>
                    <a:pt x="0" y="1393"/>
                    <a:pt x="96" y="1488"/>
                    <a:pt x="220" y="1488"/>
                  </a:cubicBezTo>
                  <a:cubicBezTo>
                    <a:pt x="334" y="1479"/>
                    <a:pt x="420" y="1383"/>
                    <a:pt x="420" y="1269"/>
                  </a:cubicBezTo>
                  <a:cubicBezTo>
                    <a:pt x="420" y="992"/>
                    <a:pt x="496" y="782"/>
                    <a:pt x="640" y="649"/>
                  </a:cubicBezTo>
                  <a:cubicBezTo>
                    <a:pt x="840" y="468"/>
                    <a:pt x="1384" y="382"/>
                    <a:pt x="1384" y="382"/>
                  </a:cubicBezTo>
                  <a:lnTo>
                    <a:pt x="1450" y="382"/>
                  </a:lnTo>
                  <a:cubicBezTo>
                    <a:pt x="1403" y="353"/>
                    <a:pt x="1346" y="334"/>
                    <a:pt x="1288" y="315"/>
                  </a:cubicBezTo>
                  <a:cubicBezTo>
                    <a:pt x="1212" y="286"/>
                    <a:pt x="1164" y="210"/>
                    <a:pt x="1174" y="134"/>
                  </a:cubicBezTo>
                  <a:lnTo>
                    <a:pt x="1174" y="19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45"/>
            <p:cNvSpPr/>
            <p:nvPr/>
          </p:nvSpPr>
          <p:spPr>
            <a:xfrm>
              <a:off x="1027556" y="3008767"/>
              <a:ext cx="49673" cy="24064"/>
            </a:xfrm>
            <a:custGeom>
              <a:avLst/>
              <a:gdLst/>
              <a:ahLst/>
              <a:cxnLst/>
              <a:rect l="l" t="t" r="r" b="b"/>
              <a:pathLst>
                <a:path w="1897" h="919" extrusionOk="0">
                  <a:moveTo>
                    <a:pt x="639" y="0"/>
                  </a:moveTo>
                  <a:cubicBezTo>
                    <a:pt x="578" y="0"/>
                    <a:pt x="517" y="4"/>
                    <a:pt x="456" y="12"/>
                  </a:cubicBezTo>
                  <a:lnTo>
                    <a:pt x="265" y="31"/>
                  </a:lnTo>
                  <a:cubicBezTo>
                    <a:pt x="1" y="68"/>
                    <a:pt x="41" y="453"/>
                    <a:pt x="288" y="453"/>
                  </a:cubicBezTo>
                  <a:cubicBezTo>
                    <a:pt x="299" y="453"/>
                    <a:pt x="310" y="452"/>
                    <a:pt x="322" y="451"/>
                  </a:cubicBezTo>
                  <a:lnTo>
                    <a:pt x="513" y="432"/>
                  </a:lnTo>
                  <a:cubicBezTo>
                    <a:pt x="557" y="426"/>
                    <a:pt x="601" y="423"/>
                    <a:pt x="645" y="423"/>
                  </a:cubicBezTo>
                  <a:cubicBezTo>
                    <a:pt x="961" y="423"/>
                    <a:pt x="1265" y="573"/>
                    <a:pt x="1458" y="832"/>
                  </a:cubicBezTo>
                  <a:cubicBezTo>
                    <a:pt x="1496" y="890"/>
                    <a:pt x="1563" y="918"/>
                    <a:pt x="1629" y="918"/>
                  </a:cubicBezTo>
                  <a:cubicBezTo>
                    <a:pt x="1801" y="918"/>
                    <a:pt x="1896" y="727"/>
                    <a:pt x="1801" y="584"/>
                  </a:cubicBezTo>
                  <a:cubicBezTo>
                    <a:pt x="1524" y="214"/>
                    <a:pt x="1091" y="0"/>
                    <a:pt x="63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45"/>
            <p:cNvSpPr/>
            <p:nvPr/>
          </p:nvSpPr>
          <p:spPr>
            <a:xfrm>
              <a:off x="1008965" y="3173785"/>
              <a:ext cx="62006" cy="44881"/>
            </a:xfrm>
            <a:custGeom>
              <a:avLst/>
              <a:gdLst/>
              <a:ahLst/>
              <a:cxnLst/>
              <a:rect l="l" t="t" r="r" b="b"/>
              <a:pathLst>
                <a:path w="2368" h="1714" extrusionOk="0">
                  <a:moveTo>
                    <a:pt x="294" y="1"/>
                  </a:moveTo>
                  <a:cubicBezTo>
                    <a:pt x="59" y="1"/>
                    <a:pt x="1" y="363"/>
                    <a:pt x="260" y="417"/>
                  </a:cubicBezTo>
                  <a:cubicBezTo>
                    <a:pt x="1748" y="741"/>
                    <a:pt x="1929" y="1533"/>
                    <a:pt x="1929" y="1542"/>
                  </a:cubicBezTo>
                  <a:cubicBezTo>
                    <a:pt x="1948" y="1638"/>
                    <a:pt x="2034" y="1714"/>
                    <a:pt x="2139" y="1714"/>
                  </a:cubicBezTo>
                  <a:lnTo>
                    <a:pt x="2177" y="1714"/>
                  </a:lnTo>
                  <a:cubicBezTo>
                    <a:pt x="2292" y="1685"/>
                    <a:pt x="2368" y="1580"/>
                    <a:pt x="2349" y="1466"/>
                  </a:cubicBezTo>
                  <a:cubicBezTo>
                    <a:pt x="2339" y="1418"/>
                    <a:pt x="2139" y="388"/>
                    <a:pt x="346" y="6"/>
                  </a:cubicBezTo>
                  <a:cubicBezTo>
                    <a:pt x="328" y="3"/>
                    <a:pt x="310" y="1"/>
                    <a:pt x="29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1096606" y="3110417"/>
              <a:ext cx="32338" cy="40063"/>
            </a:xfrm>
            <a:custGeom>
              <a:avLst/>
              <a:gdLst/>
              <a:ahLst/>
              <a:cxnLst/>
              <a:rect l="l" t="t" r="r" b="b"/>
              <a:pathLst>
                <a:path w="1235" h="1530" extrusionOk="0">
                  <a:moveTo>
                    <a:pt x="301" y="1"/>
                  </a:moveTo>
                  <a:cubicBezTo>
                    <a:pt x="79" y="1"/>
                    <a:pt x="1" y="336"/>
                    <a:pt x="242" y="413"/>
                  </a:cubicBezTo>
                  <a:cubicBezTo>
                    <a:pt x="757" y="576"/>
                    <a:pt x="805" y="1320"/>
                    <a:pt x="805" y="1329"/>
                  </a:cubicBezTo>
                  <a:cubicBezTo>
                    <a:pt x="815" y="1444"/>
                    <a:pt x="900" y="1530"/>
                    <a:pt x="1015" y="1530"/>
                  </a:cubicBezTo>
                  <a:lnTo>
                    <a:pt x="1024" y="1530"/>
                  </a:lnTo>
                  <a:cubicBezTo>
                    <a:pt x="1139" y="1520"/>
                    <a:pt x="1234" y="1425"/>
                    <a:pt x="1225" y="1310"/>
                  </a:cubicBezTo>
                  <a:cubicBezTo>
                    <a:pt x="1225" y="1262"/>
                    <a:pt x="1158" y="261"/>
                    <a:pt x="376" y="13"/>
                  </a:cubicBezTo>
                  <a:cubicBezTo>
                    <a:pt x="349" y="5"/>
                    <a:pt x="324" y="1"/>
                    <a:pt x="30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45"/>
            <p:cNvSpPr/>
            <p:nvPr/>
          </p:nvSpPr>
          <p:spPr>
            <a:xfrm>
              <a:off x="1029730" y="3086248"/>
              <a:ext cx="28515" cy="52998"/>
            </a:xfrm>
            <a:custGeom>
              <a:avLst/>
              <a:gdLst/>
              <a:ahLst/>
              <a:cxnLst/>
              <a:rect l="l" t="t" r="r" b="b"/>
              <a:pathLst>
                <a:path w="1089" h="2024" extrusionOk="0">
                  <a:moveTo>
                    <a:pt x="864" y="1"/>
                  </a:moveTo>
                  <a:cubicBezTo>
                    <a:pt x="824" y="1"/>
                    <a:pt x="783" y="13"/>
                    <a:pt x="745" y="39"/>
                  </a:cubicBezTo>
                  <a:cubicBezTo>
                    <a:pt x="449" y="220"/>
                    <a:pt x="1" y="688"/>
                    <a:pt x="1" y="1813"/>
                  </a:cubicBezTo>
                  <a:cubicBezTo>
                    <a:pt x="1" y="1928"/>
                    <a:pt x="106" y="2023"/>
                    <a:pt x="220" y="2023"/>
                  </a:cubicBezTo>
                  <a:cubicBezTo>
                    <a:pt x="335" y="2014"/>
                    <a:pt x="430" y="1918"/>
                    <a:pt x="430" y="1804"/>
                  </a:cubicBezTo>
                  <a:cubicBezTo>
                    <a:pt x="430" y="869"/>
                    <a:pt x="774" y="516"/>
                    <a:pt x="974" y="392"/>
                  </a:cubicBezTo>
                  <a:cubicBezTo>
                    <a:pt x="1050" y="344"/>
                    <a:pt x="1088" y="249"/>
                    <a:pt x="1069" y="163"/>
                  </a:cubicBezTo>
                  <a:cubicBezTo>
                    <a:pt x="1043" y="63"/>
                    <a:pt x="956" y="1"/>
                    <a:pt x="86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45"/>
            <p:cNvSpPr/>
            <p:nvPr/>
          </p:nvSpPr>
          <p:spPr>
            <a:xfrm>
              <a:off x="937323" y="2881770"/>
              <a:ext cx="112674" cy="117387"/>
            </a:xfrm>
            <a:custGeom>
              <a:avLst/>
              <a:gdLst/>
              <a:ahLst/>
              <a:cxnLst/>
              <a:rect l="l" t="t" r="r" b="b"/>
              <a:pathLst>
                <a:path w="4303" h="4483" extrusionOk="0">
                  <a:moveTo>
                    <a:pt x="2385" y="1"/>
                  </a:moveTo>
                  <a:cubicBezTo>
                    <a:pt x="2006" y="1"/>
                    <a:pt x="1618" y="115"/>
                    <a:pt x="1269" y="369"/>
                  </a:cubicBezTo>
                  <a:cubicBezTo>
                    <a:pt x="0" y="1294"/>
                    <a:pt x="324" y="3259"/>
                    <a:pt x="1813" y="3727"/>
                  </a:cubicBezTo>
                  <a:lnTo>
                    <a:pt x="2204" y="4375"/>
                  </a:lnTo>
                  <a:cubicBezTo>
                    <a:pt x="2247" y="4447"/>
                    <a:pt x="2321" y="4483"/>
                    <a:pt x="2395" y="4483"/>
                  </a:cubicBezTo>
                  <a:cubicBezTo>
                    <a:pt x="2469" y="4483"/>
                    <a:pt x="2543" y="4447"/>
                    <a:pt x="2585" y="4375"/>
                  </a:cubicBezTo>
                  <a:lnTo>
                    <a:pt x="2977" y="3727"/>
                  </a:lnTo>
                  <a:cubicBezTo>
                    <a:pt x="3759" y="3479"/>
                    <a:pt x="4293" y="2744"/>
                    <a:pt x="4303" y="1914"/>
                  </a:cubicBezTo>
                  <a:cubicBezTo>
                    <a:pt x="4303" y="783"/>
                    <a:pt x="3375" y="1"/>
                    <a:pt x="2385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45"/>
            <p:cNvSpPr/>
            <p:nvPr/>
          </p:nvSpPr>
          <p:spPr>
            <a:xfrm>
              <a:off x="985032" y="2920628"/>
              <a:ext cx="26499" cy="22755"/>
            </a:xfrm>
            <a:custGeom>
              <a:avLst/>
              <a:gdLst/>
              <a:ahLst/>
              <a:cxnLst/>
              <a:rect l="l" t="t" r="r" b="b"/>
              <a:pathLst>
                <a:path w="1012" h="869" extrusionOk="0">
                  <a:moveTo>
                    <a:pt x="570" y="0"/>
                  </a:moveTo>
                  <a:cubicBezTo>
                    <a:pt x="464" y="0"/>
                    <a:pt x="356" y="39"/>
                    <a:pt x="267" y="125"/>
                  </a:cubicBezTo>
                  <a:cubicBezTo>
                    <a:pt x="0" y="392"/>
                    <a:pt x="191" y="859"/>
                    <a:pt x="573" y="869"/>
                  </a:cubicBezTo>
                  <a:cubicBezTo>
                    <a:pt x="811" y="869"/>
                    <a:pt x="1011" y="669"/>
                    <a:pt x="1011" y="430"/>
                  </a:cubicBezTo>
                  <a:cubicBezTo>
                    <a:pt x="1005" y="171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45"/>
            <p:cNvSpPr/>
            <p:nvPr/>
          </p:nvSpPr>
          <p:spPr>
            <a:xfrm>
              <a:off x="963298" y="2897271"/>
              <a:ext cx="72951" cy="69233"/>
            </a:xfrm>
            <a:custGeom>
              <a:avLst/>
              <a:gdLst/>
              <a:ahLst/>
              <a:cxnLst/>
              <a:rect l="l" t="t" r="r" b="b"/>
              <a:pathLst>
                <a:path w="2786" h="2644" extrusionOk="0">
                  <a:moveTo>
                    <a:pt x="1403" y="752"/>
                  </a:moveTo>
                  <a:cubicBezTo>
                    <a:pt x="1474" y="752"/>
                    <a:pt x="1546" y="764"/>
                    <a:pt x="1613" y="788"/>
                  </a:cubicBezTo>
                  <a:lnTo>
                    <a:pt x="1632" y="797"/>
                  </a:lnTo>
                  <a:cubicBezTo>
                    <a:pt x="1765" y="855"/>
                    <a:pt x="1870" y="960"/>
                    <a:pt x="1927" y="1093"/>
                  </a:cubicBezTo>
                  <a:lnTo>
                    <a:pt x="1937" y="1112"/>
                  </a:lnTo>
                  <a:cubicBezTo>
                    <a:pt x="1985" y="1246"/>
                    <a:pt x="1985" y="1398"/>
                    <a:pt x="1937" y="1532"/>
                  </a:cubicBezTo>
                  <a:lnTo>
                    <a:pt x="1927" y="1551"/>
                  </a:lnTo>
                  <a:cubicBezTo>
                    <a:pt x="1870" y="1685"/>
                    <a:pt x="1765" y="1790"/>
                    <a:pt x="1632" y="1847"/>
                  </a:cubicBezTo>
                  <a:lnTo>
                    <a:pt x="1613" y="1856"/>
                  </a:lnTo>
                  <a:cubicBezTo>
                    <a:pt x="1546" y="1885"/>
                    <a:pt x="1474" y="1899"/>
                    <a:pt x="1403" y="1899"/>
                  </a:cubicBezTo>
                  <a:cubicBezTo>
                    <a:pt x="1331" y="1899"/>
                    <a:pt x="1260" y="1885"/>
                    <a:pt x="1193" y="1856"/>
                  </a:cubicBezTo>
                  <a:lnTo>
                    <a:pt x="1174" y="1847"/>
                  </a:lnTo>
                  <a:cubicBezTo>
                    <a:pt x="1040" y="1790"/>
                    <a:pt x="935" y="1685"/>
                    <a:pt x="878" y="1551"/>
                  </a:cubicBezTo>
                  <a:lnTo>
                    <a:pt x="868" y="1532"/>
                  </a:lnTo>
                  <a:cubicBezTo>
                    <a:pt x="811" y="1398"/>
                    <a:pt x="811" y="1246"/>
                    <a:pt x="868" y="1112"/>
                  </a:cubicBezTo>
                  <a:lnTo>
                    <a:pt x="878" y="1093"/>
                  </a:lnTo>
                  <a:cubicBezTo>
                    <a:pt x="935" y="960"/>
                    <a:pt x="1040" y="855"/>
                    <a:pt x="1174" y="797"/>
                  </a:cubicBezTo>
                  <a:lnTo>
                    <a:pt x="1193" y="788"/>
                  </a:lnTo>
                  <a:cubicBezTo>
                    <a:pt x="1260" y="764"/>
                    <a:pt x="1331" y="752"/>
                    <a:pt x="1403" y="752"/>
                  </a:cubicBezTo>
                  <a:close/>
                  <a:moveTo>
                    <a:pt x="1403" y="1"/>
                  </a:moveTo>
                  <a:cubicBezTo>
                    <a:pt x="1298" y="1"/>
                    <a:pt x="1193" y="72"/>
                    <a:pt x="1193" y="216"/>
                  </a:cubicBezTo>
                  <a:lnTo>
                    <a:pt x="1193" y="349"/>
                  </a:lnTo>
                  <a:cubicBezTo>
                    <a:pt x="1069" y="378"/>
                    <a:pt x="964" y="425"/>
                    <a:pt x="859" y="483"/>
                  </a:cubicBezTo>
                  <a:lnTo>
                    <a:pt x="763" y="387"/>
                  </a:lnTo>
                  <a:cubicBezTo>
                    <a:pt x="717" y="341"/>
                    <a:pt x="666" y="322"/>
                    <a:pt x="617" y="322"/>
                  </a:cubicBezTo>
                  <a:cubicBezTo>
                    <a:pt x="453" y="322"/>
                    <a:pt x="313" y="538"/>
                    <a:pt x="468" y="693"/>
                  </a:cubicBezTo>
                  <a:lnTo>
                    <a:pt x="563" y="788"/>
                  </a:lnTo>
                  <a:cubicBezTo>
                    <a:pt x="496" y="883"/>
                    <a:pt x="449" y="998"/>
                    <a:pt x="430" y="1112"/>
                  </a:cubicBezTo>
                  <a:lnTo>
                    <a:pt x="286" y="1112"/>
                  </a:lnTo>
                  <a:cubicBezTo>
                    <a:pt x="0" y="1112"/>
                    <a:pt x="0" y="1532"/>
                    <a:pt x="286" y="1532"/>
                  </a:cubicBezTo>
                  <a:lnTo>
                    <a:pt x="420" y="1532"/>
                  </a:lnTo>
                  <a:cubicBezTo>
                    <a:pt x="449" y="1656"/>
                    <a:pt x="496" y="1761"/>
                    <a:pt x="563" y="1866"/>
                  </a:cubicBezTo>
                  <a:lnTo>
                    <a:pt x="468" y="1961"/>
                  </a:lnTo>
                  <a:cubicBezTo>
                    <a:pt x="314" y="2108"/>
                    <a:pt x="453" y="2323"/>
                    <a:pt x="617" y="2323"/>
                  </a:cubicBezTo>
                  <a:cubicBezTo>
                    <a:pt x="666" y="2323"/>
                    <a:pt x="717" y="2303"/>
                    <a:pt x="763" y="2257"/>
                  </a:cubicBezTo>
                  <a:lnTo>
                    <a:pt x="859" y="2162"/>
                  </a:lnTo>
                  <a:cubicBezTo>
                    <a:pt x="964" y="2228"/>
                    <a:pt x="1069" y="2276"/>
                    <a:pt x="1183" y="2295"/>
                  </a:cubicBezTo>
                  <a:lnTo>
                    <a:pt x="1183" y="2429"/>
                  </a:lnTo>
                  <a:cubicBezTo>
                    <a:pt x="1183" y="2572"/>
                    <a:pt x="1291" y="2643"/>
                    <a:pt x="1398" y="2643"/>
                  </a:cubicBezTo>
                  <a:cubicBezTo>
                    <a:pt x="1505" y="2643"/>
                    <a:pt x="1613" y="2572"/>
                    <a:pt x="1613" y="2429"/>
                  </a:cubicBezTo>
                  <a:lnTo>
                    <a:pt x="1613" y="2295"/>
                  </a:lnTo>
                  <a:cubicBezTo>
                    <a:pt x="1727" y="2276"/>
                    <a:pt x="1841" y="2228"/>
                    <a:pt x="1937" y="2162"/>
                  </a:cubicBezTo>
                  <a:lnTo>
                    <a:pt x="2032" y="2257"/>
                  </a:lnTo>
                  <a:cubicBezTo>
                    <a:pt x="2079" y="2304"/>
                    <a:pt x="2132" y="2324"/>
                    <a:pt x="2182" y="2324"/>
                  </a:cubicBezTo>
                  <a:cubicBezTo>
                    <a:pt x="2345" y="2324"/>
                    <a:pt x="2484" y="2115"/>
                    <a:pt x="2338" y="1961"/>
                  </a:cubicBezTo>
                  <a:lnTo>
                    <a:pt x="2233" y="1866"/>
                  </a:lnTo>
                  <a:cubicBezTo>
                    <a:pt x="2299" y="1761"/>
                    <a:pt x="2347" y="1656"/>
                    <a:pt x="2376" y="1532"/>
                  </a:cubicBezTo>
                  <a:lnTo>
                    <a:pt x="2509" y="1532"/>
                  </a:lnTo>
                  <a:cubicBezTo>
                    <a:pt x="2786" y="1532"/>
                    <a:pt x="2786" y="1112"/>
                    <a:pt x="2509" y="1112"/>
                  </a:cubicBezTo>
                  <a:lnTo>
                    <a:pt x="2376" y="1112"/>
                  </a:lnTo>
                  <a:cubicBezTo>
                    <a:pt x="2347" y="998"/>
                    <a:pt x="2299" y="883"/>
                    <a:pt x="2242" y="788"/>
                  </a:cubicBezTo>
                  <a:lnTo>
                    <a:pt x="2338" y="693"/>
                  </a:lnTo>
                  <a:cubicBezTo>
                    <a:pt x="2491" y="539"/>
                    <a:pt x="2348" y="330"/>
                    <a:pt x="2183" y="330"/>
                  </a:cubicBezTo>
                  <a:cubicBezTo>
                    <a:pt x="2132" y="330"/>
                    <a:pt x="2079" y="350"/>
                    <a:pt x="2032" y="397"/>
                  </a:cubicBezTo>
                  <a:lnTo>
                    <a:pt x="1937" y="492"/>
                  </a:lnTo>
                  <a:cubicBezTo>
                    <a:pt x="1841" y="425"/>
                    <a:pt x="1727" y="378"/>
                    <a:pt x="1613" y="359"/>
                  </a:cubicBezTo>
                  <a:lnTo>
                    <a:pt x="1613" y="216"/>
                  </a:lnTo>
                  <a:cubicBezTo>
                    <a:pt x="1613" y="72"/>
                    <a:pt x="1508" y="1"/>
                    <a:pt x="140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45"/>
            <p:cNvSpPr/>
            <p:nvPr/>
          </p:nvSpPr>
          <p:spPr>
            <a:xfrm>
              <a:off x="861622" y="2994837"/>
              <a:ext cx="150171" cy="254073"/>
            </a:xfrm>
            <a:custGeom>
              <a:avLst/>
              <a:gdLst/>
              <a:ahLst/>
              <a:cxnLst/>
              <a:rect l="l" t="t" r="r" b="b"/>
              <a:pathLst>
                <a:path w="5735" h="9703" extrusionOk="0">
                  <a:moveTo>
                    <a:pt x="3168" y="0"/>
                  </a:moveTo>
                  <a:cubicBezTo>
                    <a:pt x="3091" y="10"/>
                    <a:pt x="3025" y="19"/>
                    <a:pt x="2958" y="38"/>
                  </a:cubicBezTo>
                  <a:cubicBezTo>
                    <a:pt x="2328" y="210"/>
                    <a:pt x="1899" y="782"/>
                    <a:pt x="1909" y="1431"/>
                  </a:cubicBezTo>
                  <a:lnTo>
                    <a:pt x="1909" y="1450"/>
                  </a:lnTo>
                  <a:lnTo>
                    <a:pt x="1909" y="1565"/>
                  </a:lnTo>
                  <a:cubicBezTo>
                    <a:pt x="1909" y="1641"/>
                    <a:pt x="1861" y="1717"/>
                    <a:pt x="1784" y="1746"/>
                  </a:cubicBezTo>
                  <a:cubicBezTo>
                    <a:pt x="1727" y="1765"/>
                    <a:pt x="1680" y="1784"/>
                    <a:pt x="1622" y="1813"/>
                  </a:cubicBezTo>
                  <a:cubicBezTo>
                    <a:pt x="1126" y="2061"/>
                    <a:pt x="821" y="2566"/>
                    <a:pt x="821" y="3120"/>
                  </a:cubicBezTo>
                  <a:cubicBezTo>
                    <a:pt x="821" y="3311"/>
                    <a:pt x="859" y="3492"/>
                    <a:pt x="926" y="3664"/>
                  </a:cubicBezTo>
                  <a:cubicBezTo>
                    <a:pt x="945" y="3711"/>
                    <a:pt x="964" y="3759"/>
                    <a:pt x="983" y="3797"/>
                  </a:cubicBezTo>
                  <a:cubicBezTo>
                    <a:pt x="1021" y="3873"/>
                    <a:pt x="993" y="3969"/>
                    <a:pt x="926" y="4017"/>
                  </a:cubicBezTo>
                  <a:cubicBezTo>
                    <a:pt x="830" y="4074"/>
                    <a:pt x="745" y="4150"/>
                    <a:pt x="668" y="4226"/>
                  </a:cubicBezTo>
                  <a:cubicBezTo>
                    <a:pt x="239" y="4637"/>
                    <a:pt x="1" y="5199"/>
                    <a:pt x="1" y="5791"/>
                  </a:cubicBezTo>
                  <a:cubicBezTo>
                    <a:pt x="1" y="6812"/>
                    <a:pt x="687" y="7661"/>
                    <a:pt x="1594" y="7852"/>
                  </a:cubicBezTo>
                  <a:lnTo>
                    <a:pt x="1622" y="7861"/>
                  </a:lnTo>
                  <a:lnTo>
                    <a:pt x="1708" y="7880"/>
                  </a:lnTo>
                  <a:cubicBezTo>
                    <a:pt x="1784" y="7890"/>
                    <a:pt x="1842" y="7947"/>
                    <a:pt x="1851" y="8014"/>
                  </a:cubicBezTo>
                  <a:cubicBezTo>
                    <a:pt x="1861" y="8042"/>
                    <a:pt x="1861" y="8071"/>
                    <a:pt x="1870" y="8100"/>
                  </a:cubicBezTo>
                  <a:cubicBezTo>
                    <a:pt x="1880" y="8128"/>
                    <a:pt x="1889" y="8166"/>
                    <a:pt x="1889" y="8195"/>
                  </a:cubicBezTo>
                  <a:cubicBezTo>
                    <a:pt x="2109" y="9063"/>
                    <a:pt x="2882" y="9683"/>
                    <a:pt x="3778" y="9702"/>
                  </a:cubicBezTo>
                  <a:cubicBezTo>
                    <a:pt x="4255" y="9702"/>
                    <a:pt x="4723" y="9521"/>
                    <a:pt x="5076" y="9187"/>
                  </a:cubicBezTo>
                  <a:cubicBezTo>
                    <a:pt x="5496" y="8777"/>
                    <a:pt x="5734" y="8224"/>
                    <a:pt x="5724" y="7632"/>
                  </a:cubicBezTo>
                  <a:cubicBezTo>
                    <a:pt x="5724" y="7127"/>
                    <a:pt x="5553" y="6630"/>
                    <a:pt x="5219" y="6249"/>
                  </a:cubicBezTo>
                  <a:cubicBezTo>
                    <a:pt x="5171" y="6192"/>
                    <a:pt x="5114" y="6134"/>
                    <a:pt x="5057" y="6077"/>
                  </a:cubicBezTo>
                  <a:cubicBezTo>
                    <a:pt x="5028" y="6049"/>
                    <a:pt x="4999" y="6001"/>
                    <a:pt x="5009" y="5953"/>
                  </a:cubicBezTo>
                  <a:lnTo>
                    <a:pt x="5009" y="1441"/>
                  </a:lnTo>
                  <a:cubicBezTo>
                    <a:pt x="4999" y="649"/>
                    <a:pt x="4351" y="10"/>
                    <a:pt x="35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45"/>
            <p:cNvSpPr/>
            <p:nvPr/>
          </p:nvSpPr>
          <p:spPr>
            <a:xfrm>
              <a:off x="939287" y="3147705"/>
              <a:ext cx="59257" cy="28515"/>
            </a:xfrm>
            <a:custGeom>
              <a:avLst/>
              <a:gdLst/>
              <a:ahLst/>
              <a:cxnLst/>
              <a:rect l="l" t="t" r="r" b="b"/>
              <a:pathLst>
                <a:path w="2263" h="1089" extrusionOk="0">
                  <a:moveTo>
                    <a:pt x="2043" y="1"/>
                  </a:moveTo>
                  <a:cubicBezTo>
                    <a:pt x="1385" y="67"/>
                    <a:pt x="555" y="325"/>
                    <a:pt x="154" y="726"/>
                  </a:cubicBezTo>
                  <a:cubicBezTo>
                    <a:pt x="1" y="879"/>
                    <a:pt x="138" y="1088"/>
                    <a:pt x="301" y="1088"/>
                  </a:cubicBezTo>
                  <a:cubicBezTo>
                    <a:pt x="350" y="1088"/>
                    <a:pt x="403" y="1068"/>
                    <a:pt x="450" y="1021"/>
                  </a:cubicBezTo>
                  <a:cubicBezTo>
                    <a:pt x="831" y="659"/>
                    <a:pt x="1680" y="439"/>
                    <a:pt x="2262" y="411"/>
                  </a:cubicBezTo>
                  <a:cubicBezTo>
                    <a:pt x="2205" y="354"/>
                    <a:pt x="2157" y="296"/>
                    <a:pt x="2100" y="249"/>
                  </a:cubicBezTo>
                  <a:cubicBezTo>
                    <a:pt x="2062" y="211"/>
                    <a:pt x="2043" y="163"/>
                    <a:pt x="2043" y="115"/>
                  </a:cubicBezTo>
                  <a:lnTo>
                    <a:pt x="204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45"/>
            <p:cNvSpPr/>
            <p:nvPr/>
          </p:nvSpPr>
          <p:spPr>
            <a:xfrm>
              <a:off x="903597" y="3173444"/>
              <a:ext cx="36371" cy="35978"/>
            </a:xfrm>
            <a:custGeom>
              <a:avLst/>
              <a:gdLst/>
              <a:ahLst/>
              <a:cxnLst/>
              <a:rect l="l" t="t" r="r" b="b"/>
              <a:pathLst>
                <a:path w="1389" h="1374" extrusionOk="0">
                  <a:moveTo>
                    <a:pt x="1091" y="0"/>
                  </a:moveTo>
                  <a:cubicBezTo>
                    <a:pt x="1063" y="0"/>
                    <a:pt x="1034" y="6"/>
                    <a:pt x="1002" y="19"/>
                  </a:cubicBezTo>
                  <a:cubicBezTo>
                    <a:pt x="525" y="201"/>
                    <a:pt x="162" y="763"/>
                    <a:pt x="0" y="1031"/>
                  </a:cubicBezTo>
                  <a:lnTo>
                    <a:pt x="29" y="1040"/>
                  </a:lnTo>
                  <a:lnTo>
                    <a:pt x="115" y="1059"/>
                  </a:lnTo>
                  <a:cubicBezTo>
                    <a:pt x="191" y="1069"/>
                    <a:pt x="248" y="1126"/>
                    <a:pt x="258" y="1193"/>
                  </a:cubicBezTo>
                  <a:cubicBezTo>
                    <a:pt x="267" y="1221"/>
                    <a:pt x="267" y="1250"/>
                    <a:pt x="277" y="1279"/>
                  </a:cubicBezTo>
                  <a:cubicBezTo>
                    <a:pt x="286" y="1307"/>
                    <a:pt x="296" y="1345"/>
                    <a:pt x="306" y="1374"/>
                  </a:cubicBezTo>
                  <a:lnTo>
                    <a:pt x="306" y="1364"/>
                  </a:lnTo>
                  <a:cubicBezTo>
                    <a:pt x="306" y="1355"/>
                    <a:pt x="687" y="582"/>
                    <a:pt x="1135" y="420"/>
                  </a:cubicBezTo>
                  <a:cubicBezTo>
                    <a:pt x="1389" y="352"/>
                    <a:pt x="1306" y="0"/>
                    <a:pt x="109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45"/>
            <p:cNvSpPr/>
            <p:nvPr/>
          </p:nvSpPr>
          <p:spPr>
            <a:xfrm>
              <a:off x="878852" y="3083761"/>
              <a:ext cx="52998" cy="21498"/>
            </a:xfrm>
            <a:custGeom>
              <a:avLst/>
              <a:gdLst/>
              <a:ahLst/>
              <a:cxnLst/>
              <a:rect l="l" t="t" r="r" b="b"/>
              <a:pathLst>
                <a:path w="2024" h="821" extrusionOk="0">
                  <a:moveTo>
                    <a:pt x="1813" y="0"/>
                  </a:moveTo>
                  <a:cubicBezTo>
                    <a:pt x="1289" y="0"/>
                    <a:pt x="764" y="86"/>
                    <a:pt x="268" y="268"/>
                  </a:cubicBezTo>
                  <a:cubicBezTo>
                    <a:pt x="287" y="315"/>
                    <a:pt x="306" y="353"/>
                    <a:pt x="325" y="401"/>
                  </a:cubicBezTo>
                  <a:cubicBezTo>
                    <a:pt x="363" y="477"/>
                    <a:pt x="335" y="563"/>
                    <a:pt x="268" y="611"/>
                  </a:cubicBezTo>
                  <a:cubicBezTo>
                    <a:pt x="172" y="678"/>
                    <a:pt x="87" y="745"/>
                    <a:pt x="1" y="821"/>
                  </a:cubicBezTo>
                  <a:cubicBezTo>
                    <a:pt x="20" y="821"/>
                    <a:pt x="39" y="811"/>
                    <a:pt x="48" y="802"/>
                  </a:cubicBezTo>
                  <a:cubicBezTo>
                    <a:pt x="48" y="793"/>
                    <a:pt x="874" y="427"/>
                    <a:pt x="1680" y="427"/>
                  </a:cubicBezTo>
                  <a:cubicBezTo>
                    <a:pt x="1718" y="427"/>
                    <a:pt x="1756" y="428"/>
                    <a:pt x="1794" y="430"/>
                  </a:cubicBezTo>
                  <a:cubicBezTo>
                    <a:pt x="1909" y="430"/>
                    <a:pt x="2014" y="344"/>
                    <a:pt x="2014" y="229"/>
                  </a:cubicBezTo>
                  <a:cubicBezTo>
                    <a:pt x="2023" y="105"/>
                    <a:pt x="1928" y="10"/>
                    <a:pt x="1813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45"/>
            <p:cNvSpPr/>
            <p:nvPr/>
          </p:nvSpPr>
          <p:spPr>
            <a:xfrm>
              <a:off x="904094" y="3032307"/>
              <a:ext cx="38230" cy="38989"/>
            </a:xfrm>
            <a:custGeom>
              <a:avLst/>
              <a:gdLst/>
              <a:ahLst/>
              <a:cxnLst/>
              <a:rect l="l" t="t" r="r" b="b"/>
              <a:pathLst>
                <a:path w="1460" h="1489" extrusionOk="0">
                  <a:moveTo>
                    <a:pt x="287" y="0"/>
                  </a:moveTo>
                  <a:lnTo>
                    <a:pt x="287" y="19"/>
                  </a:lnTo>
                  <a:lnTo>
                    <a:pt x="287" y="134"/>
                  </a:lnTo>
                  <a:cubicBezTo>
                    <a:pt x="287" y="210"/>
                    <a:pt x="239" y="286"/>
                    <a:pt x="162" y="315"/>
                  </a:cubicBezTo>
                  <a:cubicBezTo>
                    <a:pt x="105" y="334"/>
                    <a:pt x="58" y="353"/>
                    <a:pt x="0" y="382"/>
                  </a:cubicBezTo>
                  <a:lnTo>
                    <a:pt x="77" y="382"/>
                  </a:lnTo>
                  <a:cubicBezTo>
                    <a:pt x="77" y="382"/>
                    <a:pt x="611" y="468"/>
                    <a:pt x="821" y="649"/>
                  </a:cubicBezTo>
                  <a:cubicBezTo>
                    <a:pt x="964" y="782"/>
                    <a:pt x="1031" y="992"/>
                    <a:pt x="1031" y="1269"/>
                  </a:cubicBezTo>
                  <a:cubicBezTo>
                    <a:pt x="1031" y="1383"/>
                    <a:pt x="1116" y="1479"/>
                    <a:pt x="1241" y="1488"/>
                  </a:cubicBezTo>
                  <a:cubicBezTo>
                    <a:pt x="1355" y="1488"/>
                    <a:pt x="1460" y="1393"/>
                    <a:pt x="1460" y="1279"/>
                  </a:cubicBezTo>
                  <a:cubicBezTo>
                    <a:pt x="1460" y="868"/>
                    <a:pt x="1326" y="554"/>
                    <a:pt x="1107" y="353"/>
                  </a:cubicBezTo>
                  <a:cubicBezTo>
                    <a:pt x="888" y="153"/>
                    <a:pt x="525" y="48"/>
                    <a:pt x="28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45"/>
            <p:cNvSpPr/>
            <p:nvPr/>
          </p:nvSpPr>
          <p:spPr>
            <a:xfrm>
              <a:off x="922581" y="3008819"/>
              <a:ext cx="49751" cy="24012"/>
            </a:xfrm>
            <a:custGeom>
              <a:avLst/>
              <a:gdLst/>
              <a:ahLst/>
              <a:cxnLst/>
              <a:rect l="l" t="t" r="r" b="b"/>
              <a:pathLst>
                <a:path w="1900" h="917" extrusionOk="0">
                  <a:moveTo>
                    <a:pt x="1274" y="1"/>
                  </a:moveTo>
                  <a:cubicBezTo>
                    <a:pt x="816" y="1"/>
                    <a:pt x="377" y="208"/>
                    <a:pt x="105" y="582"/>
                  </a:cubicBezTo>
                  <a:cubicBezTo>
                    <a:pt x="0" y="725"/>
                    <a:pt x="105" y="916"/>
                    <a:pt x="277" y="916"/>
                  </a:cubicBezTo>
                  <a:cubicBezTo>
                    <a:pt x="334" y="916"/>
                    <a:pt x="401" y="888"/>
                    <a:pt x="439" y="840"/>
                  </a:cubicBezTo>
                  <a:cubicBezTo>
                    <a:pt x="636" y="574"/>
                    <a:pt x="949" y="424"/>
                    <a:pt x="1280" y="424"/>
                  </a:cubicBezTo>
                  <a:cubicBezTo>
                    <a:pt x="1318" y="424"/>
                    <a:pt x="1355" y="426"/>
                    <a:pt x="1393" y="430"/>
                  </a:cubicBezTo>
                  <a:lnTo>
                    <a:pt x="1574" y="458"/>
                  </a:lnTo>
                  <a:cubicBezTo>
                    <a:pt x="1584" y="459"/>
                    <a:pt x="1593" y="460"/>
                    <a:pt x="1602" y="460"/>
                  </a:cubicBezTo>
                  <a:cubicBezTo>
                    <a:pt x="1863" y="460"/>
                    <a:pt x="1899" y="66"/>
                    <a:pt x="1632" y="39"/>
                  </a:cubicBezTo>
                  <a:lnTo>
                    <a:pt x="1441" y="10"/>
                  </a:lnTo>
                  <a:cubicBezTo>
                    <a:pt x="1385" y="4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45"/>
            <p:cNvSpPr/>
            <p:nvPr/>
          </p:nvSpPr>
          <p:spPr>
            <a:xfrm>
              <a:off x="929075" y="3173785"/>
              <a:ext cx="62006" cy="44881"/>
            </a:xfrm>
            <a:custGeom>
              <a:avLst/>
              <a:gdLst/>
              <a:ahLst/>
              <a:cxnLst/>
              <a:rect l="l" t="t" r="r" b="b"/>
              <a:pathLst>
                <a:path w="2368" h="1714" extrusionOk="0">
                  <a:moveTo>
                    <a:pt x="2074" y="1"/>
                  </a:moveTo>
                  <a:cubicBezTo>
                    <a:pt x="2058" y="1"/>
                    <a:pt x="2041" y="3"/>
                    <a:pt x="2023" y="6"/>
                  </a:cubicBezTo>
                  <a:cubicBezTo>
                    <a:pt x="229" y="388"/>
                    <a:pt x="29" y="1418"/>
                    <a:pt x="19" y="1466"/>
                  </a:cubicBezTo>
                  <a:cubicBezTo>
                    <a:pt x="0" y="1580"/>
                    <a:pt x="77" y="1685"/>
                    <a:pt x="191" y="1714"/>
                  </a:cubicBezTo>
                  <a:lnTo>
                    <a:pt x="229" y="1714"/>
                  </a:lnTo>
                  <a:cubicBezTo>
                    <a:pt x="334" y="1714"/>
                    <a:pt x="420" y="1638"/>
                    <a:pt x="439" y="1542"/>
                  </a:cubicBezTo>
                  <a:cubicBezTo>
                    <a:pt x="439" y="1533"/>
                    <a:pt x="620" y="741"/>
                    <a:pt x="2109" y="417"/>
                  </a:cubicBezTo>
                  <a:cubicBezTo>
                    <a:pt x="2367" y="363"/>
                    <a:pt x="2309" y="1"/>
                    <a:pt x="20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1" name="Google Shape;3581;p45"/>
            <p:cNvSpPr/>
            <p:nvPr/>
          </p:nvSpPr>
          <p:spPr>
            <a:xfrm>
              <a:off x="871127" y="3110417"/>
              <a:ext cx="32077" cy="40063"/>
            </a:xfrm>
            <a:custGeom>
              <a:avLst/>
              <a:gdLst/>
              <a:ahLst/>
              <a:cxnLst/>
              <a:rect l="l" t="t" r="r" b="b"/>
              <a:pathLst>
                <a:path w="1225" h="1530" extrusionOk="0">
                  <a:moveTo>
                    <a:pt x="931" y="1"/>
                  </a:moveTo>
                  <a:cubicBezTo>
                    <a:pt x="908" y="1"/>
                    <a:pt x="884" y="5"/>
                    <a:pt x="859" y="13"/>
                  </a:cubicBezTo>
                  <a:cubicBezTo>
                    <a:pt x="67" y="261"/>
                    <a:pt x="10" y="1262"/>
                    <a:pt x="10" y="1310"/>
                  </a:cubicBezTo>
                  <a:cubicBezTo>
                    <a:pt x="0" y="1425"/>
                    <a:pt x="86" y="1520"/>
                    <a:pt x="210" y="1530"/>
                  </a:cubicBezTo>
                  <a:lnTo>
                    <a:pt x="219" y="1530"/>
                  </a:lnTo>
                  <a:cubicBezTo>
                    <a:pt x="324" y="1530"/>
                    <a:pt x="420" y="1444"/>
                    <a:pt x="429" y="1329"/>
                  </a:cubicBezTo>
                  <a:cubicBezTo>
                    <a:pt x="429" y="1320"/>
                    <a:pt x="477" y="576"/>
                    <a:pt x="983" y="413"/>
                  </a:cubicBezTo>
                  <a:cubicBezTo>
                    <a:pt x="1224" y="336"/>
                    <a:pt x="1146" y="1"/>
                    <a:pt x="93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2" name="Google Shape;3582;p45"/>
            <p:cNvSpPr/>
            <p:nvPr/>
          </p:nvSpPr>
          <p:spPr>
            <a:xfrm>
              <a:off x="941800" y="3086248"/>
              <a:ext cx="28254" cy="52998"/>
            </a:xfrm>
            <a:custGeom>
              <a:avLst/>
              <a:gdLst/>
              <a:ahLst/>
              <a:cxnLst/>
              <a:rect l="l" t="t" r="r" b="b"/>
              <a:pathLst>
                <a:path w="1079" h="2024" extrusionOk="0">
                  <a:moveTo>
                    <a:pt x="216" y="1"/>
                  </a:moveTo>
                  <a:cubicBezTo>
                    <a:pt x="124" y="1"/>
                    <a:pt x="40" y="63"/>
                    <a:pt x="20" y="163"/>
                  </a:cubicBezTo>
                  <a:cubicBezTo>
                    <a:pt x="1" y="249"/>
                    <a:pt x="29" y="344"/>
                    <a:pt x="115" y="392"/>
                  </a:cubicBezTo>
                  <a:cubicBezTo>
                    <a:pt x="306" y="516"/>
                    <a:pt x="659" y="869"/>
                    <a:pt x="659" y="1804"/>
                  </a:cubicBezTo>
                  <a:cubicBezTo>
                    <a:pt x="659" y="1918"/>
                    <a:pt x="745" y="2014"/>
                    <a:pt x="859" y="2023"/>
                  </a:cubicBezTo>
                  <a:cubicBezTo>
                    <a:pt x="983" y="2023"/>
                    <a:pt x="1079" y="1928"/>
                    <a:pt x="1079" y="1813"/>
                  </a:cubicBezTo>
                  <a:cubicBezTo>
                    <a:pt x="1079" y="688"/>
                    <a:pt x="630" y="220"/>
                    <a:pt x="335" y="39"/>
                  </a:cubicBezTo>
                  <a:cubicBezTo>
                    <a:pt x="297" y="13"/>
                    <a:pt x="256" y="1"/>
                    <a:pt x="21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3" name="Google Shape;3583;p45"/>
          <p:cNvGrpSpPr/>
          <p:nvPr/>
        </p:nvGrpSpPr>
        <p:grpSpPr>
          <a:xfrm>
            <a:off x="5296634" y="3695804"/>
            <a:ext cx="529968" cy="526662"/>
            <a:chOff x="3968184" y="2881691"/>
            <a:chExt cx="369444" cy="367140"/>
          </a:xfrm>
        </p:grpSpPr>
        <p:sp>
          <p:nvSpPr>
            <p:cNvPr id="3584" name="Google Shape;3584;p45"/>
            <p:cNvSpPr/>
            <p:nvPr/>
          </p:nvSpPr>
          <p:spPr>
            <a:xfrm>
              <a:off x="4042131" y="3065536"/>
              <a:ext cx="109925" cy="110186"/>
            </a:xfrm>
            <a:custGeom>
              <a:avLst/>
              <a:gdLst/>
              <a:ahLst/>
              <a:cxnLst/>
              <a:rect l="l" t="t" r="r" b="b"/>
              <a:pathLst>
                <a:path w="4198" h="4208" extrusionOk="0">
                  <a:moveTo>
                    <a:pt x="1154" y="0"/>
                  </a:moveTo>
                  <a:lnTo>
                    <a:pt x="0" y="1154"/>
                  </a:lnTo>
                  <a:lnTo>
                    <a:pt x="3043" y="4207"/>
                  </a:lnTo>
                  <a:lnTo>
                    <a:pt x="4198" y="304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p45"/>
            <p:cNvSpPr/>
            <p:nvPr/>
          </p:nvSpPr>
          <p:spPr>
            <a:xfrm>
              <a:off x="4047865" y="3068521"/>
              <a:ext cx="54491" cy="54229"/>
            </a:xfrm>
            <a:custGeom>
              <a:avLst/>
              <a:gdLst/>
              <a:ahLst/>
              <a:cxnLst/>
              <a:rect l="l" t="t" r="r" b="b"/>
              <a:pathLst>
                <a:path w="2081" h="2071" extrusionOk="0">
                  <a:moveTo>
                    <a:pt x="1040" y="0"/>
                  </a:moveTo>
                  <a:lnTo>
                    <a:pt x="1" y="1260"/>
                  </a:lnTo>
                  <a:lnTo>
                    <a:pt x="811" y="2071"/>
                  </a:lnTo>
                  <a:lnTo>
                    <a:pt x="2080" y="1031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45"/>
            <p:cNvSpPr/>
            <p:nvPr/>
          </p:nvSpPr>
          <p:spPr>
            <a:xfrm>
              <a:off x="4094841" y="3115471"/>
              <a:ext cx="54465" cy="54255"/>
            </a:xfrm>
            <a:custGeom>
              <a:avLst/>
              <a:gdLst/>
              <a:ahLst/>
              <a:cxnLst/>
              <a:rect l="l" t="t" r="r" b="b"/>
              <a:pathLst>
                <a:path w="2080" h="2072" extrusionOk="0">
                  <a:moveTo>
                    <a:pt x="1049" y="1"/>
                  </a:moveTo>
                  <a:lnTo>
                    <a:pt x="0" y="1270"/>
                  </a:lnTo>
                  <a:lnTo>
                    <a:pt x="811" y="2071"/>
                  </a:lnTo>
                  <a:lnTo>
                    <a:pt x="2080" y="1031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45"/>
            <p:cNvSpPr/>
            <p:nvPr/>
          </p:nvSpPr>
          <p:spPr>
            <a:xfrm>
              <a:off x="4237706" y="2916412"/>
              <a:ext cx="65777" cy="61718"/>
            </a:xfrm>
            <a:custGeom>
              <a:avLst/>
              <a:gdLst/>
              <a:ahLst/>
              <a:cxnLst/>
              <a:rect l="l" t="t" r="r" b="b"/>
              <a:pathLst>
                <a:path w="2512" h="2357" extrusionOk="0">
                  <a:moveTo>
                    <a:pt x="2208" y="1"/>
                  </a:moveTo>
                  <a:cubicBezTo>
                    <a:pt x="2159" y="1"/>
                    <a:pt x="2108" y="20"/>
                    <a:pt x="2062" y="66"/>
                  </a:cubicBezTo>
                  <a:lnTo>
                    <a:pt x="134" y="2003"/>
                  </a:lnTo>
                  <a:cubicBezTo>
                    <a:pt x="1" y="2137"/>
                    <a:pt x="87" y="2356"/>
                    <a:pt x="278" y="2356"/>
                  </a:cubicBezTo>
                  <a:cubicBezTo>
                    <a:pt x="335" y="2356"/>
                    <a:pt x="382" y="2337"/>
                    <a:pt x="430" y="2299"/>
                  </a:cubicBezTo>
                  <a:lnTo>
                    <a:pt x="2357" y="362"/>
                  </a:lnTo>
                  <a:cubicBezTo>
                    <a:pt x="2511" y="215"/>
                    <a:pt x="2372" y="1"/>
                    <a:pt x="22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45"/>
            <p:cNvSpPr/>
            <p:nvPr/>
          </p:nvSpPr>
          <p:spPr>
            <a:xfrm>
              <a:off x="4216994" y="2884519"/>
              <a:ext cx="32469" cy="79864"/>
            </a:xfrm>
            <a:custGeom>
              <a:avLst/>
              <a:gdLst/>
              <a:ahLst/>
              <a:cxnLst/>
              <a:rect l="l" t="t" r="r" b="b"/>
              <a:pathLst>
                <a:path w="1240" h="3050" extrusionOk="0">
                  <a:moveTo>
                    <a:pt x="979" y="0"/>
                  </a:moveTo>
                  <a:cubicBezTo>
                    <a:pt x="897" y="0"/>
                    <a:pt x="816" y="45"/>
                    <a:pt x="782" y="149"/>
                  </a:cubicBezTo>
                  <a:lnTo>
                    <a:pt x="38" y="2782"/>
                  </a:lnTo>
                  <a:cubicBezTo>
                    <a:pt x="0" y="2916"/>
                    <a:pt x="95" y="3049"/>
                    <a:pt x="239" y="3049"/>
                  </a:cubicBezTo>
                  <a:cubicBezTo>
                    <a:pt x="334" y="3049"/>
                    <a:pt x="410" y="2992"/>
                    <a:pt x="439" y="2906"/>
                  </a:cubicBezTo>
                  <a:lnTo>
                    <a:pt x="1193" y="273"/>
                  </a:lnTo>
                  <a:cubicBezTo>
                    <a:pt x="1239" y="110"/>
                    <a:pt x="1108" y="0"/>
                    <a:pt x="97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45"/>
            <p:cNvSpPr/>
            <p:nvPr/>
          </p:nvSpPr>
          <p:spPr>
            <a:xfrm>
              <a:off x="4173213" y="2881691"/>
              <a:ext cx="34564" cy="79943"/>
            </a:xfrm>
            <a:custGeom>
              <a:avLst/>
              <a:gdLst/>
              <a:ahLst/>
              <a:cxnLst/>
              <a:rect l="l" t="t" r="r" b="b"/>
              <a:pathLst>
                <a:path w="1320" h="3053" extrusionOk="0">
                  <a:moveTo>
                    <a:pt x="274" y="0"/>
                  </a:moveTo>
                  <a:cubicBezTo>
                    <a:pt x="140" y="0"/>
                    <a:pt x="0" y="119"/>
                    <a:pt x="69" y="286"/>
                  </a:cubicBezTo>
                  <a:lnTo>
                    <a:pt x="871" y="2909"/>
                  </a:lnTo>
                  <a:cubicBezTo>
                    <a:pt x="899" y="2995"/>
                    <a:pt x="985" y="3052"/>
                    <a:pt x="1071" y="3052"/>
                  </a:cubicBezTo>
                  <a:cubicBezTo>
                    <a:pt x="1214" y="3052"/>
                    <a:pt x="1319" y="2919"/>
                    <a:pt x="1271" y="2785"/>
                  </a:cubicBezTo>
                  <a:lnTo>
                    <a:pt x="470" y="171"/>
                  </a:lnTo>
                  <a:cubicBezTo>
                    <a:pt x="447" y="51"/>
                    <a:pt x="362" y="0"/>
                    <a:pt x="27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45"/>
            <p:cNvSpPr/>
            <p:nvPr/>
          </p:nvSpPr>
          <p:spPr>
            <a:xfrm>
              <a:off x="4251218" y="2969280"/>
              <a:ext cx="84551" cy="30584"/>
            </a:xfrm>
            <a:custGeom>
              <a:avLst/>
              <a:gdLst/>
              <a:ahLst/>
              <a:cxnLst/>
              <a:rect l="l" t="t" r="r" b="b"/>
              <a:pathLst>
                <a:path w="3229" h="1168" extrusionOk="0">
                  <a:moveTo>
                    <a:pt x="2933" y="1"/>
                  </a:moveTo>
                  <a:cubicBezTo>
                    <a:pt x="2911" y="1"/>
                    <a:pt x="2887" y="5"/>
                    <a:pt x="2862" y="13"/>
                  </a:cubicBezTo>
                  <a:lnTo>
                    <a:pt x="239" y="757"/>
                  </a:lnTo>
                  <a:cubicBezTo>
                    <a:pt x="0" y="824"/>
                    <a:pt x="48" y="1167"/>
                    <a:pt x="296" y="1167"/>
                  </a:cubicBezTo>
                  <a:lnTo>
                    <a:pt x="353" y="1167"/>
                  </a:lnTo>
                  <a:lnTo>
                    <a:pt x="2986" y="413"/>
                  </a:lnTo>
                  <a:cubicBezTo>
                    <a:pt x="3228" y="344"/>
                    <a:pt x="3149" y="1"/>
                    <a:pt x="293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45"/>
            <p:cNvSpPr/>
            <p:nvPr/>
          </p:nvSpPr>
          <p:spPr>
            <a:xfrm>
              <a:off x="4254098" y="3010940"/>
              <a:ext cx="83530" cy="31867"/>
            </a:xfrm>
            <a:custGeom>
              <a:avLst/>
              <a:gdLst/>
              <a:ahLst/>
              <a:cxnLst/>
              <a:rect l="l" t="t" r="r" b="b"/>
              <a:pathLst>
                <a:path w="3190" h="1217" extrusionOk="0">
                  <a:moveTo>
                    <a:pt x="301" y="1"/>
                  </a:moveTo>
                  <a:cubicBezTo>
                    <a:pt x="79" y="1"/>
                    <a:pt x="0" y="317"/>
                    <a:pt x="224" y="406"/>
                  </a:cubicBezTo>
                  <a:lnTo>
                    <a:pt x="2838" y="1207"/>
                  </a:lnTo>
                  <a:cubicBezTo>
                    <a:pt x="2855" y="1216"/>
                    <a:pt x="2879" y="1217"/>
                    <a:pt x="2898" y="1217"/>
                  </a:cubicBezTo>
                  <a:lnTo>
                    <a:pt x="2898" y="1217"/>
                  </a:lnTo>
                  <a:cubicBezTo>
                    <a:pt x="3134" y="1214"/>
                    <a:pt x="3190" y="883"/>
                    <a:pt x="2962" y="807"/>
                  </a:cubicBezTo>
                  <a:lnTo>
                    <a:pt x="348" y="5"/>
                  </a:lnTo>
                  <a:cubicBezTo>
                    <a:pt x="332" y="2"/>
                    <a:pt x="316" y="1"/>
                    <a:pt x="301" y="1"/>
                  </a:cubicBezTo>
                  <a:close/>
                  <a:moveTo>
                    <a:pt x="2898" y="1217"/>
                  </a:moveTo>
                  <a:lnTo>
                    <a:pt x="2898" y="1217"/>
                  </a:lnTo>
                  <a:cubicBezTo>
                    <a:pt x="2897" y="1217"/>
                    <a:pt x="2896" y="1217"/>
                    <a:pt x="2895" y="1217"/>
                  </a:cubicBezTo>
                  <a:lnTo>
                    <a:pt x="2905" y="1217"/>
                  </a:lnTo>
                  <a:cubicBezTo>
                    <a:pt x="2903" y="1217"/>
                    <a:pt x="2900" y="1217"/>
                    <a:pt x="2898" y="1217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45"/>
            <p:cNvSpPr/>
            <p:nvPr/>
          </p:nvSpPr>
          <p:spPr>
            <a:xfrm>
              <a:off x="4122309" y="2939403"/>
              <a:ext cx="71459" cy="63472"/>
            </a:xfrm>
            <a:custGeom>
              <a:avLst/>
              <a:gdLst/>
              <a:ahLst/>
              <a:cxnLst/>
              <a:rect l="l" t="t" r="r" b="b"/>
              <a:pathLst>
                <a:path w="2729" h="2424" extrusionOk="0">
                  <a:moveTo>
                    <a:pt x="1091" y="0"/>
                  </a:moveTo>
                  <a:cubicBezTo>
                    <a:pt x="832" y="0"/>
                    <a:pt x="590" y="87"/>
                    <a:pt x="411" y="266"/>
                  </a:cubicBezTo>
                  <a:cubicBezTo>
                    <a:pt x="0" y="677"/>
                    <a:pt x="86" y="1440"/>
                    <a:pt x="611" y="1965"/>
                  </a:cubicBezTo>
                  <a:cubicBezTo>
                    <a:pt x="913" y="2267"/>
                    <a:pt x="1292" y="2424"/>
                    <a:pt x="1638" y="2424"/>
                  </a:cubicBezTo>
                  <a:cubicBezTo>
                    <a:pt x="1893" y="2424"/>
                    <a:pt x="2131" y="2339"/>
                    <a:pt x="2309" y="2165"/>
                  </a:cubicBezTo>
                  <a:cubicBezTo>
                    <a:pt x="2729" y="1745"/>
                    <a:pt x="2633" y="982"/>
                    <a:pt x="2118" y="457"/>
                  </a:cubicBezTo>
                  <a:cubicBezTo>
                    <a:pt x="1818" y="157"/>
                    <a:pt x="1439" y="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45"/>
            <p:cNvSpPr/>
            <p:nvPr/>
          </p:nvSpPr>
          <p:spPr>
            <a:xfrm>
              <a:off x="4107331" y="2941183"/>
              <a:ext cx="80938" cy="80650"/>
            </a:xfrm>
            <a:custGeom>
              <a:avLst/>
              <a:gdLst/>
              <a:ahLst/>
              <a:cxnLst/>
              <a:rect l="l" t="t" r="r" b="b"/>
              <a:pathLst>
                <a:path w="3091" h="3080" extrusionOk="0">
                  <a:moveTo>
                    <a:pt x="921" y="1"/>
                  </a:moveTo>
                  <a:cubicBezTo>
                    <a:pt x="863" y="1"/>
                    <a:pt x="806" y="22"/>
                    <a:pt x="763" y="65"/>
                  </a:cubicBezTo>
                  <a:lnTo>
                    <a:pt x="0" y="828"/>
                  </a:lnTo>
                  <a:lnTo>
                    <a:pt x="2251" y="3080"/>
                  </a:lnTo>
                  <a:lnTo>
                    <a:pt x="3005" y="2316"/>
                  </a:lnTo>
                  <a:cubicBezTo>
                    <a:pt x="3091" y="2230"/>
                    <a:pt x="3091" y="2087"/>
                    <a:pt x="3005" y="2002"/>
                  </a:cubicBezTo>
                  <a:lnTo>
                    <a:pt x="1078" y="65"/>
                  </a:lnTo>
                  <a:cubicBezTo>
                    <a:pt x="1035" y="22"/>
                    <a:pt x="978" y="1"/>
                    <a:pt x="92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45"/>
            <p:cNvSpPr/>
            <p:nvPr/>
          </p:nvSpPr>
          <p:spPr>
            <a:xfrm>
              <a:off x="4107331" y="2948123"/>
              <a:ext cx="73449" cy="73711"/>
            </a:xfrm>
            <a:custGeom>
              <a:avLst/>
              <a:gdLst/>
              <a:ahLst/>
              <a:cxnLst/>
              <a:rect l="l" t="t" r="r" b="b"/>
              <a:pathLst>
                <a:path w="2805" h="2815" extrusionOk="0">
                  <a:moveTo>
                    <a:pt x="563" y="0"/>
                  </a:moveTo>
                  <a:lnTo>
                    <a:pt x="0" y="563"/>
                  </a:lnTo>
                  <a:lnTo>
                    <a:pt x="2251" y="2815"/>
                  </a:lnTo>
                  <a:lnTo>
                    <a:pt x="2805" y="2252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45"/>
            <p:cNvSpPr/>
            <p:nvPr/>
          </p:nvSpPr>
          <p:spPr>
            <a:xfrm>
              <a:off x="3990651" y="2958099"/>
              <a:ext cx="181148" cy="180388"/>
            </a:xfrm>
            <a:custGeom>
              <a:avLst/>
              <a:gdLst/>
              <a:ahLst/>
              <a:cxnLst/>
              <a:rect l="l" t="t" r="r" b="b"/>
              <a:pathLst>
                <a:path w="6918" h="6889" extrusionOk="0">
                  <a:moveTo>
                    <a:pt x="4600" y="1"/>
                  </a:moveTo>
                  <a:cubicBezTo>
                    <a:pt x="4536" y="1"/>
                    <a:pt x="4472" y="27"/>
                    <a:pt x="4427" y="77"/>
                  </a:cubicBezTo>
                  <a:lnTo>
                    <a:pt x="1" y="5458"/>
                  </a:lnTo>
                  <a:lnTo>
                    <a:pt x="1432" y="6889"/>
                  </a:lnTo>
                  <a:lnTo>
                    <a:pt x="6803" y="2453"/>
                  </a:lnTo>
                  <a:cubicBezTo>
                    <a:pt x="6908" y="2367"/>
                    <a:pt x="6917" y="2214"/>
                    <a:pt x="6822" y="2128"/>
                  </a:cubicBezTo>
                  <a:lnTo>
                    <a:pt x="4761" y="68"/>
                  </a:lnTo>
                  <a:cubicBezTo>
                    <a:pt x="4716" y="22"/>
                    <a:pt x="4658" y="1"/>
                    <a:pt x="4600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45"/>
            <p:cNvSpPr/>
            <p:nvPr/>
          </p:nvSpPr>
          <p:spPr>
            <a:xfrm>
              <a:off x="3990651" y="3009055"/>
              <a:ext cx="181148" cy="129432"/>
            </a:xfrm>
            <a:custGeom>
              <a:avLst/>
              <a:gdLst/>
              <a:ahLst/>
              <a:cxnLst/>
              <a:rect l="l" t="t" r="r" b="b"/>
              <a:pathLst>
                <a:path w="6918" h="4943" extrusionOk="0">
                  <a:moveTo>
                    <a:pt x="6641" y="1"/>
                  </a:moveTo>
                  <a:lnTo>
                    <a:pt x="1728" y="4046"/>
                  </a:lnTo>
                  <a:lnTo>
                    <a:pt x="535" y="2853"/>
                  </a:lnTo>
                  <a:lnTo>
                    <a:pt x="1" y="3512"/>
                  </a:lnTo>
                  <a:lnTo>
                    <a:pt x="1432" y="4943"/>
                  </a:lnTo>
                  <a:lnTo>
                    <a:pt x="6803" y="507"/>
                  </a:lnTo>
                  <a:cubicBezTo>
                    <a:pt x="6908" y="421"/>
                    <a:pt x="6917" y="268"/>
                    <a:pt x="6822" y="182"/>
                  </a:cubicBezTo>
                  <a:lnTo>
                    <a:pt x="6641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45"/>
            <p:cNvSpPr/>
            <p:nvPr/>
          </p:nvSpPr>
          <p:spPr>
            <a:xfrm>
              <a:off x="3968420" y="3087819"/>
              <a:ext cx="73239" cy="72349"/>
            </a:xfrm>
            <a:custGeom>
              <a:avLst/>
              <a:gdLst/>
              <a:ahLst/>
              <a:cxnLst/>
              <a:rect l="l" t="t" r="r" b="b"/>
              <a:pathLst>
                <a:path w="2797" h="2763" extrusionOk="0">
                  <a:moveTo>
                    <a:pt x="836" y="0"/>
                  </a:moveTo>
                  <a:cubicBezTo>
                    <a:pt x="778" y="0"/>
                    <a:pt x="721" y="22"/>
                    <a:pt x="678" y="65"/>
                  </a:cubicBezTo>
                  <a:lnTo>
                    <a:pt x="87" y="656"/>
                  </a:lnTo>
                  <a:cubicBezTo>
                    <a:pt x="1" y="752"/>
                    <a:pt x="1" y="885"/>
                    <a:pt x="87" y="981"/>
                  </a:cubicBezTo>
                  <a:lnTo>
                    <a:pt x="1804" y="2698"/>
                  </a:lnTo>
                  <a:cubicBezTo>
                    <a:pt x="1847" y="2741"/>
                    <a:pt x="1904" y="2762"/>
                    <a:pt x="1961" y="2762"/>
                  </a:cubicBezTo>
                  <a:cubicBezTo>
                    <a:pt x="2019" y="2762"/>
                    <a:pt x="2076" y="2741"/>
                    <a:pt x="2119" y="2698"/>
                  </a:cubicBezTo>
                  <a:lnTo>
                    <a:pt x="2710" y="2097"/>
                  </a:lnTo>
                  <a:cubicBezTo>
                    <a:pt x="2796" y="2011"/>
                    <a:pt x="2796" y="1868"/>
                    <a:pt x="2710" y="1782"/>
                  </a:cubicBezTo>
                  <a:lnTo>
                    <a:pt x="993" y="65"/>
                  </a:lnTo>
                  <a:cubicBezTo>
                    <a:pt x="950" y="22"/>
                    <a:pt x="893" y="0"/>
                    <a:pt x="836" y="0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45"/>
            <p:cNvSpPr/>
            <p:nvPr/>
          </p:nvSpPr>
          <p:spPr>
            <a:xfrm>
              <a:off x="3968184" y="3097508"/>
              <a:ext cx="63472" cy="62896"/>
            </a:xfrm>
            <a:custGeom>
              <a:avLst/>
              <a:gdLst/>
              <a:ahLst/>
              <a:cxnLst/>
              <a:rect l="l" t="t" r="r" b="b"/>
              <a:pathLst>
                <a:path w="2424" h="2402" extrusionOk="0">
                  <a:moveTo>
                    <a:pt x="391" y="0"/>
                  </a:moveTo>
                  <a:lnTo>
                    <a:pt x="86" y="305"/>
                  </a:lnTo>
                  <a:cubicBezTo>
                    <a:pt x="0" y="391"/>
                    <a:pt x="0" y="525"/>
                    <a:pt x="86" y="620"/>
                  </a:cubicBezTo>
                  <a:lnTo>
                    <a:pt x="1803" y="2337"/>
                  </a:lnTo>
                  <a:cubicBezTo>
                    <a:pt x="1846" y="2380"/>
                    <a:pt x="1904" y="2402"/>
                    <a:pt x="1961" y="2402"/>
                  </a:cubicBezTo>
                  <a:cubicBezTo>
                    <a:pt x="2018" y="2402"/>
                    <a:pt x="2075" y="2380"/>
                    <a:pt x="2118" y="2337"/>
                  </a:cubicBezTo>
                  <a:lnTo>
                    <a:pt x="2423" y="2032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45"/>
            <p:cNvSpPr/>
            <p:nvPr/>
          </p:nvSpPr>
          <p:spPr>
            <a:xfrm>
              <a:off x="4019140" y="3001618"/>
              <a:ext cx="82797" cy="91150"/>
            </a:xfrm>
            <a:custGeom>
              <a:avLst/>
              <a:gdLst/>
              <a:ahLst/>
              <a:cxnLst/>
              <a:rect l="l" t="t" r="r" b="b"/>
              <a:pathLst>
                <a:path w="3162" h="3481" extrusionOk="0">
                  <a:moveTo>
                    <a:pt x="2859" y="0"/>
                  </a:moveTo>
                  <a:cubicBezTo>
                    <a:pt x="2800" y="0"/>
                    <a:pt x="2740" y="27"/>
                    <a:pt x="2691" y="94"/>
                  </a:cubicBezTo>
                  <a:lnTo>
                    <a:pt x="115" y="3137"/>
                  </a:lnTo>
                  <a:cubicBezTo>
                    <a:pt x="0" y="3271"/>
                    <a:pt x="96" y="3481"/>
                    <a:pt x="277" y="3481"/>
                  </a:cubicBezTo>
                  <a:cubicBezTo>
                    <a:pt x="334" y="3481"/>
                    <a:pt x="392" y="3452"/>
                    <a:pt x="430" y="3405"/>
                  </a:cubicBezTo>
                  <a:lnTo>
                    <a:pt x="3015" y="361"/>
                  </a:lnTo>
                  <a:cubicBezTo>
                    <a:pt x="3161" y="201"/>
                    <a:pt x="3018" y="0"/>
                    <a:pt x="285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45"/>
            <p:cNvSpPr/>
            <p:nvPr/>
          </p:nvSpPr>
          <p:spPr>
            <a:xfrm>
              <a:off x="4210736" y="3028013"/>
              <a:ext cx="71459" cy="63420"/>
            </a:xfrm>
            <a:custGeom>
              <a:avLst/>
              <a:gdLst/>
              <a:ahLst/>
              <a:cxnLst/>
              <a:rect l="l" t="t" r="r" b="b"/>
              <a:pathLst>
                <a:path w="2729" h="2422" extrusionOk="0">
                  <a:moveTo>
                    <a:pt x="1087" y="1"/>
                  </a:moveTo>
                  <a:cubicBezTo>
                    <a:pt x="831" y="1"/>
                    <a:pt x="594" y="86"/>
                    <a:pt x="420" y="260"/>
                  </a:cubicBezTo>
                  <a:cubicBezTo>
                    <a:pt x="1" y="679"/>
                    <a:pt x="86" y="1443"/>
                    <a:pt x="611" y="1967"/>
                  </a:cubicBezTo>
                  <a:cubicBezTo>
                    <a:pt x="913" y="2264"/>
                    <a:pt x="1295" y="2421"/>
                    <a:pt x="1644" y="2421"/>
                  </a:cubicBezTo>
                  <a:cubicBezTo>
                    <a:pt x="1901" y="2421"/>
                    <a:pt x="2141" y="2336"/>
                    <a:pt x="2319" y="2158"/>
                  </a:cubicBezTo>
                  <a:cubicBezTo>
                    <a:pt x="2729" y="1738"/>
                    <a:pt x="2643" y="985"/>
                    <a:pt x="2118" y="460"/>
                  </a:cubicBezTo>
                  <a:cubicBezTo>
                    <a:pt x="1816" y="158"/>
                    <a:pt x="1435" y="1"/>
                    <a:pt x="108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45"/>
            <p:cNvSpPr/>
            <p:nvPr/>
          </p:nvSpPr>
          <p:spPr>
            <a:xfrm>
              <a:off x="4195994" y="3029872"/>
              <a:ext cx="80964" cy="80388"/>
            </a:xfrm>
            <a:custGeom>
              <a:avLst/>
              <a:gdLst/>
              <a:ahLst/>
              <a:cxnLst/>
              <a:rect l="l" t="t" r="r" b="b"/>
              <a:pathLst>
                <a:path w="3092" h="3070" extrusionOk="0">
                  <a:moveTo>
                    <a:pt x="912" y="0"/>
                  </a:moveTo>
                  <a:cubicBezTo>
                    <a:pt x="855" y="0"/>
                    <a:pt x="797" y="22"/>
                    <a:pt x="754" y="65"/>
                  </a:cubicBezTo>
                  <a:lnTo>
                    <a:pt x="1" y="828"/>
                  </a:lnTo>
                  <a:lnTo>
                    <a:pt x="2243" y="3070"/>
                  </a:lnTo>
                  <a:lnTo>
                    <a:pt x="3006" y="2316"/>
                  </a:lnTo>
                  <a:cubicBezTo>
                    <a:pt x="3092" y="2221"/>
                    <a:pt x="3092" y="2087"/>
                    <a:pt x="3006" y="2001"/>
                  </a:cubicBezTo>
                  <a:lnTo>
                    <a:pt x="1069" y="65"/>
                  </a:lnTo>
                  <a:cubicBezTo>
                    <a:pt x="1026" y="22"/>
                    <a:pt x="969" y="0"/>
                    <a:pt x="912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45"/>
            <p:cNvSpPr/>
            <p:nvPr/>
          </p:nvSpPr>
          <p:spPr>
            <a:xfrm>
              <a:off x="4195994" y="3036785"/>
              <a:ext cx="73475" cy="73475"/>
            </a:xfrm>
            <a:custGeom>
              <a:avLst/>
              <a:gdLst/>
              <a:ahLst/>
              <a:cxnLst/>
              <a:rect l="l" t="t" r="r" b="b"/>
              <a:pathLst>
                <a:path w="2806" h="2806" extrusionOk="0">
                  <a:moveTo>
                    <a:pt x="554" y="1"/>
                  </a:moveTo>
                  <a:lnTo>
                    <a:pt x="1" y="564"/>
                  </a:lnTo>
                  <a:lnTo>
                    <a:pt x="2243" y="2806"/>
                  </a:lnTo>
                  <a:lnTo>
                    <a:pt x="2805" y="2252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45"/>
            <p:cNvSpPr/>
            <p:nvPr/>
          </p:nvSpPr>
          <p:spPr>
            <a:xfrm>
              <a:off x="4079340" y="3046788"/>
              <a:ext cx="180886" cy="180388"/>
            </a:xfrm>
            <a:custGeom>
              <a:avLst/>
              <a:gdLst/>
              <a:ahLst/>
              <a:cxnLst/>
              <a:rect l="l" t="t" r="r" b="b"/>
              <a:pathLst>
                <a:path w="6908" h="6889" extrusionOk="0">
                  <a:moveTo>
                    <a:pt x="4600" y="0"/>
                  </a:moveTo>
                  <a:cubicBezTo>
                    <a:pt x="4536" y="0"/>
                    <a:pt x="4472" y="27"/>
                    <a:pt x="4427" y="77"/>
                  </a:cubicBezTo>
                  <a:lnTo>
                    <a:pt x="1" y="5457"/>
                  </a:lnTo>
                  <a:lnTo>
                    <a:pt x="1432" y="6888"/>
                  </a:lnTo>
                  <a:lnTo>
                    <a:pt x="6803" y="2452"/>
                  </a:lnTo>
                  <a:cubicBezTo>
                    <a:pt x="6898" y="2366"/>
                    <a:pt x="6907" y="2214"/>
                    <a:pt x="6812" y="2118"/>
                  </a:cubicBezTo>
                  <a:lnTo>
                    <a:pt x="4761" y="67"/>
                  </a:lnTo>
                  <a:cubicBezTo>
                    <a:pt x="4716" y="22"/>
                    <a:pt x="4657" y="0"/>
                    <a:pt x="4600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45"/>
            <p:cNvSpPr/>
            <p:nvPr/>
          </p:nvSpPr>
          <p:spPr>
            <a:xfrm>
              <a:off x="4079340" y="3097508"/>
              <a:ext cx="180886" cy="129406"/>
            </a:xfrm>
            <a:custGeom>
              <a:avLst/>
              <a:gdLst/>
              <a:ahLst/>
              <a:cxnLst/>
              <a:rect l="l" t="t" r="r" b="b"/>
              <a:pathLst>
                <a:path w="6908" h="4942" extrusionOk="0">
                  <a:moveTo>
                    <a:pt x="6640" y="0"/>
                  </a:moveTo>
                  <a:lnTo>
                    <a:pt x="1727" y="4055"/>
                  </a:lnTo>
                  <a:lnTo>
                    <a:pt x="535" y="2862"/>
                  </a:lnTo>
                  <a:lnTo>
                    <a:pt x="1" y="3511"/>
                  </a:lnTo>
                  <a:lnTo>
                    <a:pt x="1432" y="4942"/>
                  </a:lnTo>
                  <a:lnTo>
                    <a:pt x="6803" y="515"/>
                  </a:lnTo>
                  <a:cubicBezTo>
                    <a:pt x="6898" y="429"/>
                    <a:pt x="6907" y="277"/>
                    <a:pt x="6822" y="181"/>
                  </a:cubicBezTo>
                  <a:lnTo>
                    <a:pt x="664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45"/>
            <p:cNvSpPr/>
            <p:nvPr/>
          </p:nvSpPr>
          <p:spPr>
            <a:xfrm>
              <a:off x="4056847" y="3176508"/>
              <a:ext cx="73475" cy="72323"/>
            </a:xfrm>
            <a:custGeom>
              <a:avLst/>
              <a:gdLst/>
              <a:ahLst/>
              <a:cxnLst/>
              <a:rect l="l" t="t" r="r" b="b"/>
              <a:pathLst>
                <a:path w="2806" h="2762" extrusionOk="0">
                  <a:moveTo>
                    <a:pt x="845" y="0"/>
                  </a:moveTo>
                  <a:cubicBezTo>
                    <a:pt x="788" y="0"/>
                    <a:pt x="731" y="22"/>
                    <a:pt x="688" y="65"/>
                  </a:cubicBezTo>
                  <a:lnTo>
                    <a:pt x="87" y="666"/>
                  </a:lnTo>
                  <a:cubicBezTo>
                    <a:pt x="1" y="751"/>
                    <a:pt x="1" y="885"/>
                    <a:pt x="87" y="980"/>
                  </a:cubicBezTo>
                  <a:lnTo>
                    <a:pt x="1804" y="2698"/>
                  </a:lnTo>
                  <a:cubicBezTo>
                    <a:pt x="1847" y="2740"/>
                    <a:pt x="1904" y="2762"/>
                    <a:pt x="1961" y="2762"/>
                  </a:cubicBezTo>
                  <a:cubicBezTo>
                    <a:pt x="2019" y="2762"/>
                    <a:pt x="2076" y="2740"/>
                    <a:pt x="2119" y="2698"/>
                  </a:cubicBezTo>
                  <a:lnTo>
                    <a:pt x="2720" y="2097"/>
                  </a:lnTo>
                  <a:cubicBezTo>
                    <a:pt x="2806" y="2011"/>
                    <a:pt x="2806" y="1868"/>
                    <a:pt x="2720" y="1782"/>
                  </a:cubicBezTo>
                  <a:lnTo>
                    <a:pt x="1003" y="65"/>
                  </a:lnTo>
                  <a:cubicBezTo>
                    <a:pt x="960" y="22"/>
                    <a:pt x="902" y="0"/>
                    <a:pt x="845" y="0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45"/>
            <p:cNvSpPr/>
            <p:nvPr/>
          </p:nvSpPr>
          <p:spPr>
            <a:xfrm>
              <a:off x="4056847" y="3186170"/>
              <a:ext cx="63237" cy="62661"/>
            </a:xfrm>
            <a:custGeom>
              <a:avLst/>
              <a:gdLst/>
              <a:ahLst/>
              <a:cxnLst/>
              <a:rect l="l" t="t" r="r" b="b"/>
              <a:pathLst>
                <a:path w="2415" h="2393" extrusionOk="0">
                  <a:moveTo>
                    <a:pt x="383" y="1"/>
                  </a:moveTo>
                  <a:lnTo>
                    <a:pt x="87" y="297"/>
                  </a:lnTo>
                  <a:cubicBezTo>
                    <a:pt x="1" y="382"/>
                    <a:pt x="1" y="525"/>
                    <a:pt x="87" y="611"/>
                  </a:cubicBezTo>
                  <a:lnTo>
                    <a:pt x="1804" y="2329"/>
                  </a:lnTo>
                  <a:cubicBezTo>
                    <a:pt x="1847" y="2371"/>
                    <a:pt x="1904" y="2393"/>
                    <a:pt x="1961" y="2393"/>
                  </a:cubicBezTo>
                  <a:cubicBezTo>
                    <a:pt x="2019" y="2393"/>
                    <a:pt x="2076" y="2371"/>
                    <a:pt x="2119" y="2329"/>
                  </a:cubicBezTo>
                  <a:lnTo>
                    <a:pt x="2415" y="2033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45"/>
            <p:cNvSpPr/>
            <p:nvPr/>
          </p:nvSpPr>
          <p:spPr>
            <a:xfrm>
              <a:off x="4107567" y="3090176"/>
              <a:ext cx="83006" cy="91281"/>
            </a:xfrm>
            <a:custGeom>
              <a:avLst/>
              <a:gdLst/>
              <a:ahLst/>
              <a:cxnLst/>
              <a:rect l="l" t="t" r="r" b="b"/>
              <a:pathLst>
                <a:path w="3170" h="3486" extrusionOk="0">
                  <a:moveTo>
                    <a:pt x="2860" y="1"/>
                  </a:moveTo>
                  <a:cubicBezTo>
                    <a:pt x="2803" y="1"/>
                    <a:pt x="2745" y="27"/>
                    <a:pt x="2700" y="89"/>
                  </a:cubicBezTo>
                  <a:lnTo>
                    <a:pt x="115" y="3133"/>
                  </a:lnTo>
                  <a:cubicBezTo>
                    <a:pt x="1" y="3276"/>
                    <a:pt x="106" y="3476"/>
                    <a:pt x="277" y="3486"/>
                  </a:cubicBezTo>
                  <a:cubicBezTo>
                    <a:pt x="344" y="3486"/>
                    <a:pt x="401" y="3457"/>
                    <a:pt x="439" y="3409"/>
                  </a:cubicBezTo>
                  <a:lnTo>
                    <a:pt x="3015" y="366"/>
                  </a:lnTo>
                  <a:cubicBezTo>
                    <a:pt x="3170" y="204"/>
                    <a:pt x="3019" y="1"/>
                    <a:pt x="286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45"/>
          <p:cNvGrpSpPr/>
          <p:nvPr/>
        </p:nvGrpSpPr>
        <p:grpSpPr>
          <a:xfrm>
            <a:off x="4644820" y="3696370"/>
            <a:ext cx="532897" cy="526211"/>
            <a:chOff x="3513796" y="2882084"/>
            <a:chExt cx="371486" cy="366826"/>
          </a:xfrm>
        </p:grpSpPr>
        <p:sp>
          <p:nvSpPr>
            <p:cNvPr id="3609" name="Google Shape;3609;p45"/>
            <p:cNvSpPr/>
            <p:nvPr/>
          </p:nvSpPr>
          <p:spPr>
            <a:xfrm>
              <a:off x="3696384" y="2890725"/>
              <a:ext cx="11024" cy="60409"/>
            </a:xfrm>
            <a:custGeom>
              <a:avLst/>
              <a:gdLst/>
              <a:ahLst/>
              <a:cxnLst/>
              <a:rect l="l" t="t" r="r" b="b"/>
              <a:pathLst>
                <a:path w="421" h="2307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2097"/>
                  </a:lnTo>
                  <a:cubicBezTo>
                    <a:pt x="1" y="2211"/>
                    <a:pt x="96" y="2307"/>
                    <a:pt x="211" y="2307"/>
                  </a:cubicBezTo>
                  <a:cubicBezTo>
                    <a:pt x="325" y="2307"/>
                    <a:pt x="421" y="2211"/>
                    <a:pt x="411" y="2097"/>
                  </a:cubicBezTo>
                  <a:lnTo>
                    <a:pt x="411" y="208"/>
                  </a:lnTo>
                  <a:cubicBezTo>
                    <a:pt x="411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45"/>
            <p:cNvSpPr/>
            <p:nvPr/>
          </p:nvSpPr>
          <p:spPr>
            <a:xfrm>
              <a:off x="3682899" y="2882084"/>
              <a:ext cx="32993" cy="28332"/>
            </a:xfrm>
            <a:custGeom>
              <a:avLst/>
              <a:gdLst/>
              <a:ahLst/>
              <a:cxnLst/>
              <a:rect l="l" t="t" r="r" b="b"/>
              <a:pathLst>
                <a:path w="1260" h="1082" extrusionOk="0">
                  <a:moveTo>
                    <a:pt x="720" y="1"/>
                  </a:moveTo>
                  <a:cubicBezTo>
                    <a:pt x="589" y="1"/>
                    <a:pt x="455" y="49"/>
                    <a:pt x="344" y="156"/>
                  </a:cubicBezTo>
                  <a:cubicBezTo>
                    <a:pt x="1" y="500"/>
                    <a:pt x="249" y="1082"/>
                    <a:pt x="726" y="1082"/>
                  </a:cubicBezTo>
                  <a:cubicBezTo>
                    <a:pt x="1021" y="1082"/>
                    <a:pt x="1260" y="834"/>
                    <a:pt x="1260" y="538"/>
                  </a:cubicBezTo>
                  <a:cubicBezTo>
                    <a:pt x="1260" y="215"/>
                    <a:pt x="997" y="1"/>
                    <a:pt x="720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45"/>
            <p:cNvSpPr/>
            <p:nvPr/>
          </p:nvSpPr>
          <p:spPr>
            <a:xfrm>
              <a:off x="3754357" y="2890725"/>
              <a:ext cx="10762" cy="60409"/>
            </a:xfrm>
            <a:custGeom>
              <a:avLst/>
              <a:gdLst/>
              <a:ahLst/>
              <a:cxnLst/>
              <a:rect l="l" t="t" r="r" b="b"/>
              <a:pathLst>
                <a:path w="411" h="2307" extrusionOk="0">
                  <a:moveTo>
                    <a:pt x="205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11"/>
                    <a:pt x="86" y="2307"/>
                    <a:pt x="200" y="2307"/>
                  </a:cubicBezTo>
                  <a:cubicBezTo>
                    <a:pt x="315" y="2307"/>
                    <a:pt x="410" y="2211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0"/>
                    <a:pt x="205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45"/>
            <p:cNvSpPr/>
            <p:nvPr/>
          </p:nvSpPr>
          <p:spPr>
            <a:xfrm>
              <a:off x="3740610" y="2882084"/>
              <a:ext cx="33255" cy="28332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722" y="1"/>
                  </a:moveTo>
                  <a:cubicBezTo>
                    <a:pt x="590" y="1"/>
                    <a:pt x="454" y="49"/>
                    <a:pt x="344" y="156"/>
                  </a:cubicBezTo>
                  <a:cubicBezTo>
                    <a:pt x="0" y="500"/>
                    <a:pt x="248" y="1082"/>
                    <a:pt x="725" y="1082"/>
                  </a:cubicBezTo>
                  <a:cubicBezTo>
                    <a:pt x="1021" y="1082"/>
                    <a:pt x="1260" y="834"/>
                    <a:pt x="1269" y="538"/>
                  </a:cubicBezTo>
                  <a:cubicBezTo>
                    <a:pt x="1269" y="215"/>
                    <a:pt x="1002" y="1"/>
                    <a:pt x="722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45"/>
            <p:cNvSpPr/>
            <p:nvPr/>
          </p:nvSpPr>
          <p:spPr>
            <a:xfrm>
              <a:off x="3638698" y="2890725"/>
              <a:ext cx="10762" cy="60409"/>
            </a:xfrm>
            <a:custGeom>
              <a:avLst/>
              <a:gdLst/>
              <a:ahLst/>
              <a:cxnLst/>
              <a:rect l="l" t="t" r="r" b="b"/>
              <a:pathLst>
                <a:path w="411" h="2307" extrusionOk="0">
                  <a:moveTo>
                    <a:pt x="205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11"/>
                    <a:pt x="96" y="2307"/>
                    <a:pt x="210" y="2307"/>
                  </a:cubicBezTo>
                  <a:cubicBezTo>
                    <a:pt x="324" y="2307"/>
                    <a:pt x="410" y="2211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0"/>
                    <a:pt x="205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45"/>
            <p:cNvSpPr/>
            <p:nvPr/>
          </p:nvSpPr>
          <p:spPr>
            <a:xfrm>
              <a:off x="3625187" y="2882084"/>
              <a:ext cx="33019" cy="28332"/>
            </a:xfrm>
            <a:custGeom>
              <a:avLst/>
              <a:gdLst/>
              <a:ahLst/>
              <a:cxnLst/>
              <a:rect l="l" t="t" r="r" b="b"/>
              <a:pathLst>
                <a:path w="1261" h="1082" extrusionOk="0">
                  <a:moveTo>
                    <a:pt x="716" y="1"/>
                  </a:moveTo>
                  <a:cubicBezTo>
                    <a:pt x="585" y="1"/>
                    <a:pt x="452" y="49"/>
                    <a:pt x="344" y="156"/>
                  </a:cubicBezTo>
                  <a:cubicBezTo>
                    <a:pt x="1" y="500"/>
                    <a:pt x="239" y="1082"/>
                    <a:pt x="726" y="1082"/>
                  </a:cubicBezTo>
                  <a:cubicBezTo>
                    <a:pt x="1022" y="1082"/>
                    <a:pt x="1260" y="834"/>
                    <a:pt x="1260" y="538"/>
                  </a:cubicBezTo>
                  <a:cubicBezTo>
                    <a:pt x="1260" y="215"/>
                    <a:pt x="993" y="1"/>
                    <a:pt x="71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45"/>
            <p:cNvSpPr/>
            <p:nvPr/>
          </p:nvSpPr>
          <p:spPr>
            <a:xfrm>
              <a:off x="3696384" y="3179991"/>
              <a:ext cx="10788" cy="60173"/>
            </a:xfrm>
            <a:custGeom>
              <a:avLst/>
              <a:gdLst/>
              <a:ahLst/>
              <a:cxnLst/>
              <a:rect l="l" t="t" r="r" b="b"/>
              <a:pathLst>
                <a:path w="412" h="2298" extrusionOk="0">
                  <a:moveTo>
                    <a:pt x="206" y="1"/>
                  </a:moveTo>
                  <a:cubicBezTo>
                    <a:pt x="103" y="1"/>
                    <a:pt x="1" y="70"/>
                    <a:pt x="1" y="208"/>
                  </a:cubicBezTo>
                  <a:lnTo>
                    <a:pt x="1" y="2097"/>
                  </a:lnTo>
                  <a:cubicBezTo>
                    <a:pt x="1" y="2202"/>
                    <a:pt x="96" y="2297"/>
                    <a:pt x="211" y="2297"/>
                  </a:cubicBezTo>
                  <a:cubicBezTo>
                    <a:pt x="325" y="2297"/>
                    <a:pt x="411" y="2212"/>
                    <a:pt x="411" y="2097"/>
                  </a:cubicBezTo>
                  <a:lnTo>
                    <a:pt x="411" y="208"/>
                  </a:lnTo>
                  <a:cubicBezTo>
                    <a:pt x="411" y="70"/>
                    <a:pt x="308" y="1"/>
                    <a:pt x="20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45"/>
            <p:cNvSpPr/>
            <p:nvPr/>
          </p:nvSpPr>
          <p:spPr>
            <a:xfrm>
              <a:off x="3682899" y="3220656"/>
              <a:ext cx="32993" cy="28254"/>
            </a:xfrm>
            <a:custGeom>
              <a:avLst/>
              <a:gdLst/>
              <a:ahLst/>
              <a:cxnLst/>
              <a:rect l="l" t="t" r="r" b="b"/>
              <a:pathLst>
                <a:path w="1260" h="1079" extrusionOk="0">
                  <a:moveTo>
                    <a:pt x="725" y="1"/>
                  </a:moveTo>
                  <a:cubicBezTo>
                    <a:pt x="592" y="1"/>
                    <a:pt x="456" y="51"/>
                    <a:pt x="344" y="162"/>
                  </a:cubicBezTo>
                  <a:cubicBezTo>
                    <a:pt x="1" y="496"/>
                    <a:pt x="249" y="1078"/>
                    <a:pt x="726" y="1078"/>
                  </a:cubicBezTo>
                  <a:cubicBezTo>
                    <a:pt x="1021" y="1078"/>
                    <a:pt x="1260" y="840"/>
                    <a:pt x="1260" y="544"/>
                  </a:cubicBezTo>
                  <a:cubicBezTo>
                    <a:pt x="1260" y="216"/>
                    <a:pt x="1000" y="1"/>
                    <a:pt x="72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45"/>
            <p:cNvSpPr/>
            <p:nvPr/>
          </p:nvSpPr>
          <p:spPr>
            <a:xfrm>
              <a:off x="3638698" y="3179991"/>
              <a:ext cx="10762" cy="60173"/>
            </a:xfrm>
            <a:custGeom>
              <a:avLst/>
              <a:gdLst/>
              <a:ahLst/>
              <a:cxnLst/>
              <a:rect l="l" t="t" r="r" b="b"/>
              <a:pathLst>
                <a:path w="411" h="2298" extrusionOk="0">
                  <a:moveTo>
                    <a:pt x="205" y="1"/>
                  </a:moveTo>
                  <a:cubicBezTo>
                    <a:pt x="103" y="1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02"/>
                    <a:pt x="96" y="2297"/>
                    <a:pt x="210" y="2297"/>
                  </a:cubicBezTo>
                  <a:cubicBezTo>
                    <a:pt x="315" y="2297"/>
                    <a:pt x="410" y="2212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1"/>
                    <a:pt x="205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45"/>
            <p:cNvSpPr/>
            <p:nvPr/>
          </p:nvSpPr>
          <p:spPr>
            <a:xfrm>
              <a:off x="3625187" y="3220656"/>
              <a:ext cx="33019" cy="28254"/>
            </a:xfrm>
            <a:custGeom>
              <a:avLst/>
              <a:gdLst/>
              <a:ahLst/>
              <a:cxnLst/>
              <a:rect l="l" t="t" r="r" b="b"/>
              <a:pathLst>
                <a:path w="1261" h="1079" extrusionOk="0">
                  <a:moveTo>
                    <a:pt x="721" y="1"/>
                  </a:moveTo>
                  <a:cubicBezTo>
                    <a:pt x="588" y="1"/>
                    <a:pt x="453" y="51"/>
                    <a:pt x="344" y="162"/>
                  </a:cubicBezTo>
                  <a:cubicBezTo>
                    <a:pt x="1" y="496"/>
                    <a:pt x="239" y="1078"/>
                    <a:pt x="726" y="1078"/>
                  </a:cubicBezTo>
                  <a:cubicBezTo>
                    <a:pt x="1022" y="1078"/>
                    <a:pt x="1260" y="840"/>
                    <a:pt x="1260" y="544"/>
                  </a:cubicBezTo>
                  <a:cubicBezTo>
                    <a:pt x="1260" y="216"/>
                    <a:pt x="995" y="1"/>
                    <a:pt x="721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45"/>
            <p:cNvSpPr/>
            <p:nvPr/>
          </p:nvSpPr>
          <p:spPr>
            <a:xfrm>
              <a:off x="3754227" y="3179991"/>
              <a:ext cx="10893" cy="60173"/>
            </a:xfrm>
            <a:custGeom>
              <a:avLst/>
              <a:gdLst/>
              <a:ahLst/>
              <a:cxnLst/>
              <a:rect l="l" t="t" r="r" b="b"/>
              <a:pathLst>
                <a:path w="416" h="2298" extrusionOk="0">
                  <a:moveTo>
                    <a:pt x="203" y="1"/>
                  </a:moveTo>
                  <a:cubicBezTo>
                    <a:pt x="100" y="1"/>
                    <a:pt x="0" y="70"/>
                    <a:pt x="5" y="208"/>
                  </a:cubicBezTo>
                  <a:lnTo>
                    <a:pt x="5" y="2097"/>
                  </a:lnTo>
                  <a:cubicBezTo>
                    <a:pt x="5" y="2202"/>
                    <a:pt x="91" y="2297"/>
                    <a:pt x="205" y="2297"/>
                  </a:cubicBezTo>
                  <a:cubicBezTo>
                    <a:pt x="320" y="2297"/>
                    <a:pt x="406" y="2212"/>
                    <a:pt x="415" y="2097"/>
                  </a:cubicBezTo>
                  <a:lnTo>
                    <a:pt x="415" y="208"/>
                  </a:lnTo>
                  <a:cubicBezTo>
                    <a:pt x="411" y="70"/>
                    <a:pt x="306" y="1"/>
                    <a:pt x="203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45"/>
            <p:cNvSpPr/>
            <p:nvPr/>
          </p:nvSpPr>
          <p:spPr>
            <a:xfrm>
              <a:off x="3740610" y="3220656"/>
              <a:ext cx="33255" cy="28254"/>
            </a:xfrm>
            <a:custGeom>
              <a:avLst/>
              <a:gdLst/>
              <a:ahLst/>
              <a:cxnLst/>
              <a:rect l="l" t="t" r="r" b="b"/>
              <a:pathLst>
                <a:path w="1270" h="1079" extrusionOk="0">
                  <a:moveTo>
                    <a:pt x="727" y="1"/>
                  </a:moveTo>
                  <a:cubicBezTo>
                    <a:pt x="593" y="1"/>
                    <a:pt x="456" y="51"/>
                    <a:pt x="344" y="162"/>
                  </a:cubicBezTo>
                  <a:cubicBezTo>
                    <a:pt x="0" y="496"/>
                    <a:pt x="248" y="1078"/>
                    <a:pt x="725" y="1078"/>
                  </a:cubicBezTo>
                  <a:cubicBezTo>
                    <a:pt x="1021" y="1078"/>
                    <a:pt x="1260" y="840"/>
                    <a:pt x="1269" y="544"/>
                  </a:cubicBezTo>
                  <a:cubicBezTo>
                    <a:pt x="1269" y="216"/>
                    <a:pt x="1004" y="1"/>
                    <a:pt x="72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45"/>
            <p:cNvSpPr/>
            <p:nvPr/>
          </p:nvSpPr>
          <p:spPr>
            <a:xfrm>
              <a:off x="3814557" y="3060273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1"/>
                  </a:moveTo>
                  <a:cubicBezTo>
                    <a:pt x="0" y="1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1"/>
                    <a:pt x="215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45"/>
            <p:cNvSpPr/>
            <p:nvPr/>
          </p:nvSpPr>
          <p:spPr>
            <a:xfrm>
              <a:off x="3852263" y="3051344"/>
              <a:ext cx="33019" cy="28201"/>
            </a:xfrm>
            <a:custGeom>
              <a:avLst/>
              <a:gdLst/>
              <a:ahLst/>
              <a:cxnLst/>
              <a:rect l="l" t="t" r="r" b="b"/>
              <a:pathLst>
                <a:path w="1261" h="1077" extrusionOk="0">
                  <a:moveTo>
                    <a:pt x="716" y="1"/>
                  </a:moveTo>
                  <a:cubicBezTo>
                    <a:pt x="585" y="1"/>
                    <a:pt x="452" y="50"/>
                    <a:pt x="344" y="160"/>
                  </a:cubicBezTo>
                  <a:cubicBezTo>
                    <a:pt x="1" y="504"/>
                    <a:pt x="239" y="1076"/>
                    <a:pt x="726" y="1076"/>
                  </a:cubicBezTo>
                  <a:cubicBezTo>
                    <a:pt x="1022" y="1076"/>
                    <a:pt x="1260" y="838"/>
                    <a:pt x="1260" y="542"/>
                  </a:cubicBezTo>
                  <a:cubicBezTo>
                    <a:pt x="1260" y="219"/>
                    <a:pt x="993" y="1"/>
                    <a:pt x="71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3814557" y="3117985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0"/>
                  </a:moveTo>
                  <a:cubicBezTo>
                    <a:pt x="0" y="0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0"/>
                    <a:pt x="215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3852263" y="3109056"/>
              <a:ext cx="33019" cy="28437"/>
            </a:xfrm>
            <a:custGeom>
              <a:avLst/>
              <a:gdLst/>
              <a:ahLst/>
              <a:cxnLst/>
              <a:rect l="l" t="t" r="r" b="b"/>
              <a:pathLst>
                <a:path w="1261" h="1086" extrusionOk="0">
                  <a:moveTo>
                    <a:pt x="716" y="0"/>
                  </a:moveTo>
                  <a:cubicBezTo>
                    <a:pt x="585" y="0"/>
                    <a:pt x="452" y="50"/>
                    <a:pt x="344" y="160"/>
                  </a:cubicBezTo>
                  <a:cubicBezTo>
                    <a:pt x="1" y="504"/>
                    <a:pt x="239" y="1086"/>
                    <a:pt x="726" y="1086"/>
                  </a:cubicBezTo>
                  <a:cubicBezTo>
                    <a:pt x="1022" y="1076"/>
                    <a:pt x="1260" y="837"/>
                    <a:pt x="1260" y="542"/>
                  </a:cubicBezTo>
                  <a:cubicBezTo>
                    <a:pt x="1260" y="218"/>
                    <a:pt x="993" y="0"/>
                    <a:pt x="716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3814557" y="3002325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0"/>
                  </a:moveTo>
                  <a:cubicBezTo>
                    <a:pt x="0" y="0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0"/>
                    <a:pt x="215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3852263" y="2993580"/>
              <a:ext cx="33019" cy="28254"/>
            </a:xfrm>
            <a:custGeom>
              <a:avLst/>
              <a:gdLst/>
              <a:ahLst/>
              <a:cxnLst/>
              <a:rect l="l" t="t" r="r" b="b"/>
              <a:pathLst>
                <a:path w="1261" h="1079" extrusionOk="0">
                  <a:moveTo>
                    <a:pt x="720" y="1"/>
                  </a:moveTo>
                  <a:cubicBezTo>
                    <a:pt x="588" y="1"/>
                    <a:pt x="453" y="51"/>
                    <a:pt x="344" y="163"/>
                  </a:cubicBezTo>
                  <a:cubicBezTo>
                    <a:pt x="1" y="497"/>
                    <a:pt x="239" y="1079"/>
                    <a:pt x="726" y="1079"/>
                  </a:cubicBezTo>
                  <a:cubicBezTo>
                    <a:pt x="1022" y="1079"/>
                    <a:pt x="1260" y="840"/>
                    <a:pt x="1260" y="544"/>
                  </a:cubicBezTo>
                  <a:cubicBezTo>
                    <a:pt x="1260" y="216"/>
                    <a:pt x="995" y="1"/>
                    <a:pt x="720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3525265" y="3060273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176" y="1"/>
                  </a:moveTo>
                  <a:cubicBezTo>
                    <a:pt x="2173" y="1"/>
                    <a:pt x="2170" y="1"/>
                    <a:pt x="2167" y="1"/>
                  </a:cubicBezTo>
                  <a:lnTo>
                    <a:pt x="278" y="1"/>
                  </a:lnTo>
                  <a:cubicBezTo>
                    <a:pt x="1" y="1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0" y="401"/>
                    <a:pt x="2443" y="1"/>
                    <a:pt x="217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3513796" y="3051344"/>
              <a:ext cx="32993" cy="28201"/>
            </a:xfrm>
            <a:custGeom>
              <a:avLst/>
              <a:gdLst/>
              <a:ahLst/>
              <a:cxnLst/>
              <a:rect l="l" t="t" r="r" b="b"/>
              <a:pathLst>
                <a:path w="1260" h="1077" extrusionOk="0">
                  <a:moveTo>
                    <a:pt x="713" y="1"/>
                  </a:moveTo>
                  <a:cubicBezTo>
                    <a:pt x="580" y="1"/>
                    <a:pt x="445" y="50"/>
                    <a:pt x="334" y="160"/>
                  </a:cubicBezTo>
                  <a:cubicBezTo>
                    <a:pt x="0" y="504"/>
                    <a:pt x="239" y="1076"/>
                    <a:pt x="716" y="1076"/>
                  </a:cubicBezTo>
                  <a:cubicBezTo>
                    <a:pt x="1011" y="1076"/>
                    <a:pt x="1259" y="838"/>
                    <a:pt x="1259" y="542"/>
                  </a:cubicBezTo>
                  <a:cubicBezTo>
                    <a:pt x="1259" y="219"/>
                    <a:pt x="992" y="1"/>
                    <a:pt x="713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3525265" y="3002325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78" y="0"/>
                  </a:moveTo>
                  <a:cubicBezTo>
                    <a:pt x="1" y="0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3" y="411"/>
                    <a:pt x="2443" y="0"/>
                    <a:pt x="2167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3513796" y="2993580"/>
              <a:ext cx="32993" cy="28254"/>
            </a:xfrm>
            <a:custGeom>
              <a:avLst/>
              <a:gdLst/>
              <a:ahLst/>
              <a:cxnLst/>
              <a:rect l="l" t="t" r="r" b="b"/>
              <a:pathLst>
                <a:path w="1260" h="1079" extrusionOk="0">
                  <a:moveTo>
                    <a:pt x="717" y="1"/>
                  </a:moveTo>
                  <a:cubicBezTo>
                    <a:pt x="583" y="1"/>
                    <a:pt x="446" y="51"/>
                    <a:pt x="334" y="163"/>
                  </a:cubicBezTo>
                  <a:cubicBezTo>
                    <a:pt x="0" y="497"/>
                    <a:pt x="239" y="1079"/>
                    <a:pt x="716" y="1079"/>
                  </a:cubicBezTo>
                  <a:cubicBezTo>
                    <a:pt x="1011" y="1079"/>
                    <a:pt x="1259" y="840"/>
                    <a:pt x="1259" y="544"/>
                  </a:cubicBezTo>
                  <a:cubicBezTo>
                    <a:pt x="1259" y="216"/>
                    <a:pt x="995" y="1"/>
                    <a:pt x="7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3525265" y="3117985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78" y="0"/>
                  </a:moveTo>
                  <a:cubicBezTo>
                    <a:pt x="1" y="0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3" y="411"/>
                    <a:pt x="2443" y="0"/>
                    <a:pt x="2167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3513796" y="3109056"/>
              <a:ext cx="32993" cy="28437"/>
            </a:xfrm>
            <a:custGeom>
              <a:avLst/>
              <a:gdLst/>
              <a:ahLst/>
              <a:cxnLst/>
              <a:rect l="l" t="t" r="r" b="b"/>
              <a:pathLst>
                <a:path w="1260" h="1086" extrusionOk="0">
                  <a:moveTo>
                    <a:pt x="713" y="0"/>
                  </a:moveTo>
                  <a:cubicBezTo>
                    <a:pt x="580" y="0"/>
                    <a:pt x="445" y="50"/>
                    <a:pt x="334" y="160"/>
                  </a:cubicBezTo>
                  <a:cubicBezTo>
                    <a:pt x="0" y="504"/>
                    <a:pt x="239" y="1086"/>
                    <a:pt x="716" y="1086"/>
                  </a:cubicBezTo>
                  <a:cubicBezTo>
                    <a:pt x="1011" y="1076"/>
                    <a:pt x="1259" y="837"/>
                    <a:pt x="1259" y="542"/>
                  </a:cubicBezTo>
                  <a:cubicBezTo>
                    <a:pt x="1259" y="218"/>
                    <a:pt x="992" y="0"/>
                    <a:pt x="713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3581982" y="2945609"/>
              <a:ext cx="239828" cy="239855"/>
            </a:xfrm>
            <a:custGeom>
              <a:avLst/>
              <a:gdLst/>
              <a:ahLst/>
              <a:cxnLst/>
              <a:rect l="l" t="t" r="r" b="b"/>
              <a:pathLst>
                <a:path w="9159" h="916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940"/>
                  </a:lnTo>
                  <a:cubicBezTo>
                    <a:pt x="1" y="9054"/>
                    <a:pt x="96" y="9159"/>
                    <a:pt x="220" y="9159"/>
                  </a:cubicBezTo>
                  <a:lnTo>
                    <a:pt x="8939" y="9159"/>
                  </a:lnTo>
                  <a:cubicBezTo>
                    <a:pt x="9054" y="9159"/>
                    <a:pt x="9159" y="9054"/>
                    <a:pt x="9159" y="8940"/>
                  </a:cubicBezTo>
                  <a:lnTo>
                    <a:pt x="9159" y="220"/>
                  </a:lnTo>
                  <a:cubicBezTo>
                    <a:pt x="9159" y="96"/>
                    <a:pt x="9054" y="1"/>
                    <a:pt x="8939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3599709" y="2963362"/>
              <a:ext cx="204374" cy="204348"/>
            </a:xfrm>
            <a:custGeom>
              <a:avLst/>
              <a:gdLst/>
              <a:ahLst/>
              <a:cxnLst/>
              <a:rect l="l" t="t" r="r" b="b"/>
              <a:pathLst>
                <a:path w="7805" h="7804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7584"/>
                  </a:lnTo>
                  <a:cubicBezTo>
                    <a:pt x="1" y="7708"/>
                    <a:pt x="96" y="7804"/>
                    <a:pt x="220" y="7804"/>
                  </a:cubicBezTo>
                  <a:lnTo>
                    <a:pt x="7585" y="7804"/>
                  </a:lnTo>
                  <a:cubicBezTo>
                    <a:pt x="7709" y="7804"/>
                    <a:pt x="7805" y="7708"/>
                    <a:pt x="7805" y="7584"/>
                  </a:cubicBezTo>
                  <a:lnTo>
                    <a:pt x="7805" y="220"/>
                  </a:lnTo>
                  <a:cubicBezTo>
                    <a:pt x="7805" y="96"/>
                    <a:pt x="7700" y="0"/>
                    <a:pt x="758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3599709" y="2963362"/>
              <a:ext cx="204374" cy="204348"/>
            </a:xfrm>
            <a:custGeom>
              <a:avLst/>
              <a:gdLst/>
              <a:ahLst/>
              <a:cxnLst/>
              <a:rect l="l" t="t" r="r" b="b"/>
              <a:pathLst>
                <a:path w="7805" h="7804" extrusionOk="0">
                  <a:moveTo>
                    <a:pt x="7261" y="0"/>
                  </a:moveTo>
                  <a:lnTo>
                    <a:pt x="7261" y="7260"/>
                  </a:lnTo>
                  <a:lnTo>
                    <a:pt x="1" y="7260"/>
                  </a:lnTo>
                  <a:lnTo>
                    <a:pt x="1" y="7584"/>
                  </a:lnTo>
                  <a:cubicBezTo>
                    <a:pt x="1" y="7708"/>
                    <a:pt x="96" y="7804"/>
                    <a:pt x="220" y="7804"/>
                  </a:cubicBezTo>
                  <a:lnTo>
                    <a:pt x="7585" y="7804"/>
                  </a:lnTo>
                  <a:cubicBezTo>
                    <a:pt x="7709" y="7804"/>
                    <a:pt x="7805" y="7708"/>
                    <a:pt x="7805" y="7584"/>
                  </a:cubicBezTo>
                  <a:lnTo>
                    <a:pt x="7805" y="220"/>
                  </a:lnTo>
                  <a:cubicBezTo>
                    <a:pt x="7805" y="96"/>
                    <a:pt x="7700" y="0"/>
                    <a:pt x="758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3649932" y="3013559"/>
              <a:ext cx="104190" cy="103954"/>
            </a:xfrm>
            <a:custGeom>
              <a:avLst/>
              <a:gdLst/>
              <a:ahLst/>
              <a:cxnLst/>
              <a:rect l="l" t="t" r="r" b="b"/>
              <a:pathLst>
                <a:path w="3979" h="3970" extrusionOk="0">
                  <a:moveTo>
                    <a:pt x="353" y="1"/>
                  </a:moveTo>
                  <a:cubicBezTo>
                    <a:pt x="153" y="1"/>
                    <a:pt x="0" y="153"/>
                    <a:pt x="0" y="344"/>
                  </a:cubicBezTo>
                  <a:lnTo>
                    <a:pt x="0" y="3626"/>
                  </a:lnTo>
                  <a:cubicBezTo>
                    <a:pt x="0" y="3817"/>
                    <a:pt x="153" y="3969"/>
                    <a:pt x="344" y="3969"/>
                  </a:cubicBezTo>
                  <a:lnTo>
                    <a:pt x="3626" y="3969"/>
                  </a:lnTo>
                  <a:cubicBezTo>
                    <a:pt x="3816" y="3969"/>
                    <a:pt x="3979" y="3817"/>
                    <a:pt x="3979" y="3626"/>
                  </a:cubicBezTo>
                  <a:lnTo>
                    <a:pt x="3979" y="344"/>
                  </a:lnTo>
                  <a:cubicBezTo>
                    <a:pt x="3979" y="153"/>
                    <a:pt x="3816" y="1"/>
                    <a:pt x="362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3665171" y="3028798"/>
              <a:ext cx="73475" cy="73475"/>
            </a:xfrm>
            <a:custGeom>
              <a:avLst/>
              <a:gdLst/>
              <a:ahLst/>
              <a:cxnLst/>
              <a:rect l="l" t="t" r="r" b="b"/>
              <a:pathLst>
                <a:path w="2806" h="2806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2586"/>
                  </a:lnTo>
                  <a:cubicBezTo>
                    <a:pt x="0" y="2700"/>
                    <a:pt x="96" y="2805"/>
                    <a:pt x="220" y="2805"/>
                  </a:cubicBezTo>
                  <a:lnTo>
                    <a:pt x="2586" y="2805"/>
                  </a:lnTo>
                  <a:cubicBezTo>
                    <a:pt x="2710" y="2805"/>
                    <a:pt x="2805" y="2710"/>
                    <a:pt x="2805" y="2586"/>
                  </a:cubicBezTo>
                  <a:lnTo>
                    <a:pt x="2805" y="220"/>
                  </a:lnTo>
                  <a:cubicBezTo>
                    <a:pt x="2805" y="96"/>
                    <a:pt x="2710" y="1"/>
                    <a:pt x="258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3621442" y="2984834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3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3649670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0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96" y="745"/>
                    <a:pt x="20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3677897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96" y="745"/>
                    <a:pt x="21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3706387" y="2984834"/>
              <a:ext cx="19246" cy="19508"/>
            </a:xfrm>
            <a:custGeom>
              <a:avLst/>
              <a:gdLst/>
              <a:ahLst/>
              <a:cxnLst/>
              <a:rect l="l" t="t" r="r" b="b"/>
              <a:pathLst>
                <a:path w="735" h="745" extrusionOk="0">
                  <a:moveTo>
                    <a:pt x="201" y="1"/>
                  </a:moveTo>
                  <a:cubicBezTo>
                    <a:pt x="86" y="1"/>
                    <a:pt x="0" y="96"/>
                    <a:pt x="0" y="211"/>
                  </a:cubicBezTo>
                  <a:lnTo>
                    <a:pt x="0" y="535"/>
                  </a:lnTo>
                  <a:cubicBezTo>
                    <a:pt x="0" y="649"/>
                    <a:pt x="86" y="745"/>
                    <a:pt x="201" y="745"/>
                  </a:cubicBezTo>
                  <a:lnTo>
                    <a:pt x="535" y="745"/>
                  </a:lnTo>
                  <a:cubicBezTo>
                    <a:pt x="649" y="745"/>
                    <a:pt x="735" y="649"/>
                    <a:pt x="735" y="535"/>
                  </a:cubicBezTo>
                  <a:lnTo>
                    <a:pt x="735" y="211"/>
                  </a:lnTo>
                  <a:cubicBezTo>
                    <a:pt x="73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3734614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535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35" y="745"/>
                  </a:lnTo>
                  <a:cubicBezTo>
                    <a:pt x="649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3763077" y="2984834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6" y="649"/>
                    <a:pt x="736" y="535"/>
                  </a:cubicBezTo>
                  <a:lnTo>
                    <a:pt x="736" y="211"/>
                  </a:lnTo>
                  <a:cubicBezTo>
                    <a:pt x="736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3621442" y="3126469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4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3649670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0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96" y="745"/>
                    <a:pt x="20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4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3677897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96" y="745"/>
                    <a:pt x="21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4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3706387" y="3126730"/>
              <a:ext cx="19246" cy="19508"/>
            </a:xfrm>
            <a:custGeom>
              <a:avLst/>
              <a:gdLst/>
              <a:ahLst/>
              <a:cxnLst/>
              <a:rect l="l" t="t" r="r" b="b"/>
              <a:pathLst>
                <a:path w="735" h="745" extrusionOk="0">
                  <a:moveTo>
                    <a:pt x="201" y="0"/>
                  </a:moveTo>
                  <a:cubicBezTo>
                    <a:pt x="86" y="0"/>
                    <a:pt x="0" y="96"/>
                    <a:pt x="0" y="210"/>
                  </a:cubicBezTo>
                  <a:lnTo>
                    <a:pt x="0" y="535"/>
                  </a:lnTo>
                  <a:cubicBezTo>
                    <a:pt x="0" y="649"/>
                    <a:pt x="86" y="744"/>
                    <a:pt x="201" y="744"/>
                  </a:cubicBezTo>
                  <a:lnTo>
                    <a:pt x="535" y="744"/>
                  </a:lnTo>
                  <a:cubicBezTo>
                    <a:pt x="649" y="744"/>
                    <a:pt x="735" y="649"/>
                    <a:pt x="735" y="535"/>
                  </a:cubicBezTo>
                  <a:lnTo>
                    <a:pt x="735" y="210"/>
                  </a:lnTo>
                  <a:cubicBezTo>
                    <a:pt x="735" y="96"/>
                    <a:pt x="649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3734614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0" y="96"/>
                    <a:pt x="0" y="201"/>
                  </a:cubicBezTo>
                  <a:lnTo>
                    <a:pt x="0" y="535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35" y="745"/>
                  </a:lnTo>
                  <a:cubicBezTo>
                    <a:pt x="649" y="745"/>
                    <a:pt x="745" y="649"/>
                    <a:pt x="745" y="535"/>
                  </a:cubicBezTo>
                  <a:lnTo>
                    <a:pt x="745" y="201"/>
                  </a:lnTo>
                  <a:cubicBezTo>
                    <a:pt x="74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3763077" y="3126469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6" y="649"/>
                    <a:pt x="736" y="535"/>
                  </a:cubicBezTo>
                  <a:lnTo>
                    <a:pt x="736" y="201"/>
                  </a:lnTo>
                  <a:cubicBezTo>
                    <a:pt x="736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3621442" y="3013323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50" y="744"/>
                    <a:pt x="735" y="649"/>
                    <a:pt x="735" y="534"/>
                  </a:cubicBezTo>
                  <a:lnTo>
                    <a:pt x="735" y="210"/>
                  </a:lnTo>
                  <a:cubicBezTo>
                    <a:pt x="735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3621442" y="304155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5" y="649"/>
                    <a:pt x="735" y="534"/>
                  </a:cubicBezTo>
                  <a:lnTo>
                    <a:pt x="735" y="210"/>
                  </a:lnTo>
                  <a:cubicBezTo>
                    <a:pt x="735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3621442" y="3070014"/>
              <a:ext cx="19272" cy="19272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201" y="1"/>
                  </a:moveTo>
                  <a:cubicBezTo>
                    <a:pt x="87" y="1"/>
                    <a:pt x="1" y="87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35"/>
                    <a:pt x="201" y="735"/>
                  </a:cubicBezTo>
                  <a:lnTo>
                    <a:pt x="535" y="735"/>
                  </a:lnTo>
                  <a:cubicBezTo>
                    <a:pt x="640" y="735"/>
                    <a:pt x="735" y="649"/>
                    <a:pt x="735" y="535"/>
                  </a:cubicBezTo>
                  <a:lnTo>
                    <a:pt x="735" y="201"/>
                  </a:lnTo>
                  <a:cubicBezTo>
                    <a:pt x="735" y="87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3621442" y="309824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4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3762841" y="3013061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10" y="96"/>
                    <a:pt x="10" y="211"/>
                  </a:cubicBezTo>
                  <a:lnTo>
                    <a:pt x="10" y="544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44" y="745"/>
                  </a:lnTo>
                  <a:cubicBezTo>
                    <a:pt x="659" y="745"/>
                    <a:pt x="745" y="649"/>
                    <a:pt x="745" y="544"/>
                  </a:cubicBezTo>
                  <a:lnTo>
                    <a:pt x="745" y="211"/>
                  </a:lnTo>
                  <a:cubicBezTo>
                    <a:pt x="745" y="96"/>
                    <a:pt x="649" y="1"/>
                    <a:pt x="54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3763077" y="304155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01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6" y="649"/>
                    <a:pt x="736" y="534"/>
                  </a:cubicBezTo>
                  <a:lnTo>
                    <a:pt x="736" y="201"/>
                  </a:lnTo>
                  <a:cubicBezTo>
                    <a:pt x="736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3763077" y="3069778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6" y="649"/>
                    <a:pt x="736" y="534"/>
                  </a:cubicBezTo>
                  <a:lnTo>
                    <a:pt x="736" y="210"/>
                  </a:lnTo>
                  <a:cubicBezTo>
                    <a:pt x="736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3763077" y="3098241"/>
              <a:ext cx="19272" cy="19272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201" y="1"/>
                  </a:moveTo>
                  <a:cubicBezTo>
                    <a:pt x="87" y="1"/>
                    <a:pt x="1" y="87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35"/>
                    <a:pt x="201" y="735"/>
                  </a:cubicBezTo>
                  <a:lnTo>
                    <a:pt x="535" y="735"/>
                  </a:lnTo>
                  <a:cubicBezTo>
                    <a:pt x="640" y="735"/>
                    <a:pt x="736" y="649"/>
                    <a:pt x="736" y="535"/>
                  </a:cubicBezTo>
                  <a:lnTo>
                    <a:pt x="736" y="201"/>
                  </a:lnTo>
                  <a:cubicBezTo>
                    <a:pt x="736" y="87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8" name="Google Shape;3658;p45"/>
          <p:cNvGrpSpPr/>
          <p:nvPr/>
        </p:nvGrpSpPr>
        <p:grpSpPr>
          <a:xfrm>
            <a:off x="857476" y="1714163"/>
            <a:ext cx="480573" cy="515318"/>
            <a:chOff x="873615" y="1500275"/>
            <a:chExt cx="335011" cy="359232"/>
          </a:xfrm>
        </p:grpSpPr>
        <p:sp>
          <p:nvSpPr>
            <p:cNvPr id="3659" name="Google Shape;3659;p45"/>
            <p:cNvSpPr/>
            <p:nvPr/>
          </p:nvSpPr>
          <p:spPr>
            <a:xfrm>
              <a:off x="965550" y="1500275"/>
              <a:ext cx="151140" cy="359232"/>
            </a:xfrm>
            <a:custGeom>
              <a:avLst/>
              <a:gdLst/>
              <a:ahLst/>
              <a:cxnLst/>
              <a:rect l="l" t="t" r="r" b="b"/>
              <a:pathLst>
                <a:path w="5772" h="13719" extrusionOk="0">
                  <a:moveTo>
                    <a:pt x="0" y="0"/>
                  </a:moveTo>
                  <a:lnTo>
                    <a:pt x="0" y="13718"/>
                  </a:lnTo>
                  <a:lnTo>
                    <a:pt x="5772" y="13718"/>
                  </a:lnTo>
                  <a:lnTo>
                    <a:pt x="5772" y="0"/>
                  </a:lnTo>
                  <a:cubicBezTo>
                    <a:pt x="4913" y="625"/>
                    <a:pt x="3900" y="937"/>
                    <a:pt x="2886" y="937"/>
                  </a:cubicBezTo>
                  <a:cubicBezTo>
                    <a:pt x="1872" y="937"/>
                    <a:pt x="859" y="625"/>
                    <a:pt x="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873615" y="1500275"/>
              <a:ext cx="158655" cy="359232"/>
            </a:xfrm>
            <a:custGeom>
              <a:avLst/>
              <a:gdLst/>
              <a:ahLst/>
              <a:cxnLst/>
              <a:rect l="l" t="t" r="r" b="b"/>
              <a:pathLst>
                <a:path w="6059" h="13719" extrusionOk="0">
                  <a:moveTo>
                    <a:pt x="1622" y="0"/>
                  </a:moveTo>
                  <a:cubicBezTo>
                    <a:pt x="1508" y="0"/>
                    <a:pt x="1403" y="95"/>
                    <a:pt x="1403" y="219"/>
                  </a:cubicBezTo>
                  <a:lnTo>
                    <a:pt x="1403" y="5304"/>
                  </a:lnTo>
                  <a:cubicBezTo>
                    <a:pt x="1403" y="6001"/>
                    <a:pt x="888" y="6592"/>
                    <a:pt x="191" y="6687"/>
                  </a:cubicBezTo>
                  <a:cubicBezTo>
                    <a:pt x="86" y="6707"/>
                    <a:pt x="0" y="6802"/>
                    <a:pt x="0" y="6916"/>
                  </a:cubicBezTo>
                  <a:lnTo>
                    <a:pt x="0" y="13489"/>
                  </a:lnTo>
                  <a:cubicBezTo>
                    <a:pt x="0" y="13613"/>
                    <a:pt x="105" y="13718"/>
                    <a:pt x="220" y="13718"/>
                  </a:cubicBezTo>
                  <a:lnTo>
                    <a:pt x="6058" y="13718"/>
                  </a:lnTo>
                  <a:lnTo>
                    <a:pt x="6058" y="7069"/>
                  </a:lnTo>
                  <a:cubicBezTo>
                    <a:pt x="6058" y="6955"/>
                    <a:pt x="5972" y="6859"/>
                    <a:pt x="5858" y="6850"/>
                  </a:cubicBezTo>
                  <a:cubicBezTo>
                    <a:pt x="4799" y="6745"/>
                    <a:pt x="3988" y="5848"/>
                    <a:pt x="3988" y="4779"/>
                  </a:cubicBezTo>
                  <a:lnTo>
                    <a:pt x="3988" y="219"/>
                  </a:lnTo>
                  <a:cubicBezTo>
                    <a:pt x="3988" y="95"/>
                    <a:pt x="3883" y="0"/>
                    <a:pt x="376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873615" y="1784540"/>
              <a:ext cx="158655" cy="50485"/>
            </a:xfrm>
            <a:custGeom>
              <a:avLst/>
              <a:gdLst/>
              <a:ahLst/>
              <a:cxnLst/>
              <a:rect l="l" t="t" r="r" b="b"/>
              <a:pathLst>
                <a:path w="6059" h="1928" extrusionOk="0">
                  <a:moveTo>
                    <a:pt x="0" y="0"/>
                  </a:moveTo>
                  <a:lnTo>
                    <a:pt x="0" y="1927"/>
                  </a:lnTo>
                  <a:lnTo>
                    <a:pt x="6058" y="1927"/>
                  </a:lnTo>
                  <a:lnTo>
                    <a:pt x="6058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873615" y="1500275"/>
              <a:ext cx="158655" cy="274550"/>
            </a:xfrm>
            <a:custGeom>
              <a:avLst/>
              <a:gdLst/>
              <a:ahLst/>
              <a:cxnLst/>
              <a:rect l="l" t="t" r="r" b="b"/>
              <a:pathLst>
                <a:path w="6059" h="10485" extrusionOk="0">
                  <a:moveTo>
                    <a:pt x="1622" y="0"/>
                  </a:moveTo>
                  <a:cubicBezTo>
                    <a:pt x="1584" y="0"/>
                    <a:pt x="1546" y="10"/>
                    <a:pt x="1517" y="29"/>
                  </a:cubicBezTo>
                  <a:lnTo>
                    <a:pt x="1517" y="8557"/>
                  </a:lnTo>
                  <a:lnTo>
                    <a:pt x="0" y="8557"/>
                  </a:lnTo>
                  <a:lnTo>
                    <a:pt x="0" y="10484"/>
                  </a:lnTo>
                  <a:lnTo>
                    <a:pt x="6058" y="10484"/>
                  </a:lnTo>
                  <a:lnTo>
                    <a:pt x="6058" y="8557"/>
                  </a:lnTo>
                  <a:lnTo>
                    <a:pt x="3454" y="855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873615" y="1795537"/>
              <a:ext cx="158655" cy="28489"/>
            </a:xfrm>
            <a:custGeom>
              <a:avLst/>
              <a:gdLst/>
              <a:ahLst/>
              <a:cxnLst/>
              <a:rect l="l" t="t" r="r" b="b"/>
              <a:pathLst>
                <a:path w="6059" h="1088" extrusionOk="0">
                  <a:moveTo>
                    <a:pt x="0" y="0"/>
                  </a:moveTo>
                  <a:lnTo>
                    <a:pt x="0" y="1088"/>
                  </a:lnTo>
                  <a:lnTo>
                    <a:pt x="6058" y="1088"/>
                  </a:lnTo>
                  <a:lnTo>
                    <a:pt x="6058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873615" y="1500275"/>
              <a:ext cx="158655" cy="263552"/>
            </a:xfrm>
            <a:custGeom>
              <a:avLst/>
              <a:gdLst/>
              <a:ahLst/>
              <a:cxnLst/>
              <a:rect l="l" t="t" r="r" b="b"/>
              <a:pathLst>
                <a:path w="6059" h="10065" extrusionOk="0">
                  <a:moveTo>
                    <a:pt x="1937" y="0"/>
                  </a:moveTo>
                  <a:lnTo>
                    <a:pt x="1937" y="8977"/>
                  </a:lnTo>
                  <a:lnTo>
                    <a:pt x="0" y="8977"/>
                  </a:lnTo>
                  <a:lnTo>
                    <a:pt x="0" y="10065"/>
                  </a:lnTo>
                  <a:lnTo>
                    <a:pt x="6058" y="10065"/>
                  </a:lnTo>
                  <a:lnTo>
                    <a:pt x="6058" y="8977"/>
                  </a:lnTo>
                  <a:lnTo>
                    <a:pt x="3034" y="8977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1049971" y="1500275"/>
              <a:ext cx="158655" cy="359232"/>
            </a:xfrm>
            <a:custGeom>
              <a:avLst/>
              <a:gdLst/>
              <a:ahLst/>
              <a:cxnLst/>
              <a:rect l="l" t="t" r="r" b="b"/>
              <a:pathLst>
                <a:path w="6059" h="13719" extrusionOk="0">
                  <a:moveTo>
                    <a:pt x="2290" y="0"/>
                  </a:moveTo>
                  <a:cubicBezTo>
                    <a:pt x="2176" y="0"/>
                    <a:pt x="2071" y="95"/>
                    <a:pt x="2071" y="219"/>
                  </a:cubicBezTo>
                  <a:lnTo>
                    <a:pt x="2071" y="4779"/>
                  </a:lnTo>
                  <a:cubicBezTo>
                    <a:pt x="2071" y="5848"/>
                    <a:pt x="1260" y="6745"/>
                    <a:pt x="201" y="6850"/>
                  </a:cubicBezTo>
                  <a:cubicBezTo>
                    <a:pt x="86" y="6859"/>
                    <a:pt x="1" y="6955"/>
                    <a:pt x="1" y="7069"/>
                  </a:cubicBezTo>
                  <a:lnTo>
                    <a:pt x="1" y="13718"/>
                  </a:lnTo>
                  <a:lnTo>
                    <a:pt x="5839" y="13718"/>
                  </a:lnTo>
                  <a:cubicBezTo>
                    <a:pt x="5954" y="13718"/>
                    <a:pt x="6059" y="13623"/>
                    <a:pt x="6059" y="13499"/>
                  </a:cubicBezTo>
                  <a:lnTo>
                    <a:pt x="6059" y="6916"/>
                  </a:lnTo>
                  <a:cubicBezTo>
                    <a:pt x="6059" y="6802"/>
                    <a:pt x="5973" y="6707"/>
                    <a:pt x="5868" y="6687"/>
                  </a:cubicBezTo>
                  <a:cubicBezTo>
                    <a:pt x="5171" y="6592"/>
                    <a:pt x="4656" y="6001"/>
                    <a:pt x="4656" y="5304"/>
                  </a:cubicBezTo>
                  <a:lnTo>
                    <a:pt x="4656" y="219"/>
                  </a:lnTo>
                  <a:cubicBezTo>
                    <a:pt x="4656" y="95"/>
                    <a:pt x="4551" y="0"/>
                    <a:pt x="44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1049971" y="1784540"/>
              <a:ext cx="158655" cy="50485"/>
            </a:xfrm>
            <a:custGeom>
              <a:avLst/>
              <a:gdLst/>
              <a:ahLst/>
              <a:cxnLst/>
              <a:rect l="l" t="t" r="r" b="b"/>
              <a:pathLst>
                <a:path w="6059" h="1928" extrusionOk="0">
                  <a:moveTo>
                    <a:pt x="1" y="0"/>
                  </a:moveTo>
                  <a:lnTo>
                    <a:pt x="1" y="1927"/>
                  </a:lnTo>
                  <a:lnTo>
                    <a:pt x="6059" y="1927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1049971" y="1500275"/>
              <a:ext cx="158655" cy="274550"/>
            </a:xfrm>
            <a:custGeom>
              <a:avLst/>
              <a:gdLst/>
              <a:ahLst/>
              <a:cxnLst/>
              <a:rect l="l" t="t" r="r" b="b"/>
              <a:pathLst>
                <a:path w="6059" h="10485" extrusionOk="0">
                  <a:moveTo>
                    <a:pt x="2605" y="0"/>
                  </a:moveTo>
                  <a:lnTo>
                    <a:pt x="2605" y="8557"/>
                  </a:lnTo>
                  <a:lnTo>
                    <a:pt x="1" y="8557"/>
                  </a:lnTo>
                  <a:lnTo>
                    <a:pt x="1" y="10484"/>
                  </a:lnTo>
                  <a:lnTo>
                    <a:pt x="6059" y="10484"/>
                  </a:lnTo>
                  <a:lnTo>
                    <a:pt x="6059" y="8557"/>
                  </a:lnTo>
                  <a:lnTo>
                    <a:pt x="4542" y="8557"/>
                  </a:lnTo>
                  <a:lnTo>
                    <a:pt x="4542" y="29"/>
                  </a:lnTo>
                  <a:cubicBezTo>
                    <a:pt x="4503" y="10"/>
                    <a:pt x="4465" y="0"/>
                    <a:pt x="4437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1049971" y="1795537"/>
              <a:ext cx="158655" cy="28489"/>
            </a:xfrm>
            <a:custGeom>
              <a:avLst/>
              <a:gdLst/>
              <a:ahLst/>
              <a:cxnLst/>
              <a:rect l="l" t="t" r="r" b="b"/>
              <a:pathLst>
                <a:path w="6059" h="1088" extrusionOk="0">
                  <a:moveTo>
                    <a:pt x="1" y="0"/>
                  </a:moveTo>
                  <a:lnTo>
                    <a:pt x="1" y="1088"/>
                  </a:lnTo>
                  <a:lnTo>
                    <a:pt x="6059" y="1088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1049971" y="1500275"/>
              <a:ext cx="158655" cy="263552"/>
            </a:xfrm>
            <a:custGeom>
              <a:avLst/>
              <a:gdLst/>
              <a:ahLst/>
              <a:cxnLst/>
              <a:rect l="l" t="t" r="r" b="b"/>
              <a:pathLst>
                <a:path w="6059" h="10065" extrusionOk="0">
                  <a:moveTo>
                    <a:pt x="3025" y="0"/>
                  </a:moveTo>
                  <a:lnTo>
                    <a:pt x="3025" y="8977"/>
                  </a:lnTo>
                  <a:lnTo>
                    <a:pt x="1" y="8977"/>
                  </a:lnTo>
                  <a:lnTo>
                    <a:pt x="1" y="10065"/>
                  </a:lnTo>
                  <a:lnTo>
                    <a:pt x="6059" y="10065"/>
                  </a:lnTo>
                  <a:lnTo>
                    <a:pt x="6059" y="8977"/>
                  </a:lnTo>
                  <a:lnTo>
                    <a:pt x="4122" y="8977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0" name="Google Shape;3670;p45"/>
          <p:cNvGrpSpPr/>
          <p:nvPr/>
        </p:nvGrpSpPr>
        <p:grpSpPr>
          <a:xfrm>
            <a:off x="2763126" y="4362913"/>
            <a:ext cx="483653" cy="515431"/>
            <a:chOff x="2202058" y="3346737"/>
            <a:chExt cx="337158" cy="359310"/>
          </a:xfrm>
        </p:grpSpPr>
        <p:sp>
          <p:nvSpPr>
            <p:cNvPr id="3671" name="Google Shape;3671;p45"/>
            <p:cNvSpPr/>
            <p:nvPr/>
          </p:nvSpPr>
          <p:spPr>
            <a:xfrm>
              <a:off x="2202058" y="3449225"/>
              <a:ext cx="257084" cy="256822"/>
            </a:xfrm>
            <a:custGeom>
              <a:avLst/>
              <a:gdLst/>
              <a:ahLst/>
              <a:cxnLst/>
              <a:rect l="l" t="t" r="r" b="b"/>
              <a:pathLst>
                <a:path w="9818" h="9808" extrusionOk="0">
                  <a:moveTo>
                    <a:pt x="4914" y="0"/>
                  </a:moveTo>
                  <a:cubicBezTo>
                    <a:pt x="2205" y="0"/>
                    <a:pt x="1" y="2194"/>
                    <a:pt x="1" y="4904"/>
                  </a:cubicBezTo>
                  <a:cubicBezTo>
                    <a:pt x="1" y="7613"/>
                    <a:pt x="2205" y="9807"/>
                    <a:pt x="4914" y="9807"/>
                  </a:cubicBezTo>
                  <a:cubicBezTo>
                    <a:pt x="7614" y="9807"/>
                    <a:pt x="9817" y="7613"/>
                    <a:pt x="9817" y="4904"/>
                  </a:cubicBezTo>
                  <a:cubicBezTo>
                    <a:pt x="9817" y="2194"/>
                    <a:pt x="7614" y="0"/>
                    <a:pt x="49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2202320" y="3448989"/>
              <a:ext cx="158655" cy="257032"/>
            </a:xfrm>
            <a:custGeom>
              <a:avLst/>
              <a:gdLst/>
              <a:ahLst/>
              <a:cxnLst/>
              <a:rect l="l" t="t" r="r" b="b"/>
              <a:pathLst>
                <a:path w="6059" h="9816" extrusionOk="0">
                  <a:moveTo>
                    <a:pt x="4885" y="1"/>
                  </a:moveTo>
                  <a:cubicBezTo>
                    <a:pt x="2257" y="1"/>
                    <a:pt x="0" y="2134"/>
                    <a:pt x="0" y="4913"/>
                  </a:cubicBezTo>
                  <a:cubicBezTo>
                    <a:pt x="0" y="7683"/>
                    <a:pt x="2257" y="9815"/>
                    <a:pt x="4885" y="9815"/>
                  </a:cubicBezTo>
                  <a:cubicBezTo>
                    <a:pt x="5270" y="9815"/>
                    <a:pt x="5663" y="9770"/>
                    <a:pt x="6058" y="9673"/>
                  </a:cubicBezTo>
                  <a:cubicBezTo>
                    <a:pt x="3864" y="9139"/>
                    <a:pt x="2309" y="7174"/>
                    <a:pt x="2309" y="4913"/>
                  </a:cubicBezTo>
                  <a:cubicBezTo>
                    <a:pt x="2309" y="2652"/>
                    <a:pt x="3855" y="677"/>
                    <a:pt x="6058" y="143"/>
                  </a:cubicBezTo>
                  <a:cubicBezTo>
                    <a:pt x="5663" y="47"/>
                    <a:pt x="5270" y="1"/>
                    <a:pt x="4885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2338220" y="3346737"/>
              <a:ext cx="200996" cy="169731"/>
            </a:xfrm>
            <a:custGeom>
              <a:avLst/>
              <a:gdLst/>
              <a:ahLst/>
              <a:cxnLst/>
              <a:rect l="l" t="t" r="r" b="b"/>
              <a:pathLst>
                <a:path w="7676" h="6482" extrusionOk="0">
                  <a:moveTo>
                    <a:pt x="3864" y="0"/>
                  </a:moveTo>
                  <a:cubicBezTo>
                    <a:pt x="3823" y="0"/>
                    <a:pt x="3782" y="1"/>
                    <a:pt x="3740" y="3"/>
                  </a:cubicBezTo>
                  <a:cubicBezTo>
                    <a:pt x="1298" y="108"/>
                    <a:pt x="0" y="2932"/>
                    <a:pt x="1517" y="4849"/>
                  </a:cubicBezTo>
                  <a:lnTo>
                    <a:pt x="1450" y="6252"/>
                  </a:lnTo>
                  <a:cubicBezTo>
                    <a:pt x="1443" y="6388"/>
                    <a:pt x="1549" y="6482"/>
                    <a:pt x="1669" y="6482"/>
                  </a:cubicBezTo>
                  <a:cubicBezTo>
                    <a:pt x="1701" y="6482"/>
                    <a:pt x="1733" y="6475"/>
                    <a:pt x="1765" y="6461"/>
                  </a:cubicBezTo>
                  <a:lnTo>
                    <a:pt x="3034" y="5870"/>
                  </a:lnTo>
                  <a:cubicBezTo>
                    <a:pt x="3305" y="5947"/>
                    <a:pt x="3581" y="5984"/>
                    <a:pt x="3853" y="5984"/>
                  </a:cubicBezTo>
                  <a:cubicBezTo>
                    <a:pt x="4835" y="5984"/>
                    <a:pt x="5777" y="5502"/>
                    <a:pt x="6344" y="4658"/>
                  </a:cubicBezTo>
                  <a:cubicBezTo>
                    <a:pt x="7676" y="2661"/>
                    <a:pt x="6233" y="0"/>
                    <a:pt x="3864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2424133" y="3390518"/>
              <a:ext cx="52239" cy="52239"/>
            </a:xfrm>
            <a:custGeom>
              <a:avLst/>
              <a:gdLst/>
              <a:ahLst/>
              <a:cxnLst/>
              <a:rect l="l" t="t" r="r" b="b"/>
              <a:pathLst>
                <a:path w="1995" h="1995" extrusionOk="0">
                  <a:moveTo>
                    <a:pt x="1003" y="0"/>
                  </a:moveTo>
                  <a:cubicBezTo>
                    <a:pt x="449" y="0"/>
                    <a:pt x="1" y="449"/>
                    <a:pt x="1" y="1002"/>
                  </a:cubicBezTo>
                  <a:cubicBezTo>
                    <a:pt x="1" y="1546"/>
                    <a:pt x="449" y="1994"/>
                    <a:pt x="1003" y="1994"/>
                  </a:cubicBezTo>
                  <a:cubicBezTo>
                    <a:pt x="1546" y="1994"/>
                    <a:pt x="1995" y="1546"/>
                    <a:pt x="1995" y="1002"/>
                  </a:cubicBezTo>
                  <a:cubicBezTo>
                    <a:pt x="1995" y="449"/>
                    <a:pt x="1546" y="0"/>
                    <a:pt x="100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2406406" y="3384993"/>
              <a:ext cx="87196" cy="63263"/>
            </a:xfrm>
            <a:custGeom>
              <a:avLst/>
              <a:gdLst/>
              <a:ahLst/>
              <a:cxnLst/>
              <a:rect l="l" t="t" r="r" b="b"/>
              <a:pathLst>
                <a:path w="3330" h="2416" extrusionOk="0">
                  <a:moveTo>
                    <a:pt x="1680" y="421"/>
                  </a:moveTo>
                  <a:cubicBezTo>
                    <a:pt x="1889" y="421"/>
                    <a:pt x="2090" y="507"/>
                    <a:pt x="2233" y="650"/>
                  </a:cubicBezTo>
                  <a:cubicBezTo>
                    <a:pt x="2760" y="1178"/>
                    <a:pt x="2334" y="2004"/>
                    <a:pt x="1691" y="2004"/>
                  </a:cubicBezTo>
                  <a:cubicBezTo>
                    <a:pt x="1590" y="2004"/>
                    <a:pt x="1483" y="1984"/>
                    <a:pt x="1374" y="1938"/>
                  </a:cubicBezTo>
                  <a:cubicBezTo>
                    <a:pt x="582" y="1604"/>
                    <a:pt x="811" y="421"/>
                    <a:pt x="1680" y="421"/>
                  </a:cubicBezTo>
                  <a:close/>
                  <a:moveTo>
                    <a:pt x="1695" y="0"/>
                  </a:moveTo>
                  <a:cubicBezTo>
                    <a:pt x="1544" y="0"/>
                    <a:pt x="1384" y="30"/>
                    <a:pt x="1222" y="97"/>
                  </a:cubicBezTo>
                  <a:cubicBezTo>
                    <a:pt x="1" y="603"/>
                    <a:pt x="363" y="2415"/>
                    <a:pt x="1680" y="2415"/>
                  </a:cubicBezTo>
                  <a:cubicBezTo>
                    <a:pt x="1994" y="2415"/>
                    <a:pt x="2300" y="2291"/>
                    <a:pt x="2529" y="2062"/>
                  </a:cubicBezTo>
                  <a:cubicBezTo>
                    <a:pt x="3330" y="1253"/>
                    <a:pt x="2672" y="0"/>
                    <a:pt x="169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2394675" y="3429062"/>
              <a:ext cx="45693" cy="41425"/>
            </a:xfrm>
            <a:custGeom>
              <a:avLst/>
              <a:gdLst/>
              <a:ahLst/>
              <a:cxnLst/>
              <a:rect l="l" t="t" r="r" b="b"/>
              <a:pathLst>
                <a:path w="1745" h="1582" extrusionOk="0">
                  <a:moveTo>
                    <a:pt x="1434" y="1"/>
                  </a:moveTo>
                  <a:cubicBezTo>
                    <a:pt x="1381" y="1"/>
                    <a:pt x="1325" y="25"/>
                    <a:pt x="1279" y="83"/>
                  </a:cubicBezTo>
                  <a:lnTo>
                    <a:pt x="134" y="1219"/>
                  </a:lnTo>
                  <a:cubicBezTo>
                    <a:pt x="0" y="1352"/>
                    <a:pt x="96" y="1581"/>
                    <a:pt x="286" y="1581"/>
                  </a:cubicBezTo>
                  <a:cubicBezTo>
                    <a:pt x="334" y="1581"/>
                    <a:pt x="391" y="1553"/>
                    <a:pt x="429" y="1514"/>
                  </a:cubicBezTo>
                  <a:lnTo>
                    <a:pt x="1565" y="379"/>
                  </a:lnTo>
                  <a:cubicBezTo>
                    <a:pt x="1745" y="228"/>
                    <a:pt x="1599" y="1"/>
                    <a:pt x="143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2230050" y="3532598"/>
              <a:ext cx="201363" cy="89998"/>
            </a:xfrm>
            <a:custGeom>
              <a:avLst/>
              <a:gdLst/>
              <a:ahLst/>
              <a:cxnLst/>
              <a:rect l="l" t="t" r="r" b="b"/>
              <a:pathLst>
                <a:path w="7690" h="3437" extrusionOk="0">
                  <a:moveTo>
                    <a:pt x="3844" y="0"/>
                  </a:moveTo>
                  <a:cubicBezTo>
                    <a:pt x="3447" y="0"/>
                    <a:pt x="3048" y="36"/>
                    <a:pt x="2652" y="108"/>
                  </a:cubicBezTo>
                  <a:cubicBezTo>
                    <a:pt x="1431" y="337"/>
                    <a:pt x="468" y="890"/>
                    <a:pt x="39" y="1605"/>
                  </a:cubicBezTo>
                  <a:cubicBezTo>
                    <a:pt x="0" y="1672"/>
                    <a:pt x="0" y="1758"/>
                    <a:pt x="39" y="1834"/>
                  </a:cubicBezTo>
                  <a:cubicBezTo>
                    <a:pt x="592" y="2769"/>
                    <a:pt x="2090" y="3437"/>
                    <a:pt x="3845" y="3437"/>
                  </a:cubicBezTo>
                  <a:cubicBezTo>
                    <a:pt x="5600" y="3437"/>
                    <a:pt x="7089" y="2769"/>
                    <a:pt x="7642" y="1834"/>
                  </a:cubicBezTo>
                  <a:cubicBezTo>
                    <a:pt x="7690" y="1758"/>
                    <a:pt x="7690" y="1672"/>
                    <a:pt x="7642" y="1605"/>
                  </a:cubicBezTo>
                  <a:cubicBezTo>
                    <a:pt x="7222" y="890"/>
                    <a:pt x="6249" y="337"/>
                    <a:pt x="5028" y="108"/>
                  </a:cubicBezTo>
                  <a:cubicBezTo>
                    <a:pt x="4637" y="36"/>
                    <a:pt x="4241" y="0"/>
                    <a:pt x="384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8" name="Google Shape;3678;p45"/>
            <p:cNvSpPr/>
            <p:nvPr/>
          </p:nvSpPr>
          <p:spPr>
            <a:xfrm>
              <a:off x="2227746" y="3605523"/>
              <a:ext cx="90495" cy="41058"/>
            </a:xfrm>
            <a:custGeom>
              <a:avLst/>
              <a:gdLst/>
              <a:ahLst/>
              <a:cxnLst/>
              <a:rect l="l" t="t" r="r" b="b"/>
              <a:pathLst>
                <a:path w="3456" h="1568" extrusionOk="0">
                  <a:moveTo>
                    <a:pt x="310" y="1"/>
                  </a:moveTo>
                  <a:cubicBezTo>
                    <a:pt x="151" y="1"/>
                    <a:pt x="1" y="202"/>
                    <a:pt x="155" y="356"/>
                  </a:cubicBezTo>
                  <a:cubicBezTo>
                    <a:pt x="747" y="1062"/>
                    <a:pt x="1901" y="1520"/>
                    <a:pt x="3189" y="1568"/>
                  </a:cubicBezTo>
                  <a:lnTo>
                    <a:pt x="3198" y="1568"/>
                  </a:lnTo>
                  <a:cubicBezTo>
                    <a:pt x="3456" y="1549"/>
                    <a:pt x="3456" y="1177"/>
                    <a:pt x="3198" y="1148"/>
                  </a:cubicBezTo>
                  <a:cubicBezTo>
                    <a:pt x="2034" y="1110"/>
                    <a:pt x="985" y="709"/>
                    <a:pt x="470" y="89"/>
                  </a:cubicBezTo>
                  <a:cubicBezTo>
                    <a:pt x="425" y="26"/>
                    <a:pt x="367" y="1"/>
                    <a:pt x="310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45"/>
            <p:cNvSpPr/>
            <p:nvPr/>
          </p:nvSpPr>
          <p:spPr>
            <a:xfrm>
              <a:off x="2279252" y="3532598"/>
              <a:ext cx="93716" cy="74182"/>
            </a:xfrm>
            <a:custGeom>
              <a:avLst/>
              <a:gdLst/>
              <a:ahLst/>
              <a:cxnLst/>
              <a:rect l="l" t="t" r="r" b="b"/>
              <a:pathLst>
                <a:path w="3579" h="2833" extrusionOk="0">
                  <a:moveTo>
                    <a:pt x="1961" y="0"/>
                  </a:moveTo>
                  <a:cubicBezTo>
                    <a:pt x="1563" y="0"/>
                    <a:pt x="1165" y="36"/>
                    <a:pt x="773" y="108"/>
                  </a:cubicBezTo>
                  <a:cubicBezTo>
                    <a:pt x="1" y="947"/>
                    <a:pt x="306" y="2302"/>
                    <a:pt x="1365" y="2722"/>
                  </a:cubicBezTo>
                  <a:cubicBezTo>
                    <a:pt x="1561" y="2797"/>
                    <a:pt x="1761" y="2832"/>
                    <a:pt x="1955" y="2832"/>
                  </a:cubicBezTo>
                  <a:cubicBezTo>
                    <a:pt x="2816" y="2832"/>
                    <a:pt x="3578" y="2141"/>
                    <a:pt x="3578" y="1214"/>
                  </a:cubicBezTo>
                  <a:cubicBezTo>
                    <a:pt x="3578" y="804"/>
                    <a:pt x="3426" y="413"/>
                    <a:pt x="3149" y="108"/>
                  </a:cubicBezTo>
                  <a:cubicBezTo>
                    <a:pt x="2758" y="36"/>
                    <a:pt x="2359" y="0"/>
                    <a:pt x="19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0" name="Google Shape;3680;p45"/>
          <p:cNvGrpSpPr/>
          <p:nvPr/>
        </p:nvGrpSpPr>
        <p:grpSpPr>
          <a:xfrm>
            <a:off x="2793252" y="5039189"/>
            <a:ext cx="515318" cy="439029"/>
            <a:chOff x="2223059" y="3818172"/>
            <a:chExt cx="359232" cy="306050"/>
          </a:xfrm>
        </p:grpSpPr>
        <p:sp>
          <p:nvSpPr>
            <p:cNvPr id="3681" name="Google Shape;3681;p45"/>
            <p:cNvSpPr/>
            <p:nvPr/>
          </p:nvSpPr>
          <p:spPr>
            <a:xfrm>
              <a:off x="2271763" y="3818172"/>
              <a:ext cx="310528" cy="155146"/>
            </a:xfrm>
            <a:custGeom>
              <a:avLst/>
              <a:gdLst/>
              <a:ahLst/>
              <a:cxnLst/>
              <a:rect l="l" t="t" r="r" b="b"/>
              <a:pathLst>
                <a:path w="11859" h="5925" extrusionOk="0">
                  <a:moveTo>
                    <a:pt x="5925" y="1"/>
                  </a:moveTo>
                  <a:cubicBezTo>
                    <a:pt x="2653" y="1"/>
                    <a:pt x="1" y="2653"/>
                    <a:pt x="1" y="5925"/>
                  </a:cubicBezTo>
                  <a:lnTo>
                    <a:pt x="11859" y="5925"/>
                  </a:lnTo>
                  <a:cubicBezTo>
                    <a:pt x="11859" y="2653"/>
                    <a:pt x="9197" y="1"/>
                    <a:pt x="592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p45"/>
            <p:cNvSpPr/>
            <p:nvPr/>
          </p:nvSpPr>
          <p:spPr>
            <a:xfrm>
              <a:off x="2326725" y="3862895"/>
              <a:ext cx="248339" cy="110422"/>
            </a:xfrm>
            <a:custGeom>
              <a:avLst/>
              <a:gdLst/>
              <a:ahLst/>
              <a:cxnLst/>
              <a:rect l="l" t="t" r="r" b="b"/>
              <a:pathLst>
                <a:path w="9484" h="4217" extrusionOk="0">
                  <a:moveTo>
                    <a:pt x="4742" y="0"/>
                  </a:moveTo>
                  <a:cubicBezTo>
                    <a:pt x="2319" y="0"/>
                    <a:pt x="287" y="1813"/>
                    <a:pt x="0" y="4217"/>
                  </a:cubicBezTo>
                  <a:lnTo>
                    <a:pt x="9483" y="4217"/>
                  </a:lnTo>
                  <a:cubicBezTo>
                    <a:pt x="9206" y="1813"/>
                    <a:pt x="7165" y="0"/>
                    <a:pt x="4742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p45"/>
            <p:cNvSpPr/>
            <p:nvPr/>
          </p:nvSpPr>
          <p:spPr>
            <a:xfrm>
              <a:off x="2343955" y="3877376"/>
              <a:ext cx="213853" cy="95942"/>
            </a:xfrm>
            <a:custGeom>
              <a:avLst/>
              <a:gdLst/>
              <a:ahLst/>
              <a:cxnLst/>
              <a:rect l="l" t="t" r="r" b="b"/>
              <a:pathLst>
                <a:path w="8167" h="3664" extrusionOk="0">
                  <a:moveTo>
                    <a:pt x="4084" y="1"/>
                  </a:moveTo>
                  <a:cubicBezTo>
                    <a:pt x="1985" y="1"/>
                    <a:pt x="230" y="1575"/>
                    <a:pt x="1" y="3664"/>
                  </a:cubicBezTo>
                  <a:lnTo>
                    <a:pt x="8167" y="3664"/>
                  </a:lnTo>
                  <a:cubicBezTo>
                    <a:pt x="7947" y="1575"/>
                    <a:pt x="6182" y="1"/>
                    <a:pt x="408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p45"/>
            <p:cNvSpPr/>
            <p:nvPr/>
          </p:nvSpPr>
          <p:spPr>
            <a:xfrm>
              <a:off x="2470114" y="4050878"/>
              <a:ext cx="10762" cy="73344"/>
            </a:xfrm>
            <a:custGeom>
              <a:avLst/>
              <a:gdLst/>
              <a:ahLst/>
              <a:cxnLst/>
              <a:rect l="l" t="t" r="r" b="b"/>
              <a:pathLst>
                <a:path w="411" h="2801" extrusionOk="0">
                  <a:moveTo>
                    <a:pt x="205" y="0"/>
                  </a:moveTo>
                  <a:cubicBezTo>
                    <a:pt x="108" y="0"/>
                    <a:pt x="10" y="62"/>
                    <a:pt x="0" y="186"/>
                  </a:cubicBezTo>
                  <a:lnTo>
                    <a:pt x="0" y="2590"/>
                  </a:lnTo>
                  <a:cubicBezTo>
                    <a:pt x="0" y="2705"/>
                    <a:pt x="86" y="2800"/>
                    <a:pt x="201" y="2800"/>
                  </a:cubicBezTo>
                  <a:cubicBezTo>
                    <a:pt x="315" y="2800"/>
                    <a:pt x="410" y="2705"/>
                    <a:pt x="410" y="2600"/>
                  </a:cubicBezTo>
                  <a:lnTo>
                    <a:pt x="410" y="186"/>
                  </a:lnTo>
                  <a:cubicBezTo>
                    <a:pt x="401" y="62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5" name="Google Shape;3685;p45"/>
            <p:cNvSpPr/>
            <p:nvPr/>
          </p:nvSpPr>
          <p:spPr>
            <a:xfrm>
              <a:off x="2412114" y="3988426"/>
              <a:ext cx="118147" cy="72847"/>
            </a:xfrm>
            <a:custGeom>
              <a:avLst/>
              <a:gdLst/>
              <a:ahLst/>
              <a:cxnLst/>
              <a:rect l="l" t="t" r="r" b="b"/>
              <a:pathLst>
                <a:path w="4512" h="2782" extrusionOk="0">
                  <a:moveTo>
                    <a:pt x="283" y="1"/>
                  </a:moveTo>
                  <a:cubicBezTo>
                    <a:pt x="133" y="1"/>
                    <a:pt x="0" y="186"/>
                    <a:pt x="116" y="339"/>
                  </a:cubicBezTo>
                  <a:lnTo>
                    <a:pt x="2263" y="2714"/>
                  </a:lnTo>
                  <a:cubicBezTo>
                    <a:pt x="2301" y="2752"/>
                    <a:pt x="2358" y="2781"/>
                    <a:pt x="2416" y="2781"/>
                  </a:cubicBezTo>
                  <a:cubicBezTo>
                    <a:pt x="2473" y="2781"/>
                    <a:pt x="2521" y="2762"/>
                    <a:pt x="2559" y="2724"/>
                  </a:cubicBezTo>
                  <a:lnTo>
                    <a:pt x="4333" y="1131"/>
                  </a:lnTo>
                  <a:cubicBezTo>
                    <a:pt x="4511" y="982"/>
                    <a:pt x="4372" y="753"/>
                    <a:pt x="4202" y="753"/>
                  </a:cubicBezTo>
                  <a:cubicBezTo>
                    <a:pt x="4154" y="753"/>
                    <a:pt x="4103" y="771"/>
                    <a:pt x="4056" y="816"/>
                  </a:cubicBezTo>
                  <a:lnTo>
                    <a:pt x="2435" y="2285"/>
                  </a:lnTo>
                  <a:lnTo>
                    <a:pt x="422" y="62"/>
                  </a:lnTo>
                  <a:cubicBezTo>
                    <a:pt x="378" y="19"/>
                    <a:pt x="330" y="1"/>
                    <a:pt x="28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6" name="Google Shape;3686;p45"/>
            <p:cNvSpPr/>
            <p:nvPr/>
          </p:nvSpPr>
          <p:spPr>
            <a:xfrm>
              <a:off x="2452623" y="4045248"/>
              <a:ext cx="45483" cy="24012"/>
            </a:xfrm>
            <a:custGeom>
              <a:avLst/>
              <a:gdLst/>
              <a:ahLst/>
              <a:cxnLst/>
              <a:rect l="l" t="t" r="r" b="b"/>
              <a:pathLst>
                <a:path w="1737" h="917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697"/>
                  </a:lnTo>
                  <a:cubicBezTo>
                    <a:pt x="0" y="821"/>
                    <a:pt x="96" y="916"/>
                    <a:pt x="220" y="916"/>
                  </a:cubicBezTo>
                  <a:lnTo>
                    <a:pt x="1517" y="916"/>
                  </a:lnTo>
                  <a:cubicBezTo>
                    <a:pt x="1641" y="916"/>
                    <a:pt x="1737" y="821"/>
                    <a:pt x="1737" y="697"/>
                  </a:cubicBezTo>
                  <a:lnTo>
                    <a:pt x="1737" y="220"/>
                  </a:lnTo>
                  <a:cubicBezTo>
                    <a:pt x="1737" y="96"/>
                    <a:pt x="1641" y="1"/>
                    <a:pt x="151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p45"/>
            <p:cNvSpPr/>
            <p:nvPr/>
          </p:nvSpPr>
          <p:spPr>
            <a:xfrm>
              <a:off x="2491586" y="3993532"/>
              <a:ext cx="90469" cy="40508"/>
            </a:xfrm>
            <a:custGeom>
              <a:avLst/>
              <a:gdLst/>
              <a:ahLst/>
              <a:cxnLst/>
              <a:rect l="l" t="t" r="r" b="b"/>
              <a:pathLst>
                <a:path w="3455" h="1547" extrusionOk="0">
                  <a:moveTo>
                    <a:pt x="1" y="1"/>
                  </a:moveTo>
                  <a:lnTo>
                    <a:pt x="1088" y="1460"/>
                  </a:lnTo>
                  <a:cubicBezTo>
                    <a:pt x="1126" y="1518"/>
                    <a:pt x="1193" y="1546"/>
                    <a:pt x="1269" y="1546"/>
                  </a:cubicBezTo>
                  <a:lnTo>
                    <a:pt x="3235" y="1546"/>
                  </a:lnTo>
                  <a:cubicBezTo>
                    <a:pt x="3359" y="1546"/>
                    <a:pt x="3454" y="1451"/>
                    <a:pt x="3454" y="1327"/>
                  </a:cubicBezTo>
                  <a:lnTo>
                    <a:pt x="3454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8" name="Google Shape;3688;p45"/>
            <p:cNvSpPr/>
            <p:nvPr/>
          </p:nvSpPr>
          <p:spPr>
            <a:xfrm>
              <a:off x="2223059" y="3971066"/>
              <a:ext cx="359232" cy="32993"/>
            </a:xfrm>
            <a:custGeom>
              <a:avLst/>
              <a:gdLst/>
              <a:ahLst/>
              <a:cxnLst/>
              <a:rect l="l" t="t" r="r" b="b"/>
              <a:pathLst>
                <a:path w="13719" h="1260" extrusionOk="0">
                  <a:moveTo>
                    <a:pt x="1861" y="0"/>
                  </a:moveTo>
                  <a:lnTo>
                    <a:pt x="153" y="611"/>
                  </a:lnTo>
                  <a:cubicBezTo>
                    <a:pt x="57" y="639"/>
                    <a:pt x="0" y="725"/>
                    <a:pt x="0" y="821"/>
                  </a:cubicBezTo>
                  <a:lnTo>
                    <a:pt x="0" y="1040"/>
                  </a:lnTo>
                  <a:cubicBezTo>
                    <a:pt x="0" y="1164"/>
                    <a:pt x="105" y="1259"/>
                    <a:pt x="220" y="1259"/>
                  </a:cubicBezTo>
                  <a:lnTo>
                    <a:pt x="13719" y="1259"/>
                  </a:lnTo>
                  <a:lnTo>
                    <a:pt x="1371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9" name="Google Shape;3689;p45"/>
            <p:cNvSpPr/>
            <p:nvPr/>
          </p:nvSpPr>
          <p:spPr>
            <a:xfrm>
              <a:off x="2461107" y="3933595"/>
              <a:ext cx="60723" cy="21760"/>
            </a:xfrm>
            <a:custGeom>
              <a:avLst/>
              <a:gdLst/>
              <a:ahLst/>
              <a:cxnLst/>
              <a:rect l="l" t="t" r="r" b="b"/>
              <a:pathLst>
                <a:path w="2319" h="831" extrusionOk="0">
                  <a:moveTo>
                    <a:pt x="421" y="0"/>
                  </a:moveTo>
                  <a:cubicBezTo>
                    <a:pt x="192" y="0"/>
                    <a:pt x="1" y="181"/>
                    <a:pt x="1" y="420"/>
                  </a:cubicBezTo>
                  <a:cubicBezTo>
                    <a:pt x="1" y="649"/>
                    <a:pt x="192" y="830"/>
                    <a:pt x="421" y="830"/>
                  </a:cubicBezTo>
                  <a:lnTo>
                    <a:pt x="1909" y="830"/>
                  </a:lnTo>
                  <a:cubicBezTo>
                    <a:pt x="2138" y="830"/>
                    <a:pt x="2319" y="649"/>
                    <a:pt x="2319" y="420"/>
                  </a:cubicBezTo>
                  <a:cubicBezTo>
                    <a:pt x="2319" y="181"/>
                    <a:pt x="2138" y="0"/>
                    <a:pt x="190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0" name="Google Shape;3690;p45"/>
          <p:cNvGrpSpPr/>
          <p:nvPr/>
        </p:nvGrpSpPr>
        <p:grpSpPr>
          <a:xfrm>
            <a:off x="2080209" y="2419284"/>
            <a:ext cx="542851" cy="428211"/>
            <a:chOff x="1725989" y="1991820"/>
            <a:chExt cx="378425" cy="298509"/>
          </a:xfrm>
        </p:grpSpPr>
        <p:sp>
          <p:nvSpPr>
            <p:cNvPr id="3691" name="Google Shape;3691;p45"/>
            <p:cNvSpPr/>
            <p:nvPr/>
          </p:nvSpPr>
          <p:spPr>
            <a:xfrm>
              <a:off x="1803392" y="2021331"/>
              <a:ext cx="145143" cy="236346"/>
            </a:xfrm>
            <a:custGeom>
              <a:avLst/>
              <a:gdLst/>
              <a:ahLst/>
              <a:cxnLst/>
              <a:rect l="l" t="t" r="r" b="b"/>
              <a:pathLst>
                <a:path w="5543" h="9026" extrusionOk="0">
                  <a:moveTo>
                    <a:pt x="5330" y="1"/>
                  </a:moveTo>
                  <a:cubicBezTo>
                    <a:pt x="5324" y="1"/>
                    <a:pt x="5319" y="1"/>
                    <a:pt x="5314" y="1"/>
                  </a:cubicBezTo>
                  <a:cubicBezTo>
                    <a:pt x="3215" y="97"/>
                    <a:pt x="1374" y="1461"/>
                    <a:pt x="687" y="3455"/>
                  </a:cubicBezTo>
                  <a:cubicBezTo>
                    <a:pt x="0" y="5439"/>
                    <a:pt x="592" y="7652"/>
                    <a:pt x="2194" y="9026"/>
                  </a:cubicBezTo>
                  <a:lnTo>
                    <a:pt x="5543" y="5134"/>
                  </a:lnTo>
                  <a:lnTo>
                    <a:pt x="5543" y="2234"/>
                  </a:lnTo>
                  <a:lnTo>
                    <a:pt x="5543" y="221"/>
                  </a:lnTo>
                  <a:cubicBezTo>
                    <a:pt x="5543" y="102"/>
                    <a:pt x="5447" y="1"/>
                    <a:pt x="533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45"/>
            <p:cNvSpPr/>
            <p:nvPr/>
          </p:nvSpPr>
          <p:spPr>
            <a:xfrm>
              <a:off x="1948509" y="2155738"/>
              <a:ext cx="134669" cy="132679"/>
            </a:xfrm>
            <a:custGeom>
              <a:avLst/>
              <a:gdLst/>
              <a:ahLst/>
              <a:cxnLst/>
              <a:rect l="l" t="t" r="r" b="b"/>
              <a:pathLst>
                <a:path w="5143" h="5067" extrusionOk="0">
                  <a:moveTo>
                    <a:pt x="1" y="1"/>
                  </a:moveTo>
                  <a:lnTo>
                    <a:pt x="726" y="4179"/>
                  </a:lnTo>
                  <a:lnTo>
                    <a:pt x="878" y="5066"/>
                  </a:lnTo>
                  <a:cubicBezTo>
                    <a:pt x="3254" y="4656"/>
                    <a:pt x="5028" y="2643"/>
                    <a:pt x="5133" y="230"/>
                  </a:cubicBezTo>
                  <a:cubicBezTo>
                    <a:pt x="5143" y="106"/>
                    <a:pt x="5038" y="1"/>
                    <a:pt x="491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3" name="Google Shape;3693;p45"/>
            <p:cNvSpPr/>
            <p:nvPr/>
          </p:nvSpPr>
          <p:spPr>
            <a:xfrm>
              <a:off x="1814861" y="2034842"/>
              <a:ext cx="82980" cy="123619"/>
            </a:xfrm>
            <a:custGeom>
              <a:avLst/>
              <a:gdLst/>
              <a:ahLst/>
              <a:cxnLst/>
              <a:rect l="l" t="t" r="r" b="b"/>
              <a:pathLst>
                <a:path w="3169" h="4721" extrusionOk="0">
                  <a:moveTo>
                    <a:pt x="2844" y="0"/>
                  </a:moveTo>
                  <a:lnTo>
                    <a:pt x="2844" y="0"/>
                  </a:lnTo>
                  <a:cubicBezTo>
                    <a:pt x="1279" y="773"/>
                    <a:pt x="201" y="2290"/>
                    <a:pt x="1" y="4026"/>
                  </a:cubicBezTo>
                  <a:cubicBezTo>
                    <a:pt x="220" y="4026"/>
                    <a:pt x="440" y="3998"/>
                    <a:pt x="650" y="3950"/>
                  </a:cubicBezTo>
                  <a:lnTo>
                    <a:pt x="2262" y="4704"/>
                  </a:lnTo>
                  <a:cubicBezTo>
                    <a:pt x="2287" y="4715"/>
                    <a:pt x="2313" y="4720"/>
                    <a:pt x="2338" y="4720"/>
                  </a:cubicBezTo>
                  <a:cubicBezTo>
                    <a:pt x="2438" y="4720"/>
                    <a:pt x="2529" y="4637"/>
                    <a:pt x="2529" y="4522"/>
                  </a:cubicBezTo>
                  <a:lnTo>
                    <a:pt x="2443" y="2748"/>
                  </a:lnTo>
                  <a:cubicBezTo>
                    <a:pt x="3016" y="1947"/>
                    <a:pt x="3168" y="926"/>
                    <a:pt x="2844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45"/>
            <p:cNvSpPr/>
            <p:nvPr/>
          </p:nvSpPr>
          <p:spPr>
            <a:xfrm>
              <a:off x="1967493" y="2155738"/>
              <a:ext cx="115685" cy="132679"/>
            </a:xfrm>
            <a:custGeom>
              <a:avLst/>
              <a:gdLst/>
              <a:ahLst/>
              <a:cxnLst/>
              <a:rect l="l" t="t" r="r" b="b"/>
              <a:pathLst>
                <a:path w="4418" h="5067" extrusionOk="0">
                  <a:moveTo>
                    <a:pt x="3712" y="1"/>
                  </a:moveTo>
                  <a:cubicBezTo>
                    <a:pt x="3397" y="2004"/>
                    <a:pt x="1947" y="3635"/>
                    <a:pt x="1" y="4179"/>
                  </a:cubicBezTo>
                  <a:lnTo>
                    <a:pt x="153" y="5066"/>
                  </a:lnTo>
                  <a:cubicBezTo>
                    <a:pt x="2529" y="4656"/>
                    <a:pt x="4303" y="2643"/>
                    <a:pt x="4408" y="230"/>
                  </a:cubicBezTo>
                  <a:cubicBezTo>
                    <a:pt x="4418" y="106"/>
                    <a:pt x="4313" y="1"/>
                    <a:pt x="4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p45"/>
            <p:cNvSpPr/>
            <p:nvPr/>
          </p:nvSpPr>
          <p:spPr>
            <a:xfrm>
              <a:off x="1969745" y="2000854"/>
              <a:ext cx="134669" cy="134460"/>
            </a:xfrm>
            <a:custGeom>
              <a:avLst/>
              <a:gdLst/>
              <a:ahLst/>
              <a:cxnLst/>
              <a:rect l="l" t="t" r="r" b="b"/>
              <a:pathLst>
                <a:path w="5143" h="5135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4914"/>
                  </a:lnTo>
                  <a:cubicBezTo>
                    <a:pt x="1" y="5038"/>
                    <a:pt x="96" y="5133"/>
                    <a:pt x="220" y="5133"/>
                  </a:cubicBezTo>
                  <a:lnTo>
                    <a:pt x="4914" y="5133"/>
                  </a:lnTo>
                  <a:cubicBezTo>
                    <a:pt x="4919" y="5134"/>
                    <a:pt x="4924" y="5134"/>
                    <a:pt x="4929" y="5134"/>
                  </a:cubicBezTo>
                  <a:cubicBezTo>
                    <a:pt x="5047" y="5134"/>
                    <a:pt x="5143" y="5032"/>
                    <a:pt x="5143" y="4904"/>
                  </a:cubicBezTo>
                  <a:cubicBezTo>
                    <a:pt x="5019" y="2252"/>
                    <a:pt x="2891" y="125"/>
                    <a:pt x="23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45"/>
            <p:cNvSpPr/>
            <p:nvPr/>
          </p:nvSpPr>
          <p:spPr>
            <a:xfrm>
              <a:off x="1969745" y="2014365"/>
              <a:ext cx="134669" cy="120922"/>
            </a:xfrm>
            <a:custGeom>
              <a:avLst/>
              <a:gdLst/>
              <a:ahLst/>
              <a:cxnLst/>
              <a:rect l="l" t="t" r="r" b="b"/>
              <a:pathLst>
                <a:path w="5143" h="4618" extrusionOk="0">
                  <a:moveTo>
                    <a:pt x="2243" y="0"/>
                  </a:moveTo>
                  <a:lnTo>
                    <a:pt x="2243" y="0"/>
                  </a:lnTo>
                  <a:cubicBezTo>
                    <a:pt x="3378" y="973"/>
                    <a:pt x="4036" y="2395"/>
                    <a:pt x="4036" y="3892"/>
                  </a:cubicBezTo>
                  <a:lnTo>
                    <a:pt x="1" y="3892"/>
                  </a:lnTo>
                  <a:lnTo>
                    <a:pt x="1" y="4398"/>
                  </a:lnTo>
                  <a:cubicBezTo>
                    <a:pt x="1" y="4522"/>
                    <a:pt x="96" y="4617"/>
                    <a:pt x="220" y="4617"/>
                  </a:cubicBezTo>
                  <a:lnTo>
                    <a:pt x="4914" y="4617"/>
                  </a:lnTo>
                  <a:cubicBezTo>
                    <a:pt x="4919" y="4618"/>
                    <a:pt x="4923" y="4618"/>
                    <a:pt x="4928" y="4618"/>
                  </a:cubicBezTo>
                  <a:cubicBezTo>
                    <a:pt x="5046" y="4618"/>
                    <a:pt x="5142" y="4508"/>
                    <a:pt x="5133" y="4388"/>
                  </a:cubicBezTo>
                  <a:cubicBezTo>
                    <a:pt x="5047" y="2509"/>
                    <a:pt x="3941" y="821"/>
                    <a:pt x="224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p45"/>
            <p:cNvSpPr/>
            <p:nvPr/>
          </p:nvSpPr>
          <p:spPr>
            <a:xfrm>
              <a:off x="1860842" y="2155738"/>
              <a:ext cx="110684" cy="134591"/>
            </a:xfrm>
            <a:custGeom>
              <a:avLst/>
              <a:gdLst/>
              <a:ahLst/>
              <a:cxnLst/>
              <a:rect l="l" t="t" r="r" b="b"/>
              <a:pathLst>
                <a:path w="4227" h="5140" extrusionOk="0">
                  <a:moveTo>
                    <a:pt x="3349" y="1"/>
                  </a:moveTo>
                  <a:lnTo>
                    <a:pt x="172" y="3693"/>
                  </a:lnTo>
                  <a:lnTo>
                    <a:pt x="0" y="3893"/>
                  </a:lnTo>
                  <a:cubicBezTo>
                    <a:pt x="942" y="4704"/>
                    <a:pt x="2135" y="5140"/>
                    <a:pt x="3359" y="5140"/>
                  </a:cubicBezTo>
                  <a:cubicBezTo>
                    <a:pt x="3647" y="5140"/>
                    <a:pt x="3938" y="5115"/>
                    <a:pt x="4226" y="5066"/>
                  </a:cubicBezTo>
                  <a:lnTo>
                    <a:pt x="4074" y="4170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45"/>
            <p:cNvSpPr/>
            <p:nvPr/>
          </p:nvSpPr>
          <p:spPr>
            <a:xfrm>
              <a:off x="1860842" y="2252413"/>
              <a:ext cx="110684" cy="37916"/>
            </a:xfrm>
            <a:custGeom>
              <a:avLst/>
              <a:gdLst/>
              <a:ahLst/>
              <a:cxnLst/>
              <a:rect l="l" t="t" r="r" b="b"/>
              <a:pathLst>
                <a:path w="4227" h="1448" extrusionOk="0">
                  <a:moveTo>
                    <a:pt x="172" y="1"/>
                  </a:moveTo>
                  <a:lnTo>
                    <a:pt x="0" y="201"/>
                  </a:lnTo>
                  <a:cubicBezTo>
                    <a:pt x="942" y="1012"/>
                    <a:pt x="2135" y="1448"/>
                    <a:pt x="3359" y="1448"/>
                  </a:cubicBezTo>
                  <a:cubicBezTo>
                    <a:pt x="3647" y="1448"/>
                    <a:pt x="3938" y="1423"/>
                    <a:pt x="4226" y="1374"/>
                  </a:cubicBezTo>
                  <a:lnTo>
                    <a:pt x="4074" y="487"/>
                  </a:lnTo>
                  <a:cubicBezTo>
                    <a:pt x="3912" y="535"/>
                    <a:pt x="3740" y="573"/>
                    <a:pt x="3578" y="602"/>
                  </a:cubicBezTo>
                  <a:cubicBezTo>
                    <a:pt x="3289" y="651"/>
                    <a:pt x="2998" y="675"/>
                    <a:pt x="2709" y="675"/>
                  </a:cubicBezTo>
                  <a:cubicBezTo>
                    <a:pt x="1823" y="675"/>
                    <a:pt x="949" y="446"/>
                    <a:pt x="17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45"/>
            <p:cNvSpPr/>
            <p:nvPr/>
          </p:nvSpPr>
          <p:spPr>
            <a:xfrm>
              <a:off x="1725989" y="1991820"/>
              <a:ext cx="177089" cy="148966"/>
            </a:xfrm>
            <a:custGeom>
              <a:avLst/>
              <a:gdLst/>
              <a:ahLst/>
              <a:cxnLst/>
              <a:rect l="l" t="t" r="r" b="b"/>
              <a:pathLst>
                <a:path w="6763" h="5689" extrusionOk="0">
                  <a:moveTo>
                    <a:pt x="3358" y="0"/>
                  </a:moveTo>
                  <a:cubicBezTo>
                    <a:pt x="1269" y="0"/>
                    <a:pt x="1" y="2333"/>
                    <a:pt x="1172" y="4095"/>
                  </a:cubicBezTo>
                  <a:cubicBezTo>
                    <a:pt x="1673" y="4835"/>
                    <a:pt x="2502" y="5265"/>
                    <a:pt x="3364" y="5265"/>
                  </a:cubicBezTo>
                  <a:cubicBezTo>
                    <a:pt x="3603" y="5265"/>
                    <a:pt x="3844" y="5232"/>
                    <a:pt x="4082" y="5164"/>
                  </a:cubicBezTo>
                  <a:lnTo>
                    <a:pt x="5169" y="5669"/>
                  </a:lnTo>
                  <a:cubicBezTo>
                    <a:pt x="5198" y="5682"/>
                    <a:pt x="5227" y="5689"/>
                    <a:pt x="5256" y="5689"/>
                  </a:cubicBezTo>
                  <a:cubicBezTo>
                    <a:pt x="5374" y="5689"/>
                    <a:pt x="5482" y="5589"/>
                    <a:pt x="5475" y="5459"/>
                  </a:cubicBezTo>
                  <a:lnTo>
                    <a:pt x="5427" y="4267"/>
                  </a:lnTo>
                  <a:cubicBezTo>
                    <a:pt x="6763" y="2578"/>
                    <a:pt x="5618" y="88"/>
                    <a:pt x="3471" y="3"/>
                  </a:cubicBezTo>
                  <a:cubicBezTo>
                    <a:pt x="3433" y="1"/>
                    <a:pt x="3396" y="0"/>
                    <a:pt x="3358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45"/>
            <p:cNvSpPr/>
            <p:nvPr/>
          </p:nvSpPr>
          <p:spPr>
            <a:xfrm>
              <a:off x="1798128" y="2039582"/>
              <a:ext cx="20529" cy="52737"/>
            </a:xfrm>
            <a:custGeom>
              <a:avLst/>
              <a:gdLst/>
              <a:ahLst/>
              <a:cxnLst/>
              <a:rect l="l" t="t" r="r" b="b"/>
              <a:pathLst>
                <a:path w="784" h="2014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373" y="420"/>
                  </a:lnTo>
                  <a:lnTo>
                    <a:pt x="373" y="1813"/>
                  </a:lnTo>
                  <a:cubicBezTo>
                    <a:pt x="373" y="1928"/>
                    <a:pt x="468" y="2014"/>
                    <a:pt x="583" y="2014"/>
                  </a:cubicBezTo>
                  <a:cubicBezTo>
                    <a:pt x="697" y="2014"/>
                    <a:pt x="783" y="1928"/>
                    <a:pt x="783" y="1813"/>
                  </a:cubicBezTo>
                  <a:lnTo>
                    <a:pt x="783" y="211"/>
                  </a:lnTo>
                  <a:cubicBezTo>
                    <a:pt x="783" y="96"/>
                    <a:pt x="697" y="1"/>
                    <a:pt x="58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1" name="Google Shape;3701;p45"/>
            <p:cNvSpPr/>
            <p:nvPr/>
          </p:nvSpPr>
          <p:spPr>
            <a:xfrm>
              <a:off x="1797893" y="2083808"/>
              <a:ext cx="31239" cy="10762"/>
            </a:xfrm>
            <a:custGeom>
              <a:avLst/>
              <a:gdLst/>
              <a:ahLst/>
              <a:cxnLst/>
              <a:rect l="l" t="t" r="r" b="b"/>
              <a:pathLst>
                <a:path w="1193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935" y="410"/>
                  </a:lnTo>
                  <a:cubicBezTo>
                    <a:pt x="1193" y="391"/>
                    <a:pt x="1193" y="19"/>
                    <a:pt x="93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45"/>
            <p:cNvSpPr/>
            <p:nvPr/>
          </p:nvSpPr>
          <p:spPr>
            <a:xfrm>
              <a:off x="1800145" y="2023006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0"/>
                  </a:moveTo>
                  <a:cubicBezTo>
                    <a:pt x="329" y="0"/>
                    <a:pt x="253" y="28"/>
                    <a:pt x="191" y="90"/>
                  </a:cubicBezTo>
                  <a:cubicBezTo>
                    <a:pt x="0" y="281"/>
                    <a:pt x="134" y="605"/>
                    <a:pt x="410" y="605"/>
                  </a:cubicBezTo>
                  <a:cubicBezTo>
                    <a:pt x="572" y="605"/>
                    <a:pt x="706" y="471"/>
                    <a:pt x="706" y="300"/>
                  </a:cubicBezTo>
                  <a:cubicBezTo>
                    <a:pt x="706" y="120"/>
                    <a:pt x="558" y="0"/>
                    <a:pt x="40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3" name="Google Shape;3703;p45"/>
          <p:cNvGrpSpPr/>
          <p:nvPr/>
        </p:nvGrpSpPr>
        <p:grpSpPr>
          <a:xfrm>
            <a:off x="2141057" y="5001290"/>
            <a:ext cx="527863" cy="515093"/>
            <a:chOff x="1768409" y="3791751"/>
            <a:chExt cx="367977" cy="359075"/>
          </a:xfrm>
        </p:grpSpPr>
        <p:sp>
          <p:nvSpPr>
            <p:cNvPr id="3704" name="Google Shape;3704;p45"/>
            <p:cNvSpPr/>
            <p:nvPr/>
          </p:nvSpPr>
          <p:spPr>
            <a:xfrm>
              <a:off x="1919784" y="3791751"/>
              <a:ext cx="216602" cy="216052"/>
            </a:xfrm>
            <a:custGeom>
              <a:avLst/>
              <a:gdLst/>
              <a:ahLst/>
              <a:cxnLst/>
              <a:rect l="l" t="t" r="r" b="b"/>
              <a:pathLst>
                <a:path w="8272" h="8251" extrusionOk="0">
                  <a:moveTo>
                    <a:pt x="5348" y="1"/>
                  </a:moveTo>
                  <a:cubicBezTo>
                    <a:pt x="5291" y="1"/>
                    <a:pt x="5233" y="22"/>
                    <a:pt x="5190" y="65"/>
                  </a:cubicBezTo>
                  <a:lnTo>
                    <a:pt x="1" y="5255"/>
                  </a:lnTo>
                  <a:lnTo>
                    <a:pt x="2996" y="8251"/>
                  </a:lnTo>
                  <a:lnTo>
                    <a:pt x="8186" y="3051"/>
                  </a:lnTo>
                  <a:cubicBezTo>
                    <a:pt x="8272" y="2965"/>
                    <a:pt x="8272" y="2822"/>
                    <a:pt x="8186" y="2736"/>
                  </a:cubicBezTo>
                  <a:lnTo>
                    <a:pt x="5505" y="65"/>
                  </a:lnTo>
                  <a:cubicBezTo>
                    <a:pt x="5462" y="22"/>
                    <a:pt x="5405" y="1"/>
                    <a:pt x="534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45"/>
            <p:cNvSpPr/>
            <p:nvPr/>
          </p:nvSpPr>
          <p:spPr>
            <a:xfrm>
              <a:off x="1919784" y="3833673"/>
              <a:ext cx="173895" cy="173868"/>
            </a:xfrm>
            <a:custGeom>
              <a:avLst/>
              <a:gdLst/>
              <a:ahLst/>
              <a:cxnLst/>
              <a:rect l="l" t="t" r="r" b="b"/>
              <a:pathLst>
                <a:path w="6641" h="6640" extrusionOk="0">
                  <a:moveTo>
                    <a:pt x="3645" y="0"/>
                  </a:moveTo>
                  <a:lnTo>
                    <a:pt x="1" y="3654"/>
                  </a:lnTo>
                  <a:lnTo>
                    <a:pt x="2996" y="6640"/>
                  </a:lnTo>
                  <a:lnTo>
                    <a:pt x="6641" y="2996"/>
                  </a:lnTo>
                  <a:lnTo>
                    <a:pt x="3645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45"/>
            <p:cNvSpPr/>
            <p:nvPr/>
          </p:nvSpPr>
          <p:spPr>
            <a:xfrm>
              <a:off x="2048195" y="3831735"/>
              <a:ext cx="16994" cy="15894"/>
            </a:xfrm>
            <a:custGeom>
              <a:avLst/>
              <a:gdLst/>
              <a:ahLst/>
              <a:cxnLst/>
              <a:rect l="l" t="t" r="r" b="b"/>
              <a:pathLst>
                <a:path w="649" h="607" extrusionOk="0">
                  <a:moveTo>
                    <a:pt x="326" y="0"/>
                  </a:moveTo>
                  <a:cubicBezTo>
                    <a:pt x="270" y="0"/>
                    <a:pt x="215" y="22"/>
                    <a:pt x="172" y="65"/>
                  </a:cubicBezTo>
                  <a:lnTo>
                    <a:pt x="86" y="151"/>
                  </a:lnTo>
                  <a:cubicBezTo>
                    <a:pt x="0" y="236"/>
                    <a:pt x="0" y="379"/>
                    <a:pt x="86" y="465"/>
                  </a:cubicBezTo>
                  <a:lnTo>
                    <a:pt x="172" y="542"/>
                  </a:lnTo>
                  <a:cubicBezTo>
                    <a:pt x="215" y="585"/>
                    <a:pt x="270" y="606"/>
                    <a:pt x="326" y="606"/>
                  </a:cubicBezTo>
                  <a:cubicBezTo>
                    <a:pt x="382" y="606"/>
                    <a:pt x="439" y="585"/>
                    <a:pt x="487" y="542"/>
                  </a:cubicBezTo>
                  <a:lnTo>
                    <a:pt x="563" y="465"/>
                  </a:lnTo>
                  <a:cubicBezTo>
                    <a:pt x="649" y="379"/>
                    <a:pt x="649" y="236"/>
                    <a:pt x="563" y="151"/>
                  </a:cubicBezTo>
                  <a:lnTo>
                    <a:pt x="487" y="65"/>
                  </a:lnTo>
                  <a:cubicBezTo>
                    <a:pt x="439" y="22"/>
                    <a:pt x="382" y="0"/>
                    <a:pt x="326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079172" y="3862712"/>
              <a:ext cx="16994" cy="15868"/>
            </a:xfrm>
            <a:custGeom>
              <a:avLst/>
              <a:gdLst/>
              <a:ahLst/>
              <a:cxnLst/>
              <a:rect l="l" t="t" r="r" b="b"/>
              <a:pathLst>
                <a:path w="649" h="606" extrusionOk="0">
                  <a:moveTo>
                    <a:pt x="320" y="0"/>
                  </a:moveTo>
                  <a:cubicBezTo>
                    <a:pt x="263" y="0"/>
                    <a:pt x="205" y="22"/>
                    <a:pt x="162" y="65"/>
                  </a:cubicBezTo>
                  <a:lnTo>
                    <a:pt x="86" y="150"/>
                  </a:lnTo>
                  <a:cubicBezTo>
                    <a:pt x="0" y="236"/>
                    <a:pt x="0" y="379"/>
                    <a:pt x="86" y="465"/>
                  </a:cubicBezTo>
                  <a:lnTo>
                    <a:pt x="162" y="542"/>
                  </a:lnTo>
                  <a:cubicBezTo>
                    <a:pt x="205" y="585"/>
                    <a:pt x="263" y="606"/>
                    <a:pt x="320" y="606"/>
                  </a:cubicBezTo>
                  <a:cubicBezTo>
                    <a:pt x="377" y="606"/>
                    <a:pt x="434" y="585"/>
                    <a:pt x="477" y="542"/>
                  </a:cubicBezTo>
                  <a:lnTo>
                    <a:pt x="563" y="465"/>
                  </a:lnTo>
                  <a:cubicBezTo>
                    <a:pt x="649" y="379"/>
                    <a:pt x="649" y="236"/>
                    <a:pt x="563" y="150"/>
                  </a:cubicBezTo>
                  <a:lnTo>
                    <a:pt x="477" y="65"/>
                  </a:lnTo>
                  <a:cubicBezTo>
                    <a:pt x="434" y="22"/>
                    <a:pt x="377" y="0"/>
                    <a:pt x="32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1768409" y="3834982"/>
              <a:ext cx="324511" cy="315843"/>
            </a:xfrm>
            <a:custGeom>
              <a:avLst/>
              <a:gdLst/>
              <a:ahLst/>
              <a:cxnLst/>
              <a:rect l="l" t="t" r="r" b="b"/>
              <a:pathLst>
                <a:path w="12393" h="12062" extrusionOk="0">
                  <a:moveTo>
                    <a:pt x="7962" y="0"/>
                  </a:moveTo>
                  <a:cubicBezTo>
                    <a:pt x="7904" y="0"/>
                    <a:pt x="7847" y="22"/>
                    <a:pt x="7804" y="65"/>
                  </a:cubicBezTo>
                  <a:lnTo>
                    <a:pt x="1250" y="6628"/>
                  </a:lnTo>
                  <a:cubicBezTo>
                    <a:pt x="1" y="7868"/>
                    <a:pt x="1" y="9881"/>
                    <a:pt x="1250" y="11131"/>
                  </a:cubicBezTo>
                  <a:cubicBezTo>
                    <a:pt x="1870" y="11751"/>
                    <a:pt x="2684" y="12061"/>
                    <a:pt x="3498" y="12061"/>
                  </a:cubicBezTo>
                  <a:cubicBezTo>
                    <a:pt x="4313" y="12061"/>
                    <a:pt x="5128" y="11751"/>
                    <a:pt x="5753" y="11131"/>
                  </a:cubicBezTo>
                  <a:lnTo>
                    <a:pt x="12307" y="4568"/>
                  </a:lnTo>
                  <a:cubicBezTo>
                    <a:pt x="12393" y="4482"/>
                    <a:pt x="12393" y="4339"/>
                    <a:pt x="12307" y="4253"/>
                  </a:cubicBezTo>
                  <a:lnTo>
                    <a:pt x="8119" y="65"/>
                  </a:lnTo>
                  <a:cubicBezTo>
                    <a:pt x="8076" y="22"/>
                    <a:pt x="8019" y="0"/>
                    <a:pt x="796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1864900" y="3952762"/>
              <a:ext cx="106835" cy="103064"/>
            </a:xfrm>
            <a:custGeom>
              <a:avLst/>
              <a:gdLst/>
              <a:ahLst/>
              <a:cxnLst/>
              <a:rect l="l" t="t" r="r" b="b"/>
              <a:pathLst>
                <a:path w="4080" h="3936" extrusionOk="0">
                  <a:moveTo>
                    <a:pt x="3798" y="1"/>
                  </a:moveTo>
                  <a:cubicBezTo>
                    <a:pt x="3753" y="1"/>
                    <a:pt x="3705" y="18"/>
                    <a:pt x="3661" y="60"/>
                  </a:cubicBezTo>
                  <a:lnTo>
                    <a:pt x="141" y="3580"/>
                  </a:lnTo>
                  <a:cubicBezTo>
                    <a:pt x="1" y="3711"/>
                    <a:pt x="90" y="3933"/>
                    <a:pt x="273" y="3933"/>
                  </a:cubicBezTo>
                  <a:cubicBezTo>
                    <a:pt x="276" y="3933"/>
                    <a:pt x="280" y="3933"/>
                    <a:pt x="284" y="3933"/>
                  </a:cubicBezTo>
                  <a:cubicBezTo>
                    <a:pt x="292" y="3934"/>
                    <a:pt x="299" y="3935"/>
                    <a:pt x="307" y="3935"/>
                  </a:cubicBezTo>
                  <a:cubicBezTo>
                    <a:pt x="356" y="3935"/>
                    <a:pt x="404" y="3909"/>
                    <a:pt x="437" y="3876"/>
                  </a:cubicBezTo>
                  <a:lnTo>
                    <a:pt x="3947" y="346"/>
                  </a:lnTo>
                  <a:cubicBezTo>
                    <a:pt x="4080" y="199"/>
                    <a:pt x="3951" y="1"/>
                    <a:pt x="379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1773907" y="3934826"/>
              <a:ext cx="319012" cy="216000"/>
            </a:xfrm>
            <a:custGeom>
              <a:avLst/>
              <a:gdLst/>
              <a:ahLst/>
              <a:cxnLst/>
              <a:rect l="l" t="t" r="r" b="b"/>
              <a:pathLst>
                <a:path w="12183" h="8249" extrusionOk="0">
                  <a:moveTo>
                    <a:pt x="11668" y="1"/>
                  </a:moveTo>
                  <a:lnTo>
                    <a:pt x="5476" y="6183"/>
                  </a:lnTo>
                  <a:cubicBezTo>
                    <a:pt x="4856" y="6808"/>
                    <a:pt x="4043" y="7120"/>
                    <a:pt x="3228" y="7120"/>
                  </a:cubicBezTo>
                  <a:cubicBezTo>
                    <a:pt x="2414" y="7120"/>
                    <a:pt x="1598" y="6808"/>
                    <a:pt x="973" y="6183"/>
                  </a:cubicBezTo>
                  <a:cubicBezTo>
                    <a:pt x="554" y="5763"/>
                    <a:pt x="258" y="5238"/>
                    <a:pt x="124" y="4656"/>
                  </a:cubicBezTo>
                  <a:lnTo>
                    <a:pt x="124" y="4656"/>
                  </a:lnTo>
                  <a:cubicBezTo>
                    <a:pt x="0" y="5639"/>
                    <a:pt x="334" y="6612"/>
                    <a:pt x="1040" y="7318"/>
                  </a:cubicBezTo>
                  <a:cubicBezTo>
                    <a:pt x="1660" y="7938"/>
                    <a:pt x="2474" y="8248"/>
                    <a:pt x="3288" y="8248"/>
                  </a:cubicBezTo>
                  <a:cubicBezTo>
                    <a:pt x="4103" y="8248"/>
                    <a:pt x="4918" y="7938"/>
                    <a:pt x="5543" y="7318"/>
                  </a:cubicBezTo>
                  <a:lnTo>
                    <a:pt x="12097" y="755"/>
                  </a:lnTo>
                  <a:cubicBezTo>
                    <a:pt x="12183" y="669"/>
                    <a:pt x="12183" y="526"/>
                    <a:pt x="12097" y="440"/>
                  </a:cubicBezTo>
                  <a:lnTo>
                    <a:pt x="11668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1916197" y="3992485"/>
              <a:ext cx="70176" cy="30558"/>
            </a:xfrm>
            <a:custGeom>
              <a:avLst/>
              <a:gdLst/>
              <a:ahLst/>
              <a:cxnLst/>
              <a:rect l="l" t="t" r="r" b="b"/>
              <a:pathLst>
                <a:path w="2680" h="1167" extrusionOk="0">
                  <a:moveTo>
                    <a:pt x="305" y="0"/>
                  </a:moveTo>
                  <a:cubicBezTo>
                    <a:pt x="140" y="0"/>
                    <a:pt x="0" y="223"/>
                    <a:pt x="166" y="375"/>
                  </a:cubicBezTo>
                  <a:lnTo>
                    <a:pt x="662" y="861"/>
                  </a:lnTo>
                  <a:cubicBezTo>
                    <a:pt x="853" y="1062"/>
                    <a:pt x="1111" y="1166"/>
                    <a:pt x="1387" y="1166"/>
                  </a:cubicBezTo>
                  <a:cubicBezTo>
                    <a:pt x="1664" y="1166"/>
                    <a:pt x="1922" y="1062"/>
                    <a:pt x="2122" y="861"/>
                  </a:cubicBezTo>
                  <a:lnTo>
                    <a:pt x="2513" y="470"/>
                  </a:lnTo>
                  <a:cubicBezTo>
                    <a:pt x="2680" y="318"/>
                    <a:pt x="2538" y="100"/>
                    <a:pt x="2373" y="100"/>
                  </a:cubicBezTo>
                  <a:cubicBezTo>
                    <a:pt x="2320" y="100"/>
                    <a:pt x="2266" y="122"/>
                    <a:pt x="2217" y="174"/>
                  </a:cubicBezTo>
                  <a:lnTo>
                    <a:pt x="1826" y="575"/>
                  </a:lnTo>
                  <a:cubicBezTo>
                    <a:pt x="1702" y="694"/>
                    <a:pt x="1545" y="754"/>
                    <a:pt x="1389" y="754"/>
                  </a:cubicBezTo>
                  <a:cubicBezTo>
                    <a:pt x="1232" y="754"/>
                    <a:pt x="1077" y="694"/>
                    <a:pt x="958" y="575"/>
                  </a:cubicBezTo>
                  <a:lnTo>
                    <a:pt x="462" y="79"/>
                  </a:lnTo>
                  <a:cubicBezTo>
                    <a:pt x="413" y="23"/>
                    <a:pt x="358" y="0"/>
                    <a:pt x="30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1879328" y="3957607"/>
              <a:ext cx="44096" cy="67924"/>
            </a:xfrm>
            <a:custGeom>
              <a:avLst/>
              <a:gdLst/>
              <a:ahLst/>
              <a:cxnLst/>
              <a:rect l="l" t="t" r="r" b="b"/>
              <a:pathLst>
                <a:path w="1684" h="2594" extrusionOk="0">
                  <a:moveTo>
                    <a:pt x="1373" y="1"/>
                  </a:moveTo>
                  <a:cubicBezTo>
                    <a:pt x="1321" y="1"/>
                    <a:pt x="1267" y="23"/>
                    <a:pt x="1221" y="75"/>
                  </a:cubicBezTo>
                  <a:lnTo>
                    <a:pt x="296" y="1001"/>
                  </a:lnTo>
                  <a:cubicBezTo>
                    <a:pt x="0" y="1296"/>
                    <a:pt x="0" y="1783"/>
                    <a:pt x="296" y="2088"/>
                  </a:cubicBezTo>
                  <a:lnTo>
                    <a:pt x="744" y="2537"/>
                  </a:lnTo>
                  <a:cubicBezTo>
                    <a:pt x="783" y="2575"/>
                    <a:pt x="840" y="2594"/>
                    <a:pt x="887" y="2594"/>
                  </a:cubicBezTo>
                  <a:cubicBezTo>
                    <a:pt x="1078" y="2594"/>
                    <a:pt x="1174" y="2374"/>
                    <a:pt x="1040" y="2241"/>
                  </a:cubicBezTo>
                  <a:lnTo>
                    <a:pt x="592" y="1792"/>
                  </a:lnTo>
                  <a:cubicBezTo>
                    <a:pt x="458" y="1649"/>
                    <a:pt x="458" y="1430"/>
                    <a:pt x="592" y="1296"/>
                  </a:cubicBezTo>
                  <a:lnTo>
                    <a:pt x="1517" y="371"/>
                  </a:lnTo>
                  <a:cubicBezTo>
                    <a:pt x="1684" y="219"/>
                    <a:pt x="1537" y="1"/>
                    <a:pt x="137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1858092" y="4036266"/>
              <a:ext cx="28489" cy="28254"/>
            </a:xfrm>
            <a:custGeom>
              <a:avLst/>
              <a:gdLst/>
              <a:ahLst/>
              <a:cxnLst/>
              <a:rect l="l" t="t" r="r" b="b"/>
              <a:pathLst>
                <a:path w="1088" h="1079" extrusionOk="0">
                  <a:moveTo>
                    <a:pt x="544" y="0"/>
                  </a:moveTo>
                  <a:cubicBezTo>
                    <a:pt x="248" y="0"/>
                    <a:pt x="0" y="239"/>
                    <a:pt x="0" y="544"/>
                  </a:cubicBezTo>
                  <a:cubicBezTo>
                    <a:pt x="0" y="840"/>
                    <a:pt x="248" y="1078"/>
                    <a:pt x="544" y="1078"/>
                  </a:cubicBezTo>
                  <a:cubicBezTo>
                    <a:pt x="840" y="1078"/>
                    <a:pt x="1088" y="840"/>
                    <a:pt x="1088" y="544"/>
                  </a:cubicBezTo>
                  <a:cubicBezTo>
                    <a:pt x="1088" y="239"/>
                    <a:pt x="840" y="0"/>
                    <a:pt x="54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1953275" y="3946818"/>
              <a:ext cx="22755" cy="22519"/>
            </a:xfrm>
            <a:custGeom>
              <a:avLst/>
              <a:gdLst/>
              <a:ahLst/>
              <a:cxnLst/>
              <a:rect l="l" t="t" r="r" b="b"/>
              <a:pathLst>
                <a:path w="869" h="860" extrusionOk="0">
                  <a:moveTo>
                    <a:pt x="429" y="1"/>
                  </a:moveTo>
                  <a:cubicBezTo>
                    <a:pt x="200" y="1"/>
                    <a:pt x="0" y="192"/>
                    <a:pt x="0" y="430"/>
                  </a:cubicBezTo>
                  <a:cubicBezTo>
                    <a:pt x="0" y="669"/>
                    <a:pt x="200" y="859"/>
                    <a:pt x="429" y="859"/>
                  </a:cubicBezTo>
                  <a:cubicBezTo>
                    <a:pt x="668" y="859"/>
                    <a:pt x="868" y="669"/>
                    <a:pt x="868" y="430"/>
                  </a:cubicBezTo>
                  <a:cubicBezTo>
                    <a:pt x="868" y="192"/>
                    <a:pt x="668" y="1"/>
                    <a:pt x="42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1966760" y="3989552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9" y="0"/>
                  </a:moveTo>
                  <a:cubicBezTo>
                    <a:pt x="201" y="0"/>
                    <a:pt x="0" y="191"/>
                    <a:pt x="0" y="429"/>
                  </a:cubicBezTo>
                  <a:cubicBezTo>
                    <a:pt x="0" y="668"/>
                    <a:pt x="201" y="868"/>
                    <a:pt x="439" y="868"/>
                  </a:cubicBezTo>
                  <a:cubicBezTo>
                    <a:pt x="678" y="868"/>
                    <a:pt x="868" y="668"/>
                    <a:pt x="868" y="429"/>
                  </a:cubicBezTo>
                  <a:cubicBezTo>
                    <a:pt x="868" y="191"/>
                    <a:pt x="678" y="0"/>
                    <a:pt x="43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1904806" y="3951060"/>
              <a:ext cx="22493" cy="22781"/>
            </a:xfrm>
            <a:custGeom>
              <a:avLst/>
              <a:gdLst/>
              <a:ahLst/>
              <a:cxnLst/>
              <a:rect l="l" t="t" r="r" b="b"/>
              <a:pathLst>
                <a:path w="859" h="870" extrusionOk="0">
                  <a:moveTo>
                    <a:pt x="430" y="1"/>
                  </a:moveTo>
                  <a:cubicBezTo>
                    <a:pt x="191" y="1"/>
                    <a:pt x="0" y="201"/>
                    <a:pt x="0" y="440"/>
                  </a:cubicBezTo>
                  <a:cubicBezTo>
                    <a:pt x="0" y="669"/>
                    <a:pt x="191" y="869"/>
                    <a:pt x="430" y="869"/>
                  </a:cubicBezTo>
                  <a:cubicBezTo>
                    <a:pt x="668" y="869"/>
                    <a:pt x="859" y="669"/>
                    <a:pt x="859" y="440"/>
                  </a:cubicBezTo>
                  <a:cubicBezTo>
                    <a:pt x="859" y="201"/>
                    <a:pt x="668" y="1"/>
                    <a:pt x="43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7" name="Google Shape;3717;p45"/>
          <p:cNvGrpSpPr/>
          <p:nvPr/>
        </p:nvGrpSpPr>
        <p:grpSpPr>
          <a:xfrm>
            <a:off x="3432903" y="5000648"/>
            <a:ext cx="514605" cy="515431"/>
            <a:chOff x="2668963" y="3791306"/>
            <a:chExt cx="358734" cy="359311"/>
          </a:xfrm>
        </p:grpSpPr>
        <p:sp>
          <p:nvSpPr>
            <p:cNvPr id="3718" name="Google Shape;3718;p45"/>
            <p:cNvSpPr/>
            <p:nvPr/>
          </p:nvSpPr>
          <p:spPr>
            <a:xfrm>
              <a:off x="2854065" y="4004268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879045" y="4029249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904026" y="4054229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829320" y="4006415"/>
              <a:ext cx="153156" cy="143913"/>
            </a:xfrm>
            <a:custGeom>
              <a:avLst/>
              <a:gdLst/>
              <a:ahLst/>
              <a:cxnLst/>
              <a:rect l="l" t="t" r="r" b="b"/>
              <a:pathLst>
                <a:path w="5849" h="5496" extrusionOk="0">
                  <a:moveTo>
                    <a:pt x="1851" y="726"/>
                  </a:moveTo>
                  <a:cubicBezTo>
                    <a:pt x="2105" y="726"/>
                    <a:pt x="2358" y="826"/>
                    <a:pt x="2548" y="1026"/>
                  </a:cubicBezTo>
                  <a:lnTo>
                    <a:pt x="4608" y="3086"/>
                  </a:lnTo>
                  <a:cubicBezTo>
                    <a:pt x="5000" y="3458"/>
                    <a:pt x="5009" y="4078"/>
                    <a:pt x="4628" y="4460"/>
                  </a:cubicBezTo>
                  <a:cubicBezTo>
                    <a:pt x="4440" y="4647"/>
                    <a:pt x="4196" y="4740"/>
                    <a:pt x="3951" y="4740"/>
                  </a:cubicBezTo>
                  <a:cubicBezTo>
                    <a:pt x="3697" y="4740"/>
                    <a:pt x="3443" y="4640"/>
                    <a:pt x="3254" y="4441"/>
                  </a:cubicBezTo>
                  <a:lnTo>
                    <a:pt x="1193" y="2380"/>
                  </a:lnTo>
                  <a:cubicBezTo>
                    <a:pt x="802" y="2008"/>
                    <a:pt x="792" y="1388"/>
                    <a:pt x="1174" y="1007"/>
                  </a:cubicBezTo>
                  <a:cubicBezTo>
                    <a:pt x="1361" y="819"/>
                    <a:pt x="1606" y="726"/>
                    <a:pt x="1851" y="726"/>
                  </a:cubicBezTo>
                  <a:close/>
                  <a:moveTo>
                    <a:pt x="1875" y="0"/>
                  </a:moveTo>
                  <a:cubicBezTo>
                    <a:pt x="1439" y="0"/>
                    <a:pt x="1002" y="167"/>
                    <a:pt x="668" y="501"/>
                  </a:cubicBezTo>
                  <a:cubicBezTo>
                    <a:pt x="1" y="1169"/>
                    <a:pt x="1" y="2247"/>
                    <a:pt x="668" y="2914"/>
                  </a:cubicBezTo>
                  <a:lnTo>
                    <a:pt x="2729" y="4966"/>
                  </a:lnTo>
                  <a:lnTo>
                    <a:pt x="2739" y="4966"/>
                  </a:lnTo>
                  <a:cubicBezTo>
                    <a:pt x="3072" y="5319"/>
                    <a:pt x="3519" y="5495"/>
                    <a:pt x="3966" y="5495"/>
                  </a:cubicBezTo>
                  <a:cubicBezTo>
                    <a:pt x="4401" y="5495"/>
                    <a:pt x="4837" y="5328"/>
                    <a:pt x="5171" y="4994"/>
                  </a:cubicBezTo>
                  <a:cubicBezTo>
                    <a:pt x="5849" y="4326"/>
                    <a:pt x="5830" y="3220"/>
                    <a:pt x="5143" y="2562"/>
                  </a:cubicBezTo>
                  <a:lnTo>
                    <a:pt x="3082" y="501"/>
                  </a:lnTo>
                  <a:cubicBezTo>
                    <a:pt x="2748" y="167"/>
                    <a:pt x="2312" y="0"/>
                    <a:pt x="1875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917511" y="3991857"/>
              <a:ext cx="24745" cy="23697"/>
            </a:xfrm>
            <a:custGeom>
              <a:avLst/>
              <a:gdLst/>
              <a:ahLst/>
              <a:cxnLst/>
              <a:rect l="l" t="t" r="r" b="b"/>
              <a:pathLst>
                <a:path w="945" h="905" extrusionOk="0">
                  <a:moveTo>
                    <a:pt x="415" y="0"/>
                  </a:moveTo>
                  <a:cubicBezTo>
                    <a:pt x="358" y="0"/>
                    <a:pt x="301" y="22"/>
                    <a:pt x="258" y="65"/>
                  </a:cubicBezTo>
                  <a:lnTo>
                    <a:pt x="86" y="246"/>
                  </a:lnTo>
                  <a:cubicBezTo>
                    <a:pt x="0" y="332"/>
                    <a:pt x="0" y="475"/>
                    <a:pt x="86" y="561"/>
                  </a:cubicBezTo>
                  <a:lnTo>
                    <a:pt x="363" y="847"/>
                  </a:lnTo>
                  <a:cubicBezTo>
                    <a:pt x="406" y="885"/>
                    <a:pt x="463" y="904"/>
                    <a:pt x="520" y="904"/>
                  </a:cubicBezTo>
                  <a:cubicBezTo>
                    <a:pt x="577" y="904"/>
                    <a:pt x="635" y="885"/>
                    <a:pt x="678" y="847"/>
                  </a:cubicBezTo>
                  <a:lnTo>
                    <a:pt x="859" y="666"/>
                  </a:lnTo>
                  <a:cubicBezTo>
                    <a:pt x="945" y="580"/>
                    <a:pt x="945" y="437"/>
                    <a:pt x="859" y="351"/>
                  </a:cubicBezTo>
                  <a:lnTo>
                    <a:pt x="573" y="65"/>
                  </a:lnTo>
                  <a:cubicBezTo>
                    <a:pt x="530" y="22"/>
                    <a:pt x="473" y="0"/>
                    <a:pt x="41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942492" y="4016837"/>
              <a:ext cx="24745" cy="23619"/>
            </a:xfrm>
            <a:custGeom>
              <a:avLst/>
              <a:gdLst/>
              <a:ahLst/>
              <a:cxnLst/>
              <a:rect l="l" t="t" r="r" b="b"/>
              <a:pathLst>
                <a:path w="945" h="902" extrusionOk="0">
                  <a:moveTo>
                    <a:pt x="415" y="0"/>
                  </a:moveTo>
                  <a:cubicBezTo>
                    <a:pt x="358" y="0"/>
                    <a:pt x="301" y="22"/>
                    <a:pt x="258" y="65"/>
                  </a:cubicBezTo>
                  <a:lnTo>
                    <a:pt x="86" y="246"/>
                  </a:lnTo>
                  <a:cubicBezTo>
                    <a:pt x="0" y="332"/>
                    <a:pt x="0" y="465"/>
                    <a:pt x="86" y="551"/>
                  </a:cubicBezTo>
                  <a:lnTo>
                    <a:pt x="363" y="837"/>
                  </a:lnTo>
                  <a:cubicBezTo>
                    <a:pt x="406" y="880"/>
                    <a:pt x="463" y="902"/>
                    <a:pt x="520" y="902"/>
                  </a:cubicBezTo>
                  <a:cubicBezTo>
                    <a:pt x="577" y="902"/>
                    <a:pt x="635" y="880"/>
                    <a:pt x="678" y="837"/>
                  </a:cubicBezTo>
                  <a:lnTo>
                    <a:pt x="859" y="656"/>
                  </a:lnTo>
                  <a:cubicBezTo>
                    <a:pt x="945" y="570"/>
                    <a:pt x="945" y="427"/>
                    <a:pt x="859" y="351"/>
                  </a:cubicBezTo>
                  <a:lnTo>
                    <a:pt x="573" y="65"/>
                  </a:lnTo>
                  <a:cubicBezTo>
                    <a:pt x="530" y="22"/>
                    <a:pt x="472" y="0"/>
                    <a:pt x="41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967210" y="4041818"/>
              <a:ext cx="24771" cy="23619"/>
            </a:xfrm>
            <a:custGeom>
              <a:avLst/>
              <a:gdLst/>
              <a:ahLst/>
              <a:cxnLst/>
              <a:rect l="l" t="t" r="r" b="b"/>
              <a:pathLst>
                <a:path w="946" h="902" extrusionOk="0">
                  <a:moveTo>
                    <a:pt x="425" y="0"/>
                  </a:moveTo>
                  <a:cubicBezTo>
                    <a:pt x="368" y="0"/>
                    <a:pt x="311" y="22"/>
                    <a:pt x="268" y="65"/>
                  </a:cubicBezTo>
                  <a:lnTo>
                    <a:pt x="87" y="246"/>
                  </a:lnTo>
                  <a:cubicBezTo>
                    <a:pt x="1" y="332"/>
                    <a:pt x="1" y="465"/>
                    <a:pt x="87" y="551"/>
                  </a:cubicBezTo>
                  <a:lnTo>
                    <a:pt x="373" y="837"/>
                  </a:lnTo>
                  <a:cubicBezTo>
                    <a:pt x="416" y="880"/>
                    <a:pt x="473" y="902"/>
                    <a:pt x="530" y="902"/>
                  </a:cubicBezTo>
                  <a:cubicBezTo>
                    <a:pt x="587" y="902"/>
                    <a:pt x="645" y="880"/>
                    <a:pt x="688" y="837"/>
                  </a:cubicBezTo>
                  <a:lnTo>
                    <a:pt x="869" y="656"/>
                  </a:lnTo>
                  <a:cubicBezTo>
                    <a:pt x="945" y="570"/>
                    <a:pt x="945" y="427"/>
                    <a:pt x="869" y="351"/>
                  </a:cubicBezTo>
                  <a:lnTo>
                    <a:pt x="583" y="65"/>
                  </a:lnTo>
                  <a:cubicBezTo>
                    <a:pt x="540" y="22"/>
                    <a:pt x="482" y="0"/>
                    <a:pt x="42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704496" y="3827467"/>
              <a:ext cx="68395" cy="64179"/>
            </a:xfrm>
            <a:custGeom>
              <a:avLst/>
              <a:gdLst/>
              <a:ahLst/>
              <a:cxnLst/>
              <a:rect l="l" t="t" r="r" b="b"/>
              <a:pathLst>
                <a:path w="2612" h="2451" extrusionOk="0">
                  <a:moveTo>
                    <a:pt x="297" y="0"/>
                  </a:moveTo>
                  <a:cubicBezTo>
                    <a:pt x="138" y="0"/>
                    <a:pt x="1" y="216"/>
                    <a:pt x="160" y="361"/>
                  </a:cubicBezTo>
                  <a:lnTo>
                    <a:pt x="2182" y="2384"/>
                  </a:lnTo>
                  <a:cubicBezTo>
                    <a:pt x="2230" y="2422"/>
                    <a:pt x="2278" y="2450"/>
                    <a:pt x="2335" y="2450"/>
                  </a:cubicBezTo>
                  <a:cubicBezTo>
                    <a:pt x="2516" y="2450"/>
                    <a:pt x="2612" y="2231"/>
                    <a:pt x="2478" y="2097"/>
                  </a:cubicBezTo>
                  <a:lnTo>
                    <a:pt x="446" y="75"/>
                  </a:lnTo>
                  <a:cubicBezTo>
                    <a:pt x="400" y="22"/>
                    <a:pt x="347" y="0"/>
                    <a:pt x="2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671005" y="3882927"/>
              <a:ext cx="87641" cy="31448"/>
            </a:xfrm>
            <a:custGeom>
              <a:avLst/>
              <a:gdLst/>
              <a:ahLst/>
              <a:cxnLst/>
              <a:rect l="l" t="t" r="r" b="b"/>
              <a:pathLst>
                <a:path w="3347" h="1201" extrusionOk="0">
                  <a:moveTo>
                    <a:pt x="301" y="0"/>
                  </a:moveTo>
                  <a:cubicBezTo>
                    <a:pt x="78" y="0"/>
                    <a:pt x="0" y="338"/>
                    <a:pt x="246" y="409"/>
                  </a:cubicBezTo>
                  <a:lnTo>
                    <a:pt x="3003" y="1191"/>
                  </a:lnTo>
                  <a:cubicBezTo>
                    <a:pt x="3023" y="1201"/>
                    <a:pt x="3042" y="1201"/>
                    <a:pt x="3061" y="1201"/>
                  </a:cubicBezTo>
                  <a:cubicBezTo>
                    <a:pt x="3299" y="1201"/>
                    <a:pt x="3347" y="857"/>
                    <a:pt x="3118" y="800"/>
                  </a:cubicBezTo>
                  <a:lnTo>
                    <a:pt x="361" y="8"/>
                  </a:lnTo>
                  <a:cubicBezTo>
                    <a:pt x="340" y="3"/>
                    <a:pt x="320" y="0"/>
                    <a:pt x="3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668963" y="3926394"/>
              <a:ext cx="86934" cy="32941"/>
            </a:xfrm>
            <a:custGeom>
              <a:avLst/>
              <a:gdLst/>
              <a:ahLst/>
              <a:cxnLst/>
              <a:rect l="l" t="t" r="r" b="b"/>
              <a:pathLst>
                <a:path w="3320" h="1258" extrusionOk="0">
                  <a:moveTo>
                    <a:pt x="3026" y="0"/>
                  </a:moveTo>
                  <a:cubicBezTo>
                    <a:pt x="3007" y="0"/>
                    <a:pt x="2988" y="3"/>
                    <a:pt x="2967" y="8"/>
                  </a:cubicBezTo>
                  <a:lnTo>
                    <a:pt x="229" y="857"/>
                  </a:lnTo>
                  <a:cubicBezTo>
                    <a:pt x="0" y="924"/>
                    <a:pt x="48" y="1258"/>
                    <a:pt x="286" y="1258"/>
                  </a:cubicBezTo>
                  <a:cubicBezTo>
                    <a:pt x="305" y="1258"/>
                    <a:pt x="324" y="1248"/>
                    <a:pt x="343" y="1248"/>
                  </a:cubicBezTo>
                  <a:lnTo>
                    <a:pt x="3091" y="399"/>
                  </a:lnTo>
                  <a:cubicBezTo>
                    <a:pt x="3319" y="329"/>
                    <a:pt x="3240" y="0"/>
                    <a:pt x="302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761422" y="3794081"/>
              <a:ext cx="33203" cy="83085"/>
            </a:xfrm>
            <a:custGeom>
              <a:avLst/>
              <a:gdLst/>
              <a:ahLst/>
              <a:cxnLst/>
              <a:rect l="l" t="t" r="r" b="b"/>
              <a:pathLst>
                <a:path w="1268" h="3173" extrusionOk="0">
                  <a:moveTo>
                    <a:pt x="252" y="0"/>
                  </a:moveTo>
                  <a:cubicBezTo>
                    <a:pt x="127" y="0"/>
                    <a:pt x="1" y="102"/>
                    <a:pt x="47" y="262"/>
                  </a:cubicBezTo>
                  <a:lnTo>
                    <a:pt x="829" y="3020"/>
                  </a:lnTo>
                  <a:cubicBezTo>
                    <a:pt x="857" y="3105"/>
                    <a:pt x="934" y="3172"/>
                    <a:pt x="1029" y="3172"/>
                  </a:cubicBezTo>
                  <a:cubicBezTo>
                    <a:pt x="1163" y="3172"/>
                    <a:pt x="1268" y="3039"/>
                    <a:pt x="1229" y="2915"/>
                  </a:cubicBezTo>
                  <a:lnTo>
                    <a:pt x="447" y="148"/>
                  </a:lnTo>
                  <a:cubicBezTo>
                    <a:pt x="417" y="45"/>
                    <a:pt x="335" y="0"/>
                    <a:pt x="25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805099" y="3791306"/>
              <a:ext cx="34774" cy="82849"/>
            </a:xfrm>
            <a:custGeom>
              <a:avLst/>
              <a:gdLst/>
              <a:ahLst/>
              <a:cxnLst/>
              <a:rect l="l" t="t" r="r" b="b"/>
              <a:pathLst>
                <a:path w="1328" h="3164" extrusionOk="0">
                  <a:moveTo>
                    <a:pt x="1070" y="0"/>
                  </a:moveTo>
                  <a:cubicBezTo>
                    <a:pt x="988" y="0"/>
                    <a:pt x="908" y="45"/>
                    <a:pt x="878" y="149"/>
                  </a:cubicBezTo>
                  <a:lnTo>
                    <a:pt x="38" y="2897"/>
                  </a:lnTo>
                  <a:cubicBezTo>
                    <a:pt x="0" y="3030"/>
                    <a:pt x="96" y="3164"/>
                    <a:pt x="239" y="3164"/>
                  </a:cubicBezTo>
                  <a:cubicBezTo>
                    <a:pt x="325" y="3164"/>
                    <a:pt x="401" y="3097"/>
                    <a:pt x="430" y="3021"/>
                  </a:cubicBezTo>
                  <a:lnTo>
                    <a:pt x="1269" y="273"/>
                  </a:lnTo>
                  <a:cubicBezTo>
                    <a:pt x="1327" y="110"/>
                    <a:pt x="1197" y="0"/>
                    <a:pt x="107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57128" y="3882220"/>
              <a:ext cx="261064" cy="259729"/>
            </a:xfrm>
            <a:custGeom>
              <a:avLst/>
              <a:gdLst/>
              <a:ahLst/>
              <a:cxnLst/>
              <a:rect l="l" t="t" r="r" b="b"/>
              <a:pathLst>
                <a:path w="9970" h="9919" extrusionOk="0">
                  <a:moveTo>
                    <a:pt x="2862" y="1"/>
                  </a:moveTo>
                  <a:cubicBezTo>
                    <a:pt x="2807" y="1"/>
                    <a:pt x="2753" y="21"/>
                    <a:pt x="2710" y="64"/>
                  </a:cubicBezTo>
                  <a:lnTo>
                    <a:pt x="115" y="2659"/>
                  </a:lnTo>
                  <a:cubicBezTo>
                    <a:pt x="1" y="2773"/>
                    <a:pt x="48" y="2973"/>
                    <a:pt x="211" y="3021"/>
                  </a:cubicBezTo>
                  <a:lnTo>
                    <a:pt x="821" y="3202"/>
                  </a:lnTo>
                  <a:lnTo>
                    <a:pt x="1184" y="3307"/>
                  </a:lnTo>
                  <a:cubicBezTo>
                    <a:pt x="1327" y="3345"/>
                    <a:pt x="1470" y="3393"/>
                    <a:pt x="1613" y="3441"/>
                  </a:cubicBezTo>
                  <a:cubicBezTo>
                    <a:pt x="2796" y="3861"/>
                    <a:pt x="3874" y="4538"/>
                    <a:pt x="4771" y="5425"/>
                  </a:cubicBezTo>
                  <a:lnTo>
                    <a:pt x="9254" y="9918"/>
                  </a:lnTo>
                  <a:lnTo>
                    <a:pt x="9970" y="9203"/>
                  </a:lnTo>
                  <a:lnTo>
                    <a:pt x="5477" y="4710"/>
                  </a:lnTo>
                  <a:cubicBezTo>
                    <a:pt x="4589" y="3822"/>
                    <a:pt x="3912" y="2744"/>
                    <a:pt x="3492" y="1561"/>
                  </a:cubicBezTo>
                  <a:cubicBezTo>
                    <a:pt x="3445" y="1418"/>
                    <a:pt x="3397" y="1275"/>
                    <a:pt x="3359" y="1132"/>
                  </a:cubicBezTo>
                  <a:lnTo>
                    <a:pt x="3254" y="770"/>
                  </a:lnTo>
                  <a:lnTo>
                    <a:pt x="3072" y="159"/>
                  </a:lnTo>
                  <a:cubicBezTo>
                    <a:pt x="3043" y="58"/>
                    <a:pt x="2953" y="1"/>
                    <a:pt x="286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757128" y="3881880"/>
              <a:ext cx="91700" cy="90207"/>
            </a:xfrm>
            <a:custGeom>
              <a:avLst/>
              <a:gdLst/>
              <a:ahLst/>
              <a:cxnLst/>
              <a:rect l="l" t="t" r="r" b="b"/>
              <a:pathLst>
                <a:path w="3502" h="3445" extrusionOk="0">
                  <a:moveTo>
                    <a:pt x="2861" y="0"/>
                  </a:moveTo>
                  <a:cubicBezTo>
                    <a:pt x="2807" y="0"/>
                    <a:pt x="2752" y="21"/>
                    <a:pt x="2710" y="67"/>
                  </a:cubicBezTo>
                  <a:lnTo>
                    <a:pt x="125" y="2653"/>
                  </a:lnTo>
                  <a:cubicBezTo>
                    <a:pt x="1" y="2777"/>
                    <a:pt x="58" y="2977"/>
                    <a:pt x="211" y="3025"/>
                  </a:cubicBezTo>
                  <a:lnTo>
                    <a:pt x="831" y="3196"/>
                  </a:lnTo>
                  <a:lnTo>
                    <a:pt x="1184" y="3301"/>
                  </a:lnTo>
                  <a:cubicBezTo>
                    <a:pt x="1327" y="3349"/>
                    <a:pt x="1479" y="3397"/>
                    <a:pt x="1622" y="3444"/>
                  </a:cubicBezTo>
                  <a:lnTo>
                    <a:pt x="3502" y="1565"/>
                  </a:lnTo>
                  <a:cubicBezTo>
                    <a:pt x="3445" y="1422"/>
                    <a:pt x="3397" y="1279"/>
                    <a:pt x="3359" y="1126"/>
                  </a:cubicBezTo>
                  <a:lnTo>
                    <a:pt x="3254" y="773"/>
                  </a:lnTo>
                  <a:lnTo>
                    <a:pt x="3072" y="163"/>
                  </a:lnTo>
                  <a:cubicBezTo>
                    <a:pt x="3042" y="61"/>
                    <a:pt x="2952" y="0"/>
                    <a:pt x="2861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757128" y="3881984"/>
              <a:ext cx="85206" cy="83844"/>
            </a:xfrm>
            <a:custGeom>
              <a:avLst/>
              <a:gdLst/>
              <a:ahLst/>
              <a:cxnLst/>
              <a:rect l="l" t="t" r="r" b="b"/>
              <a:pathLst>
                <a:path w="3254" h="3202" extrusionOk="0">
                  <a:moveTo>
                    <a:pt x="2862" y="0"/>
                  </a:moveTo>
                  <a:cubicBezTo>
                    <a:pt x="2807" y="0"/>
                    <a:pt x="2753" y="20"/>
                    <a:pt x="2710" y="63"/>
                  </a:cubicBezTo>
                  <a:lnTo>
                    <a:pt x="115" y="2649"/>
                  </a:lnTo>
                  <a:cubicBezTo>
                    <a:pt x="1" y="2773"/>
                    <a:pt x="48" y="2973"/>
                    <a:pt x="211" y="3021"/>
                  </a:cubicBezTo>
                  <a:lnTo>
                    <a:pt x="831" y="3202"/>
                  </a:lnTo>
                  <a:lnTo>
                    <a:pt x="3254" y="769"/>
                  </a:lnTo>
                  <a:lnTo>
                    <a:pt x="3072" y="159"/>
                  </a:lnTo>
                  <a:cubicBezTo>
                    <a:pt x="3043" y="57"/>
                    <a:pt x="2953" y="0"/>
                    <a:pt x="2862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992950" y="4116995"/>
              <a:ext cx="34747" cy="33622"/>
            </a:xfrm>
            <a:custGeom>
              <a:avLst/>
              <a:gdLst/>
              <a:ahLst/>
              <a:cxnLst/>
              <a:rect l="l" t="t" r="r" b="b"/>
              <a:pathLst>
                <a:path w="1327" h="1284" extrusionOk="0">
                  <a:moveTo>
                    <a:pt x="920" y="1"/>
                  </a:moveTo>
                  <a:cubicBezTo>
                    <a:pt x="864" y="1"/>
                    <a:pt x="806" y="22"/>
                    <a:pt x="764" y="65"/>
                  </a:cubicBezTo>
                  <a:lnTo>
                    <a:pt x="86" y="743"/>
                  </a:lnTo>
                  <a:cubicBezTo>
                    <a:pt x="0" y="828"/>
                    <a:pt x="0" y="962"/>
                    <a:pt x="86" y="1048"/>
                  </a:cubicBezTo>
                  <a:lnTo>
                    <a:pt x="258" y="1220"/>
                  </a:lnTo>
                  <a:cubicBezTo>
                    <a:pt x="301" y="1262"/>
                    <a:pt x="356" y="1284"/>
                    <a:pt x="411" y="1284"/>
                  </a:cubicBezTo>
                  <a:cubicBezTo>
                    <a:pt x="465" y="1284"/>
                    <a:pt x="520" y="1262"/>
                    <a:pt x="563" y="1220"/>
                  </a:cubicBezTo>
                  <a:lnTo>
                    <a:pt x="1241" y="552"/>
                  </a:lnTo>
                  <a:cubicBezTo>
                    <a:pt x="1326" y="466"/>
                    <a:pt x="1326" y="323"/>
                    <a:pt x="1241" y="237"/>
                  </a:cubicBezTo>
                  <a:lnTo>
                    <a:pt x="1069" y="65"/>
                  </a:lnTo>
                  <a:cubicBezTo>
                    <a:pt x="1031" y="22"/>
                    <a:pt x="976" y="1"/>
                    <a:pt x="920" y="1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4" name="Google Shape;3734;p45"/>
          <p:cNvGrpSpPr/>
          <p:nvPr/>
        </p:nvGrpSpPr>
        <p:grpSpPr>
          <a:xfrm>
            <a:off x="823144" y="2424130"/>
            <a:ext cx="522003" cy="418482"/>
            <a:chOff x="849682" y="1995198"/>
            <a:chExt cx="363892" cy="291727"/>
          </a:xfrm>
        </p:grpSpPr>
        <p:sp>
          <p:nvSpPr>
            <p:cNvPr id="3735" name="Google Shape;3735;p45"/>
            <p:cNvSpPr/>
            <p:nvPr/>
          </p:nvSpPr>
          <p:spPr>
            <a:xfrm>
              <a:off x="907838" y="2131517"/>
              <a:ext cx="247579" cy="155408"/>
            </a:xfrm>
            <a:custGeom>
              <a:avLst/>
              <a:gdLst/>
              <a:ahLst/>
              <a:cxnLst/>
              <a:rect l="l" t="t" r="r" b="b"/>
              <a:pathLst>
                <a:path w="9455" h="5935" extrusionOk="0">
                  <a:moveTo>
                    <a:pt x="0" y="0"/>
                  </a:moveTo>
                  <a:lnTo>
                    <a:pt x="0" y="4551"/>
                  </a:lnTo>
                  <a:cubicBezTo>
                    <a:pt x="0" y="4875"/>
                    <a:pt x="392" y="5171"/>
                    <a:pt x="1031" y="5409"/>
                  </a:cubicBezTo>
                  <a:cubicBezTo>
                    <a:pt x="1155" y="5457"/>
                    <a:pt x="1288" y="5505"/>
                    <a:pt x="1422" y="5543"/>
                  </a:cubicBezTo>
                  <a:cubicBezTo>
                    <a:pt x="1555" y="5581"/>
                    <a:pt x="1679" y="5610"/>
                    <a:pt x="1823" y="5638"/>
                  </a:cubicBezTo>
                  <a:cubicBezTo>
                    <a:pt x="1918" y="5667"/>
                    <a:pt x="2013" y="5686"/>
                    <a:pt x="2118" y="5705"/>
                  </a:cubicBezTo>
                  <a:cubicBezTo>
                    <a:pt x="2738" y="5820"/>
                    <a:pt x="3358" y="5886"/>
                    <a:pt x="3988" y="5915"/>
                  </a:cubicBezTo>
                  <a:cubicBezTo>
                    <a:pt x="4160" y="5925"/>
                    <a:pt x="4341" y="5934"/>
                    <a:pt x="4532" y="5934"/>
                  </a:cubicBezTo>
                  <a:lnTo>
                    <a:pt x="4933" y="5934"/>
                  </a:lnTo>
                  <a:cubicBezTo>
                    <a:pt x="5839" y="5925"/>
                    <a:pt x="6745" y="5829"/>
                    <a:pt x="7642" y="5638"/>
                  </a:cubicBezTo>
                  <a:cubicBezTo>
                    <a:pt x="7775" y="5610"/>
                    <a:pt x="7909" y="5572"/>
                    <a:pt x="8033" y="5533"/>
                  </a:cubicBezTo>
                  <a:cubicBezTo>
                    <a:pt x="8911" y="5285"/>
                    <a:pt x="9454" y="4932"/>
                    <a:pt x="9454" y="4541"/>
                  </a:cubicBezTo>
                  <a:lnTo>
                    <a:pt x="945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1140414" y="2131517"/>
              <a:ext cx="15004" cy="136424"/>
            </a:xfrm>
            <a:custGeom>
              <a:avLst/>
              <a:gdLst/>
              <a:ahLst/>
              <a:cxnLst/>
              <a:rect l="l" t="t" r="r" b="b"/>
              <a:pathLst>
                <a:path w="573" h="5210" extrusionOk="0">
                  <a:moveTo>
                    <a:pt x="0" y="0"/>
                  </a:moveTo>
                  <a:lnTo>
                    <a:pt x="0" y="5209"/>
                  </a:lnTo>
                  <a:cubicBezTo>
                    <a:pt x="363" y="5009"/>
                    <a:pt x="572" y="4780"/>
                    <a:pt x="572" y="4541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1026483" y="2148511"/>
              <a:ext cx="10526" cy="138414"/>
            </a:xfrm>
            <a:custGeom>
              <a:avLst/>
              <a:gdLst/>
              <a:ahLst/>
              <a:cxnLst/>
              <a:rect l="l" t="t" r="r" b="b"/>
              <a:pathLst>
                <a:path w="402" h="5286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lnTo>
                    <a:pt x="1" y="5285"/>
                  </a:lnTo>
                  <a:lnTo>
                    <a:pt x="402" y="5285"/>
                  </a:lnTo>
                  <a:lnTo>
                    <a:pt x="402" y="200"/>
                  </a:lnTo>
                  <a:cubicBezTo>
                    <a:pt x="402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945047" y="2148511"/>
              <a:ext cx="10526" cy="68212"/>
            </a:xfrm>
            <a:custGeom>
              <a:avLst/>
              <a:gdLst/>
              <a:ahLst/>
              <a:cxnLst/>
              <a:rect l="l" t="t" r="r" b="b"/>
              <a:pathLst>
                <a:path w="402" h="2605" extrusionOk="0">
                  <a:moveTo>
                    <a:pt x="201" y="0"/>
                  </a:moveTo>
                  <a:cubicBezTo>
                    <a:pt x="96" y="0"/>
                    <a:pt x="1" y="86"/>
                    <a:pt x="1" y="200"/>
                  </a:cubicBezTo>
                  <a:lnTo>
                    <a:pt x="1" y="2404"/>
                  </a:lnTo>
                  <a:cubicBezTo>
                    <a:pt x="1" y="2519"/>
                    <a:pt x="96" y="2604"/>
                    <a:pt x="201" y="2604"/>
                  </a:cubicBezTo>
                  <a:cubicBezTo>
                    <a:pt x="316" y="2604"/>
                    <a:pt x="402" y="2519"/>
                    <a:pt x="402" y="2404"/>
                  </a:cubicBezTo>
                  <a:lnTo>
                    <a:pt x="402" y="200"/>
                  </a:lnTo>
                  <a:cubicBezTo>
                    <a:pt x="402" y="86"/>
                    <a:pt x="316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945309" y="2228192"/>
              <a:ext cx="10526" cy="50982"/>
            </a:xfrm>
            <a:custGeom>
              <a:avLst/>
              <a:gdLst/>
              <a:ahLst/>
              <a:cxnLst/>
              <a:rect l="l" t="t" r="r" b="b"/>
              <a:pathLst>
                <a:path w="402" h="1947" extrusionOk="0">
                  <a:moveTo>
                    <a:pt x="201" y="0"/>
                  </a:moveTo>
                  <a:cubicBezTo>
                    <a:pt x="86" y="0"/>
                    <a:pt x="0" y="86"/>
                    <a:pt x="0" y="191"/>
                  </a:cubicBezTo>
                  <a:lnTo>
                    <a:pt x="0" y="1841"/>
                  </a:lnTo>
                  <a:cubicBezTo>
                    <a:pt x="124" y="1880"/>
                    <a:pt x="258" y="1908"/>
                    <a:pt x="392" y="1946"/>
                  </a:cubicBezTo>
                  <a:cubicBezTo>
                    <a:pt x="401" y="1927"/>
                    <a:pt x="401" y="1908"/>
                    <a:pt x="392" y="1899"/>
                  </a:cubicBezTo>
                  <a:cubicBezTo>
                    <a:pt x="392" y="1326"/>
                    <a:pt x="392" y="763"/>
                    <a:pt x="401" y="201"/>
                  </a:cubicBezTo>
                  <a:cubicBezTo>
                    <a:pt x="401" y="86"/>
                    <a:pt x="315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1107682" y="2148511"/>
              <a:ext cx="10762" cy="130663"/>
            </a:xfrm>
            <a:custGeom>
              <a:avLst/>
              <a:gdLst/>
              <a:ahLst/>
              <a:cxnLst/>
              <a:rect l="l" t="t" r="r" b="b"/>
              <a:pathLst>
                <a:path w="411" h="4990" extrusionOk="0">
                  <a:moveTo>
                    <a:pt x="210" y="0"/>
                  </a:moveTo>
                  <a:cubicBezTo>
                    <a:pt x="110" y="0"/>
                    <a:pt x="10" y="67"/>
                    <a:pt x="10" y="200"/>
                  </a:cubicBezTo>
                  <a:lnTo>
                    <a:pt x="10" y="4942"/>
                  </a:lnTo>
                  <a:cubicBezTo>
                    <a:pt x="0" y="4961"/>
                    <a:pt x="0" y="4970"/>
                    <a:pt x="10" y="4989"/>
                  </a:cubicBezTo>
                  <a:cubicBezTo>
                    <a:pt x="143" y="4961"/>
                    <a:pt x="277" y="4923"/>
                    <a:pt x="401" y="4884"/>
                  </a:cubicBezTo>
                  <a:lnTo>
                    <a:pt x="401" y="200"/>
                  </a:lnTo>
                  <a:lnTo>
                    <a:pt x="411" y="200"/>
                  </a:lnTo>
                  <a:cubicBezTo>
                    <a:pt x="411" y="67"/>
                    <a:pt x="310" y="0"/>
                    <a:pt x="210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907838" y="2122274"/>
              <a:ext cx="247579" cy="59230"/>
            </a:xfrm>
            <a:custGeom>
              <a:avLst/>
              <a:gdLst/>
              <a:ahLst/>
              <a:cxnLst/>
              <a:rect l="l" t="t" r="r" b="b"/>
              <a:pathLst>
                <a:path w="9455" h="2262" extrusionOk="0">
                  <a:moveTo>
                    <a:pt x="0" y="0"/>
                  </a:moveTo>
                  <a:lnTo>
                    <a:pt x="0" y="868"/>
                  </a:lnTo>
                  <a:cubicBezTo>
                    <a:pt x="0" y="1565"/>
                    <a:pt x="1727" y="2137"/>
                    <a:pt x="3988" y="2242"/>
                  </a:cubicBezTo>
                  <a:cubicBezTo>
                    <a:pt x="4227" y="2252"/>
                    <a:pt x="4475" y="2261"/>
                    <a:pt x="4732" y="2261"/>
                  </a:cubicBezTo>
                  <a:cubicBezTo>
                    <a:pt x="7337" y="2261"/>
                    <a:pt x="9454" y="1641"/>
                    <a:pt x="9454" y="868"/>
                  </a:cubicBezTo>
                  <a:lnTo>
                    <a:pt x="9454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1140414" y="2122012"/>
              <a:ext cx="15004" cy="40508"/>
            </a:xfrm>
            <a:custGeom>
              <a:avLst/>
              <a:gdLst/>
              <a:ahLst/>
              <a:cxnLst/>
              <a:rect l="l" t="t" r="r" b="b"/>
              <a:pathLst>
                <a:path w="573" h="1547" extrusionOk="0">
                  <a:moveTo>
                    <a:pt x="0" y="1"/>
                  </a:moveTo>
                  <a:lnTo>
                    <a:pt x="0" y="10"/>
                  </a:lnTo>
                  <a:lnTo>
                    <a:pt x="0" y="1546"/>
                  </a:lnTo>
                  <a:cubicBezTo>
                    <a:pt x="363" y="1346"/>
                    <a:pt x="572" y="1117"/>
                    <a:pt x="572" y="878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907838" y="2085798"/>
              <a:ext cx="247579" cy="72716"/>
            </a:xfrm>
            <a:custGeom>
              <a:avLst/>
              <a:gdLst/>
              <a:ahLst/>
              <a:cxnLst/>
              <a:rect l="l" t="t" r="r" b="b"/>
              <a:pathLst>
                <a:path w="9455" h="2777" extrusionOk="0">
                  <a:moveTo>
                    <a:pt x="4732" y="1"/>
                  </a:moveTo>
                  <a:cubicBezTo>
                    <a:pt x="2118" y="1"/>
                    <a:pt x="0" y="621"/>
                    <a:pt x="0" y="1393"/>
                  </a:cubicBezTo>
                  <a:cubicBezTo>
                    <a:pt x="0" y="2157"/>
                    <a:pt x="2118" y="2777"/>
                    <a:pt x="4732" y="2777"/>
                  </a:cubicBezTo>
                  <a:cubicBezTo>
                    <a:pt x="7337" y="2777"/>
                    <a:pt x="9454" y="2157"/>
                    <a:pt x="9454" y="1393"/>
                  </a:cubicBezTo>
                  <a:cubicBezTo>
                    <a:pt x="9454" y="621"/>
                    <a:pt x="7337" y="1"/>
                    <a:pt x="4732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1012264" y="2085798"/>
              <a:ext cx="143153" cy="72716"/>
            </a:xfrm>
            <a:custGeom>
              <a:avLst/>
              <a:gdLst/>
              <a:ahLst/>
              <a:cxnLst/>
              <a:rect l="l" t="t" r="r" b="b"/>
              <a:pathLst>
                <a:path w="5467" h="2777" extrusionOk="0">
                  <a:moveTo>
                    <a:pt x="744" y="1"/>
                  </a:moveTo>
                  <a:cubicBezTo>
                    <a:pt x="487" y="1"/>
                    <a:pt x="239" y="1"/>
                    <a:pt x="0" y="20"/>
                  </a:cubicBezTo>
                  <a:cubicBezTo>
                    <a:pt x="2252" y="125"/>
                    <a:pt x="3978" y="697"/>
                    <a:pt x="3978" y="1384"/>
                  </a:cubicBezTo>
                  <a:cubicBezTo>
                    <a:pt x="3978" y="2080"/>
                    <a:pt x="2252" y="2653"/>
                    <a:pt x="0" y="2758"/>
                  </a:cubicBezTo>
                  <a:cubicBezTo>
                    <a:pt x="239" y="2767"/>
                    <a:pt x="487" y="2777"/>
                    <a:pt x="744" y="2777"/>
                  </a:cubicBezTo>
                  <a:cubicBezTo>
                    <a:pt x="3349" y="2777"/>
                    <a:pt x="5466" y="2157"/>
                    <a:pt x="5466" y="1384"/>
                  </a:cubicBezTo>
                  <a:cubicBezTo>
                    <a:pt x="5466" y="621"/>
                    <a:pt x="3349" y="1"/>
                    <a:pt x="744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1049971" y="1995198"/>
              <a:ext cx="123750" cy="119613"/>
            </a:xfrm>
            <a:custGeom>
              <a:avLst/>
              <a:gdLst/>
              <a:ahLst/>
              <a:cxnLst/>
              <a:rect l="l" t="t" r="r" b="b"/>
              <a:pathLst>
                <a:path w="4726" h="4568" extrusionOk="0">
                  <a:moveTo>
                    <a:pt x="4442" y="0"/>
                  </a:moveTo>
                  <a:cubicBezTo>
                    <a:pt x="4395" y="0"/>
                    <a:pt x="4346" y="19"/>
                    <a:pt x="4303" y="64"/>
                  </a:cubicBezTo>
                  <a:lnTo>
                    <a:pt x="134" y="4224"/>
                  </a:lnTo>
                  <a:cubicBezTo>
                    <a:pt x="1" y="4348"/>
                    <a:pt x="96" y="4567"/>
                    <a:pt x="277" y="4567"/>
                  </a:cubicBezTo>
                  <a:cubicBezTo>
                    <a:pt x="325" y="4567"/>
                    <a:pt x="382" y="4548"/>
                    <a:pt x="420" y="4510"/>
                  </a:cubicBezTo>
                  <a:lnTo>
                    <a:pt x="4580" y="341"/>
                  </a:lnTo>
                  <a:cubicBezTo>
                    <a:pt x="4725" y="195"/>
                    <a:pt x="4593" y="0"/>
                    <a:pt x="4442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45"/>
            <p:cNvSpPr/>
            <p:nvPr/>
          </p:nvSpPr>
          <p:spPr>
            <a:xfrm>
              <a:off x="1044734" y="2103525"/>
              <a:ext cx="18513" cy="18775"/>
            </a:xfrm>
            <a:custGeom>
              <a:avLst/>
              <a:gdLst/>
              <a:ahLst/>
              <a:cxnLst/>
              <a:rect l="l" t="t" r="r" b="b"/>
              <a:pathLst>
                <a:path w="707" h="717" extrusionOk="0">
                  <a:moveTo>
                    <a:pt x="353" y="1"/>
                  </a:moveTo>
                  <a:cubicBezTo>
                    <a:pt x="153" y="1"/>
                    <a:pt x="0" y="163"/>
                    <a:pt x="0" y="354"/>
                  </a:cubicBezTo>
                  <a:cubicBezTo>
                    <a:pt x="0" y="554"/>
                    <a:pt x="153" y="716"/>
                    <a:pt x="353" y="716"/>
                  </a:cubicBezTo>
                  <a:cubicBezTo>
                    <a:pt x="544" y="716"/>
                    <a:pt x="706" y="554"/>
                    <a:pt x="706" y="354"/>
                  </a:cubicBezTo>
                  <a:cubicBezTo>
                    <a:pt x="706" y="163"/>
                    <a:pt x="544" y="1"/>
                    <a:pt x="35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45"/>
            <p:cNvSpPr/>
            <p:nvPr/>
          </p:nvSpPr>
          <p:spPr>
            <a:xfrm>
              <a:off x="889509" y="1995224"/>
              <a:ext cx="123776" cy="119587"/>
            </a:xfrm>
            <a:custGeom>
              <a:avLst/>
              <a:gdLst/>
              <a:ahLst/>
              <a:cxnLst/>
              <a:rect l="l" t="t" r="r" b="b"/>
              <a:pathLst>
                <a:path w="4727" h="4567" extrusionOk="0">
                  <a:moveTo>
                    <a:pt x="292" y="0"/>
                  </a:moveTo>
                  <a:cubicBezTo>
                    <a:pt x="135" y="0"/>
                    <a:pt x="1" y="203"/>
                    <a:pt x="147" y="350"/>
                  </a:cubicBezTo>
                  <a:lnTo>
                    <a:pt x="4316" y="4509"/>
                  </a:lnTo>
                  <a:cubicBezTo>
                    <a:pt x="4354" y="4547"/>
                    <a:pt x="4402" y="4566"/>
                    <a:pt x="4459" y="4566"/>
                  </a:cubicBezTo>
                  <a:cubicBezTo>
                    <a:pt x="4640" y="4566"/>
                    <a:pt x="4726" y="4347"/>
                    <a:pt x="4602" y="4223"/>
                  </a:cubicBezTo>
                  <a:lnTo>
                    <a:pt x="433" y="63"/>
                  </a:lnTo>
                  <a:cubicBezTo>
                    <a:pt x="389" y="19"/>
                    <a:pt x="339" y="0"/>
                    <a:pt x="292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45"/>
            <p:cNvSpPr/>
            <p:nvPr/>
          </p:nvSpPr>
          <p:spPr>
            <a:xfrm>
              <a:off x="1000010" y="2103525"/>
              <a:ext cx="18775" cy="18775"/>
            </a:xfrm>
            <a:custGeom>
              <a:avLst/>
              <a:gdLst/>
              <a:ahLst/>
              <a:cxnLst/>
              <a:rect l="l" t="t" r="r" b="b"/>
              <a:pathLst>
                <a:path w="717" h="717" extrusionOk="0">
                  <a:moveTo>
                    <a:pt x="363" y="1"/>
                  </a:moveTo>
                  <a:cubicBezTo>
                    <a:pt x="163" y="1"/>
                    <a:pt x="1" y="163"/>
                    <a:pt x="1" y="354"/>
                  </a:cubicBezTo>
                  <a:cubicBezTo>
                    <a:pt x="1" y="554"/>
                    <a:pt x="163" y="716"/>
                    <a:pt x="363" y="716"/>
                  </a:cubicBezTo>
                  <a:cubicBezTo>
                    <a:pt x="554" y="716"/>
                    <a:pt x="716" y="554"/>
                    <a:pt x="716" y="354"/>
                  </a:cubicBezTo>
                  <a:cubicBezTo>
                    <a:pt x="716" y="163"/>
                    <a:pt x="554" y="1"/>
                    <a:pt x="36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45"/>
            <p:cNvSpPr/>
            <p:nvPr/>
          </p:nvSpPr>
          <p:spPr>
            <a:xfrm>
              <a:off x="883984" y="2035811"/>
              <a:ext cx="42603" cy="55250"/>
            </a:xfrm>
            <a:custGeom>
              <a:avLst/>
              <a:gdLst/>
              <a:ahLst/>
              <a:cxnLst/>
              <a:rect l="l" t="t" r="r" b="b"/>
              <a:pathLst>
                <a:path w="1627" h="2110" extrusionOk="0">
                  <a:moveTo>
                    <a:pt x="276" y="0"/>
                  </a:moveTo>
                  <a:cubicBezTo>
                    <a:pt x="134" y="0"/>
                    <a:pt x="0" y="156"/>
                    <a:pt x="101" y="316"/>
                  </a:cubicBezTo>
                  <a:lnTo>
                    <a:pt x="1207" y="2014"/>
                  </a:lnTo>
                  <a:cubicBezTo>
                    <a:pt x="1236" y="2072"/>
                    <a:pt x="1303" y="2110"/>
                    <a:pt x="1369" y="2110"/>
                  </a:cubicBezTo>
                  <a:cubicBezTo>
                    <a:pt x="1532" y="2110"/>
                    <a:pt x="1627" y="1929"/>
                    <a:pt x="1541" y="1795"/>
                  </a:cubicBezTo>
                  <a:lnTo>
                    <a:pt x="444" y="97"/>
                  </a:lnTo>
                  <a:cubicBezTo>
                    <a:pt x="398" y="28"/>
                    <a:pt x="336" y="0"/>
                    <a:pt x="27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45"/>
            <p:cNvSpPr/>
            <p:nvPr/>
          </p:nvSpPr>
          <p:spPr>
            <a:xfrm>
              <a:off x="849682" y="2076083"/>
              <a:ext cx="61090" cy="29720"/>
            </a:xfrm>
            <a:custGeom>
              <a:avLst/>
              <a:gdLst/>
              <a:ahLst/>
              <a:cxnLst/>
              <a:rect l="l" t="t" r="r" b="b"/>
              <a:pathLst>
                <a:path w="2333" h="1135" extrusionOk="0">
                  <a:moveTo>
                    <a:pt x="285" y="0"/>
                  </a:moveTo>
                  <a:cubicBezTo>
                    <a:pt x="91" y="0"/>
                    <a:pt x="0" y="298"/>
                    <a:pt x="218" y="391"/>
                  </a:cubicBezTo>
                  <a:lnTo>
                    <a:pt x="1983" y="1125"/>
                  </a:lnTo>
                  <a:cubicBezTo>
                    <a:pt x="2002" y="1135"/>
                    <a:pt x="2031" y="1135"/>
                    <a:pt x="2059" y="1135"/>
                  </a:cubicBezTo>
                  <a:lnTo>
                    <a:pt x="2050" y="1135"/>
                  </a:lnTo>
                  <a:cubicBezTo>
                    <a:pt x="2053" y="1135"/>
                    <a:pt x="2056" y="1135"/>
                    <a:pt x="2060" y="1135"/>
                  </a:cubicBezTo>
                  <a:cubicBezTo>
                    <a:pt x="2280" y="1135"/>
                    <a:pt x="2333" y="828"/>
                    <a:pt x="2126" y="753"/>
                  </a:cubicBezTo>
                  <a:lnTo>
                    <a:pt x="371" y="19"/>
                  </a:lnTo>
                  <a:cubicBezTo>
                    <a:pt x="341" y="6"/>
                    <a:pt x="312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45"/>
            <p:cNvSpPr/>
            <p:nvPr/>
          </p:nvSpPr>
          <p:spPr>
            <a:xfrm>
              <a:off x="1136643" y="2035811"/>
              <a:ext cx="42629" cy="55250"/>
            </a:xfrm>
            <a:custGeom>
              <a:avLst/>
              <a:gdLst/>
              <a:ahLst/>
              <a:cxnLst/>
              <a:rect l="l" t="t" r="r" b="b"/>
              <a:pathLst>
                <a:path w="1628" h="2110" extrusionOk="0">
                  <a:moveTo>
                    <a:pt x="1355" y="0"/>
                  </a:moveTo>
                  <a:cubicBezTo>
                    <a:pt x="1296" y="0"/>
                    <a:pt x="1236" y="28"/>
                    <a:pt x="1193" y="97"/>
                  </a:cubicBezTo>
                  <a:lnTo>
                    <a:pt x="96" y="1795"/>
                  </a:lnTo>
                  <a:cubicBezTo>
                    <a:pt x="1" y="1929"/>
                    <a:pt x="96" y="2110"/>
                    <a:pt x="259" y="2110"/>
                  </a:cubicBezTo>
                  <a:cubicBezTo>
                    <a:pt x="325" y="2110"/>
                    <a:pt x="392" y="2072"/>
                    <a:pt x="430" y="2014"/>
                  </a:cubicBezTo>
                  <a:lnTo>
                    <a:pt x="1527" y="316"/>
                  </a:lnTo>
                  <a:cubicBezTo>
                    <a:pt x="1628" y="156"/>
                    <a:pt x="1494" y="0"/>
                    <a:pt x="135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45"/>
            <p:cNvSpPr/>
            <p:nvPr/>
          </p:nvSpPr>
          <p:spPr>
            <a:xfrm>
              <a:off x="1152406" y="2076083"/>
              <a:ext cx="61168" cy="29720"/>
            </a:xfrm>
            <a:custGeom>
              <a:avLst/>
              <a:gdLst/>
              <a:ahLst/>
              <a:cxnLst/>
              <a:rect l="l" t="t" r="r" b="b"/>
              <a:pathLst>
                <a:path w="2336" h="1135" extrusionOk="0">
                  <a:moveTo>
                    <a:pt x="2051" y="0"/>
                  </a:moveTo>
                  <a:cubicBezTo>
                    <a:pt x="2024" y="0"/>
                    <a:pt x="1995" y="6"/>
                    <a:pt x="1965" y="19"/>
                  </a:cubicBezTo>
                  <a:lnTo>
                    <a:pt x="200" y="753"/>
                  </a:lnTo>
                  <a:cubicBezTo>
                    <a:pt x="0" y="829"/>
                    <a:pt x="57" y="1135"/>
                    <a:pt x="286" y="1135"/>
                  </a:cubicBezTo>
                  <a:cubicBezTo>
                    <a:pt x="305" y="1135"/>
                    <a:pt x="334" y="1135"/>
                    <a:pt x="363" y="1125"/>
                  </a:cubicBezTo>
                  <a:lnTo>
                    <a:pt x="2118" y="391"/>
                  </a:lnTo>
                  <a:cubicBezTo>
                    <a:pt x="2336" y="298"/>
                    <a:pt x="2244" y="0"/>
                    <a:pt x="205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3" name="Google Shape;3753;p45"/>
          <p:cNvGrpSpPr/>
          <p:nvPr/>
        </p:nvGrpSpPr>
        <p:grpSpPr>
          <a:xfrm>
            <a:off x="4001635" y="2416766"/>
            <a:ext cx="542513" cy="433282"/>
            <a:chOff x="3065430" y="1990066"/>
            <a:chExt cx="378190" cy="302044"/>
          </a:xfrm>
        </p:grpSpPr>
        <p:sp>
          <p:nvSpPr>
            <p:cNvPr id="3754" name="Google Shape;3754;p45"/>
            <p:cNvSpPr/>
            <p:nvPr/>
          </p:nvSpPr>
          <p:spPr>
            <a:xfrm>
              <a:off x="3216282" y="2149742"/>
              <a:ext cx="67714" cy="67741"/>
            </a:xfrm>
            <a:custGeom>
              <a:avLst/>
              <a:gdLst/>
              <a:ahLst/>
              <a:cxnLst/>
              <a:rect l="l" t="t" r="r" b="b"/>
              <a:pathLst>
                <a:path w="2586" h="2587" extrusionOk="0">
                  <a:moveTo>
                    <a:pt x="1946" y="1"/>
                  </a:moveTo>
                  <a:lnTo>
                    <a:pt x="0" y="1947"/>
                  </a:lnTo>
                  <a:lnTo>
                    <a:pt x="639" y="2586"/>
                  </a:lnTo>
                  <a:lnTo>
                    <a:pt x="2585" y="640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45"/>
            <p:cNvSpPr/>
            <p:nvPr/>
          </p:nvSpPr>
          <p:spPr>
            <a:xfrm>
              <a:off x="3216282" y="2180483"/>
              <a:ext cx="36973" cy="36999"/>
            </a:xfrm>
            <a:custGeom>
              <a:avLst/>
              <a:gdLst/>
              <a:ahLst/>
              <a:cxnLst/>
              <a:rect l="l" t="t" r="r" b="b"/>
              <a:pathLst>
                <a:path w="1412" h="1413" extrusionOk="0">
                  <a:moveTo>
                    <a:pt x="773" y="0"/>
                  </a:moveTo>
                  <a:lnTo>
                    <a:pt x="0" y="773"/>
                  </a:lnTo>
                  <a:lnTo>
                    <a:pt x="639" y="1412"/>
                  </a:lnTo>
                  <a:lnTo>
                    <a:pt x="1412" y="639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45"/>
            <p:cNvSpPr/>
            <p:nvPr/>
          </p:nvSpPr>
          <p:spPr>
            <a:xfrm>
              <a:off x="3141079" y="2188103"/>
              <a:ext cx="104949" cy="104007"/>
            </a:xfrm>
            <a:custGeom>
              <a:avLst/>
              <a:gdLst/>
              <a:ahLst/>
              <a:cxnLst/>
              <a:rect l="l" t="t" r="r" b="b"/>
              <a:pathLst>
                <a:path w="4008" h="3972" extrusionOk="0">
                  <a:moveTo>
                    <a:pt x="3020" y="0"/>
                  </a:moveTo>
                  <a:cubicBezTo>
                    <a:pt x="2963" y="0"/>
                    <a:pt x="2905" y="24"/>
                    <a:pt x="2863" y="72"/>
                  </a:cubicBezTo>
                  <a:lnTo>
                    <a:pt x="86" y="2848"/>
                  </a:lnTo>
                  <a:cubicBezTo>
                    <a:pt x="1" y="2934"/>
                    <a:pt x="1" y="3067"/>
                    <a:pt x="86" y="3153"/>
                  </a:cubicBezTo>
                  <a:lnTo>
                    <a:pt x="831" y="3907"/>
                  </a:lnTo>
                  <a:cubicBezTo>
                    <a:pt x="873" y="3950"/>
                    <a:pt x="931" y="3971"/>
                    <a:pt x="988" y="3971"/>
                  </a:cubicBezTo>
                  <a:cubicBezTo>
                    <a:pt x="1045" y="3971"/>
                    <a:pt x="1102" y="3950"/>
                    <a:pt x="1145" y="3907"/>
                  </a:cubicBezTo>
                  <a:lnTo>
                    <a:pt x="3921" y="1121"/>
                  </a:lnTo>
                  <a:cubicBezTo>
                    <a:pt x="4007" y="1035"/>
                    <a:pt x="4007" y="902"/>
                    <a:pt x="3921" y="816"/>
                  </a:cubicBezTo>
                  <a:lnTo>
                    <a:pt x="3177" y="72"/>
                  </a:lnTo>
                  <a:cubicBezTo>
                    <a:pt x="3134" y="24"/>
                    <a:pt x="3077" y="0"/>
                    <a:pt x="302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7" name="Google Shape;3757;p45"/>
            <p:cNvSpPr/>
            <p:nvPr/>
          </p:nvSpPr>
          <p:spPr>
            <a:xfrm>
              <a:off x="3235999" y="1990118"/>
              <a:ext cx="207621" cy="207621"/>
            </a:xfrm>
            <a:custGeom>
              <a:avLst/>
              <a:gdLst/>
              <a:ahLst/>
              <a:cxnLst/>
              <a:rect l="l" t="t" r="r" b="b"/>
              <a:pathLst>
                <a:path w="7929" h="7929" extrusionOk="0">
                  <a:moveTo>
                    <a:pt x="3969" y="1"/>
                  </a:moveTo>
                  <a:cubicBezTo>
                    <a:pt x="1775" y="1"/>
                    <a:pt x="1" y="1775"/>
                    <a:pt x="1" y="3960"/>
                  </a:cubicBezTo>
                  <a:cubicBezTo>
                    <a:pt x="1" y="6154"/>
                    <a:pt x="1775" y="7928"/>
                    <a:pt x="3969" y="7928"/>
                  </a:cubicBezTo>
                  <a:cubicBezTo>
                    <a:pt x="6154" y="7928"/>
                    <a:pt x="7928" y="6154"/>
                    <a:pt x="7928" y="3960"/>
                  </a:cubicBezTo>
                  <a:cubicBezTo>
                    <a:pt x="7928" y="1775"/>
                    <a:pt x="6154" y="1"/>
                    <a:pt x="39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45"/>
            <p:cNvSpPr/>
            <p:nvPr/>
          </p:nvSpPr>
          <p:spPr>
            <a:xfrm>
              <a:off x="3226023" y="1990066"/>
              <a:ext cx="192119" cy="181933"/>
            </a:xfrm>
            <a:custGeom>
              <a:avLst/>
              <a:gdLst/>
              <a:ahLst/>
              <a:cxnLst/>
              <a:rect l="l" t="t" r="r" b="b"/>
              <a:pathLst>
                <a:path w="7337" h="6948" extrusionOk="0">
                  <a:moveTo>
                    <a:pt x="4347" y="0"/>
                  </a:moveTo>
                  <a:cubicBezTo>
                    <a:pt x="3332" y="0"/>
                    <a:pt x="2318" y="389"/>
                    <a:pt x="1546" y="1167"/>
                  </a:cubicBezTo>
                  <a:cubicBezTo>
                    <a:pt x="0" y="2712"/>
                    <a:pt x="0" y="5221"/>
                    <a:pt x="1546" y="6767"/>
                  </a:cubicBezTo>
                  <a:cubicBezTo>
                    <a:pt x="1612" y="6833"/>
                    <a:pt x="1679" y="6891"/>
                    <a:pt x="1746" y="6948"/>
                  </a:cubicBezTo>
                  <a:cubicBezTo>
                    <a:pt x="372" y="5383"/>
                    <a:pt x="458" y="3017"/>
                    <a:pt x="1927" y="1548"/>
                  </a:cubicBezTo>
                  <a:cubicBezTo>
                    <a:pt x="2701" y="774"/>
                    <a:pt x="3716" y="384"/>
                    <a:pt x="4733" y="384"/>
                  </a:cubicBezTo>
                  <a:cubicBezTo>
                    <a:pt x="5659" y="384"/>
                    <a:pt x="6586" y="707"/>
                    <a:pt x="7336" y="1357"/>
                  </a:cubicBezTo>
                  <a:cubicBezTo>
                    <a:pt x="7279" y="1291"/>
                    <a:pt x="7212" y="1224"/>
                    <a:pt x="7155" y="1167"/>
                  </a:cubicBezTo>
                  <a:cubicBezTo>
                    <a:pt x="6378" y="389"/>
                    <a:pt x="5362" y="0"/>
                    <a:pt x="434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45"/>
            <p:cNvSpPr/>
            <p:nvPr/>
          </p:nvSpPr>
          <p:spPr>
            <a:xfrm>
              <a:off x="3252234" y="2013816"/>
              <a:ext cx="167401" cy="159938"/>
            </a:xfrm>
            <a:custGeom>
              <a:avLst/>
              <a:gdLst/>
              <a:ahLst/>
              <a:cxnLst/>
              <a:rect l="l" t="t" r="r" b="b"/>
              <a:pathLst>
                <a:path w="6393" h="6108" extrusionOk="0">
                  <a:moveTo>
                    <a:pt x="3325" y="1"/>
                  </a:moveTo>
                  <a:cubicBezTo>
                    <a:pt x="2577" y="1"/>
                    <a:pt x="1814" y="278"/>
                    <a:pt x="1193" y="899"/>
                  </a:cubicBezTo>
                  <a:cubicBezTo>
                    <a:pt x="1" y="2091"/>
                    <a:pt x="1" y="4018"/>
                    <a:pt x="1193" y="5211"/>
                  </a:cubicBezTo>
                  <a:cubicBezTo>
                    <a:pt x="1813" y="5830"/>
                    <a:pt x="2574" y="6107"/>
                    <a:pt x="3321" y="6107"/>
                  </a:cubicBezTo>
                  <a:cubicBezTo>
                    <a:pt x="4888" y="6107"/>
                    <a:pt x="6393" y="4889"/>
                    <a:pt x="6393" y="3055"/>
                  </a:cubicBezTo>
                  <a:cubicBezTo>
                    <a:pt x="6393" y="1216"/>
                    <a:pt x="4891" y="1"/>
                    <a:pt x="332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45"/>
            <p:cNvSpPr/>
            <p:nvPr/>
          </p:nvSpPr>
          <p:spPr>
            <a:xfrm>
              <a:off x="3275722" y="2029605"/>
              <a:ext cx="153654" cy="144175"/>
            </a:xfrm>
            <a:custGeom>
              <a:avLst/>
              <a:gdLst/>
              <a:ahLst/>
              <a:cxnLst/>
              <a:rect l="l" t="t" r="r" b="b"/>
              <a:pathLst>
                <a:path w="5868" h="5506" extrusionOk="0">
                  <a:moveTo>
                    <a:pt x="4255" y="0"/>
                  </a:moveTo>
                  <a:lnTo>
                    <a:pt x="4255" y="0"/>
                  </a:lnTo>
                  <a:cubicBezTo>
                    <a:pt x="5143" y="1212"/>
                    <a:pt x="5019" y="2891"/>
                    <a:pt x="3960" y="3959"/>
                  </a:cubicBezTo>
                  <a:cubicBezTo>
                    <a:pt x="3367" y="4547"/>
                    <a:pt x="2586" y="4849"/>
                    <a:pt x="1802" y="4849"/>
                  </a:cubicBezTo>
                  <a:cubicBezTo>
                    <a:pt x="1172" y="4849"/>
                    <a:pt x="540" y="4654"/>
                    <a:pt x="1" y="4255"/>
                  </a:cubicBezTo>
                  <a:lnTo>
                    <a:pt x="1" y="4255"/>
                  </a:lnTo>
                  <a:cubicBezTo>
                    <a:pt x="600" y="5078"/>
                    <a:pt x="1524" y="5505"/>
                    <a:pt x="2458" y="5505"/>
                  </a:cubicBezTo>
                  <a:cubicBezTo>
                    <a:pt x="3159" y="5505"/>
                    <a:pt x="3865" y="5265"/>
                    <a:pt x="4446" y="4770"/>
                  </a:cubicBezTo>
                  <a:cubicBezTo>
                    <a:pt x="5791" y="3606"/>
                    <a:pt x="5868" y="1546"/>
                    <a:pt x="4608" y="296"/>
                  </a:cubicBezTo>
                  <a:cubicBezTo>
                    <a:pt x="4494" y="191"/>
                    <a:pt x="4379" y="86"/>
                    <a:pt x="425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45"/>
            <p:cNvSpPr/>
            <p:nvPr/>
          </p:nvSpPr>
          <p:spPr>
            <a:xfrm>
              <a:off x="3065430" y="1990066"/>
              <a:ext cx="177587" cy="149464"/>
            </a:xfrm>
            <a:custGeom>
              <a:avLst/>
              <a:gdLst/>
              <a:ahLst/>
              <a:cxnLst/>
              <a:rect l="l" t="t" r="r" b="b"/>
              <a:pathLst>
                <a:path w="6782" h="5708" extrusionOk="0">
                  <a:moveTo>
                    <a:pt x="3369" y="1"/>
                  </a:moveTo>
                  <a:cubicBezTo>
                    <a:pt x="1279" y="1"/>
                    <a:pt x="1" y="2352"/>
                    <a:pt x="1182" y="4114"/>
                  </a:cubicBezTo>
                  <a:cubicBezTo>
                    <a:pt x="1674" y="4860"/>
                    <a:pt x="2504" y="5285"/>
                    <a:pt x="3371" y="5285"/>
                  </a:cubicBezTo>
                  <a:cubicBezTo>
                    <a:pt x="3614" y="5285"/>
                    <a:pt x="3859" y="5252"/>
                    <a:pt x="4101" y="5183"/>
                  </a:cubicBezTo>
                  <a:lnTo>
                    <a:pt x="5189" y="5689"/>
                  </a:lnTo>
                  <a:cubicBezTo>
                    <a:pt x="5217" y="5702"/>
                    <a:pt x="5247" y="5708"/>
                    <a:pt x="5276" y="5708"/>
                  </a:cubicBezTo>
                  <a:cubicBezTo>
                    <a:pt x="5393" y="5708"/>
                    <a:pt x="5502" y="5609"/>
                    <a:pt x="5494" y="5479"/>
                  </a:cubicBezTo>
                  <a:lnTo>
                    <a:pt x="5446" y="4286"/>
                  </a:lnTo>
                  <a:cubicBezTo>
                    <a:pt x="6782" y="2588"/>
                    <a:pt x="5637" y="89"/>
                    <a:pt x="3481" y="3"/>
                  </a:cubicBezTo>
                  <a:cubicBezTo>
                    <a:pt x="3443" y="1"/>
                    <a:pt x="3406" y="1"/>
                    <a:pt x="336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45"/>
            <p:cNvSpPr/>
            <p:nvPr/>
          </p:nvSpPr>
          <p:spPr>
            <a:xfrm>
              <a:off x="3137832" y="2038089"/>
              <a:ext cx="20503" cy="52972"/>
            </a:xfrm>
            <a:custGeom>
              <a:avLst/>
              <a:gdLst/>
              <a:ahLst/>
              <a:cxnLst/>
              <a:rect l="l" t="t" r="r" b="b"/>
              <a:pathLst>
                <a:path w="783" h="2023" extrusionOk="0">
                  <a:moveTo>
                    <a:pt x="249" y="0"/>
                  </a:moveTo>
                  <a:cubicBezTo>
                    <a:pt x="1" y="19"/>
                    <a:pt x="1" y="401"/>
                    <a:pt x="249" y="420"/>
                  </a:cubicBezTo>
                  <a:lnTo>
                    <a:pt x="373" y="420"/>
                  </a:lnTo>
                  <a:lnTo>
                    <a:pt x="373" y="1823"/>
                  </a:lnTo>
                  <a:cubicBezTo>
                    <a:pt x="373" y="1937"/>
                    <a:pt x="468" y="2023"/>
                    <a:pt x="582" y="2023"/>
                  </a:cubicBezTo>
                  <a:cubicBezTo>
                    <a:pt x="687" y="2023"/>
                    <a:pt x="783" y="1927"/>
                    <a:pt x="783" y="1823"/>
                  </a:cubicBezTo>
                  <a:lnTo>
                    <a:pt x="783" y="210"/>
                  </a:lnTo>
                  <a:cubicBezTo>
                    <a:pt x="783" y="96"/>
                    <a:pt x="687" y="0"/>
                    <a:pt x="5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45"/>
            <p:cNvSpPr/>
            <p:nvPr/>
          </p:nvSpPr>
          <p:spPr>
            <a:xfrm>
              <a:off x="3137334" y="2082525"/>
              <a:ext cx="32338" cy="10814"/>
            </a:xfrm>
            <a:custGeom>
              <a:avLst/>
              <a:gdLst/>
              <a:ahLst/>
              <a:cxnLst/>
              <a:rect l="l" t="t" r="r" b="b"/>
              <a:pathLst>
                <a:path w="1235" h="413" extrusionOk="0">
                  <a:moveTo>
                    <a:pt x="971" y="0"/>
                  </a:moveTo>
                  <a:cubicBezTo>
                    <a:pt x="963" y="0"/>
                    <a:pt x="954" y="1"/>
                    <a:pt x="945" y="2"/>
                  </a:cubicBezTo>
                  <a:lnTo>
                    <a:pt x="258" y="2"/>
                  </a:lnTo>
                  <a:cubicBezTo>
                    <a:pt x="0" y="21"/>
                    <a:pt x="0" y="393"/>
                    <a:pt x="258" y="412"/>
                  </a:cubicBezTo>
                  <a:lnTo>
                    <a:pt x="945" y="412"/>
                  </a:lnTo>
                  <a:cubicBezTo>
                    <a:pt x="951" y="412"/>
                    <a:pt x="957" y="412"/>
                    <a:pt x="963" y="412"/>
                  </a:cubicBezTo>
                  <a:cubicBezTo>
                    <a:pt x="1232" y="412"/>
                    <a:pt x="1235" y="0"/>
                    <a:pt x="97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p45"/>
            <p:cNvSpPr/>
            <p:nvPr/>
          </p:nvSpPr>
          <p:spPr>
            <a:xfrm>
              <a:off x="3139822" y="2021488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1"/>
                  </a:moveTo>
                  <a:cubicBezTo>
                    <a:pt x="330" y="1"/>
                    <a:pt x="254" y="29"/>
                    <a:pt x="192" y="91"/>
                  </a:cubicBezTo>
                  <a:cubicBezTo>
                    <a:pt x="1" y="281"/>
                    <a:pt x="134" y="606"/>
                    <a:pt x="402" y="606"/>
                  </a:cubicBezTo>
                  <a:cubicBezTo>
                    <a:pt x="573" y="606"/>
                    <a:pt x="707" y="472"/>
                    <a:pt x="707" y="301"/>
                  </a:cubicBezTo>
                  <a:cubicBezTo>
                    <a:pt x="707" y="120"/>
                    <a:pt x="559" y="1"/>
                    <a:pt x="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5" name="Google Shape;3765;p45"/>
          <p:cNvGrpSpPr/>
          <p:nvPr/>
        </p:nvGrpSpPr>
        <p:grpSpPr>
          <a:xfrm>
            <a:off x="4722904" y="5000800"/>
            <a:ext cx="498491" cy="515394"/>
            <a:chOff x="3568234" y="3791410"/>
            <a:chExt cx="347501" cy="359285"/>
          </a:xfrm>
        </p:grpSpPr>
        <p:sp>
          <p:nvSpPr>
            <p:cNvPr id="3766" name="Google Shape;3766;p45"/>
            <p:cNvSpPr/>
            <p:nvPr/>
          </p:nvSpPr>
          <p:spPr>
            <a:xfrm>
              <a:off x="3657682" y="3791410"/>
              <a:ext cx="151899" cy="160750"/>
            </a:xfrm>
            <a:custGeom>
              <a:avLst/>
              <a:gdLst/>
              <a:ahLst/>
              <a:cxnLst/>
              <a:rect l="l" t="t" r="r" b="b"/>
              <a:pathLst>
                <a:path w="5801" h="6139" extrusionOk="0">
                  <a:moveTo>
                    <a:pt x="3210" y="1"/>
                  </a:moveTo>
                  <a:cubicBezTo>
                    <a:pt x="2700" y="1"/>
                    <a:pt x="2177" y="155"/>
                    <a:pt x="1708" y="498"/>
                  </a:cubicBezTo>
                  <a:cubicBezTo>
                    <a:pt x="0" y="1738"/>
                    <a:pt x="429" y="4390"/>
                    <a:pt x="2433" y="5039"/>
                  </a:cubicBezTo>
                  <a:lnTo>
                    <a:pt x="3024" y="6031"/>
                  </a:lnTo>
                  <a:cubicBezTo>
                    <a:pt x="3067" y="6103"/>
                    <a:pt x="3141" y="6139"/>
                    <a:pt x="3215" y="6139"/>
                  </a:cubicBezTo>
                  <a:cubicBezTo>
                    <a:pt x="3289" y="6139"/>
                    <a:pt x="3363" y="6103"/>
                    <a:pt x="3406" y="6031"/>
                  </a:cubicBezTo>
                  <a:lnTo>
                    <a:pt x="4007" y="5039"/>
                  </a:lnTo>
                  <a:cubicBezTo>
                    <a:pt x="5075" y="4696"/>
                    <a:pt x="5800" y="3703"/>
                    <a:pt x="5800" y="2587"/>
                  </a:cubicBezTo>
                  <a:cubicBezTo>
                    <a:pt x="5800" y="1062"/>
                    <a:pt x="4547" y="1"/>
                    <a:pt x="3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45"/>
            <p:cNvSpPr/>
            <p:nvPr/>
          </p:nvSpPr>
          <p:spPr>
            <a:xfrm>
              <a:off x="3727858" y="3822413"/>
              <a:ext cx="48992" cy="48992"/>
            </a:xfrm>
            <a:custGeom>
              <a:avLst/>
              <a:gdLst/>
              <a:ahLst/>
              <a:cxnLst/>
              <a:rect l="l" t="t" r="r" b="b"/>
              <a:pathLst>
                <a:path w="1871" h="1871" extrusionOk="0">
                  <a:moveTo>
                    <a:pt x="936" y="1"/>
                  </a:moveTo>
                  <a:cubicBezTo>
                    <a:pt x="421" y="1"/>
                    <a:pt x="1" y="421"/>
                    <a:pt x="1" y="936"/>
                  </a:cubicBezTo>
                  <a:cubicBezTo>
                    <a:pt x="1" y="1451"/>
                    <a:pt x="421" y="1871"/>
                    <a:pt x="936" y="1871"/>
                  </a:cubicBezTo>
                  <a:cubicBezTo>
                    <a:pt x="1451" y="1871"/>
                    <a:pt x="1871" y="1451"/>
                    <a:pt x="1871" y="936"/>
                  </a:cubicBezTo>
                  <a:cubicBezTo>
                    <a:pt x="1871" y="421"/>
                    <a:pt x="1451" y="1"/>
                    <a:pt x="93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45"/>
            <p:cNvSpPr/>
            <p:nvPr/>
          </p:nvSpPr>
          <p:spPr>
            <a:xfrm>
              <a:off x="3710890" y="3816731"/>
              <a:ext cx="82823" cy="60173"/>
            </a:xfrm>
            <a:custGeom>
              <a:avLst/>
              <a:gdLst/>
              <a:ahLst/>
              <a:cxnLst/>
              <a:rect l="l" t="t" r="r" b="b"/>
              <a:pathLst>
                <a:path w="3163" h="2298" extrusionOk="0">
                  <a:moveTo>
                    <a:pt x="1584" y="428"/>
                  </a:moveTo>
                  <a:cubicBezTo>
                    <a:pt x="1784" y="428"/>
                    <a:pt x="1965" y="504"/>
                    <a:pt x="2099" y="638"/>
                  </a:cubicBezTo>
                  <a:cubicBezTo>
                    <a:pt x="2585" y="1124"/>
                    <a:pt x="2188" y="1881"/>
                    <a:pt x="1598" y="1881"/>
                  </a:cubicBezTo>
                  <a:cubicBezTo>
                    <a:pt x="1505" y="1881"/>
                    <a:pt x="1407" y="1862"/>
                    <a:pt x="1307" y="1821"/>
                  </a:cubicBezTo>
                  <a:cubicBezTo>
                    <a:pt x="573" y="1525"/>
                    <a:pt x="792" y="428"/>
                    <a:pt x="1584" y="428"/>
                  </a:cubicBezTo>
                  <a:close/>
                  <a:moveTo>
                    <a:pt x="1608" y="0"/>
                  </a:moveTo>
                  <a:cubicBezTo>
                    <a:pt x="1463" y="0"/>
                    <a:pt x="1310" y="30"/>
                    <a:pt x="1154" y="94"/>
                  </a:cubicBezTo>
                  <a:cubicBezTo>
                    <a:pt x="0" y="571"/>
                    <a:pt x="334" y="2298"/>
                    <a:pt x="1584" y="2298"/>
                  </a:cubicBezTo>
                  <a:cubicBezTo>
                    <a:pt x="1889" y="2298"/>
                    <a:pt x="2185" y="2174"/>
                    <a:pt x="2395" y="1964"/>
                  </a:cubicBezTo>
                  <a:cubicBezTo>
                    <a:pt x="3162" y="1196"/>
                    <a:pt x="2538" y="0"/>
                    <a:pt x="160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45"/>
            <p:cNvSpPr/>
            <p:nvPr/>
          </p:nvSpPr>
          <p:spPr>
            <a:xfrm>
              <a:off x="3699631" y="3857973"/>
              <a:ext cx="44017" cy="39670"/>
            </a:xfrm>
            <a:custGeom>
              <a:avLst/>
              <a:gdLst/>
              <a:ahLst/>
              <a:cxnLst/>
              <a:rect l="l" t="t" r="r" b="b"/>
              <a:pathLst>
                <a:path w="1681" h="1515" extrusionOk="0">
                  <a:moveTo>
                    <a:pt x="1368" y="1"/>
                  </a:moveTo>
                  <a:cubicBezTo>
                    <a:pt x="1315" y="1"/>
                    <a:pt x="1259" y="25"/>
                    <a:pt x="1212" y="83"/>
                  </a:cubicBezTo>
                  <a:lnTo>
                    <a:pt x="144" y="1161"/>
                  </a:lnTo>
                  <a:cubicBezTo>
                    <a:pt x="1" y="1285"/>
                    <a:pt x="96" y="1514"/>
                    <a:pt x="287" y="1514"/>
                  </a:cubicBezTo>
                  <a:cubicBezTo>
                    <a:pt x="344" y="1514"/>
                    <a:pt x="392" y="1486"/>
                    <a:pt x="430" y="1448"/>
                  </a:cubicBezTo>
                  <a:lnTo>
                    <a:pt x="1508" y="379"/>
                  </a:lnTo>
                  <a:cubicBezTo>
                    <a:pt x="1681" y="228"/>
                    <a:pt x="1533" y="1"/>
                    <a:pt x="13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45"/>
            <p:cNvSpPr/>
            <p:nvPr/>
          </p:nvSpPr>
          <p:spPr>
            <a:xfrm>
              <a:off x="3568234" y="3947316"/>
              <a:ext cx="86960" cy="201179"/>
            </a:xfrm>
            <a:custGeom>
              <a:avLst/>
              <a:gdLst/>
              <a:ahLst/>
              <a:cxnLst/>
              <a:rect l="l" t="t" r="r" b="b"/>
              <a:pathLst>
                <a:path w="3321" h="7683" extrusionOk="0">
                  <a:moveTo>
                    <a:pt x="3321" y="1"/>
                  </a:moveTo>
                  <a:lnTo>
                    <a:pt x="153" y="1060"/>
                  </a:lnTo>
                  <a:cubicBezTo>
                    <a:pt x="68" y="1088"/>
                    <a:pt x="1" y="1174"/>
                    <a:pt x="10" y="1270"/>
                  </a:cubicBezTo>
                  <a:lnTo>
                    <a:pt x="10" y="7461"/>
                  </a:lnTo>
                  <a:cubicBezTo>
                    <a:pt x="2" y="7588"/>
                    <a:pt x="107" y="7683"/>
                    <a:pt x="225" y="7683"/>
                  </a:cubicBezTo>
                  <a:cubicBezTo>
                    <a:pt x="249" y="7683"/>
                    <a:pt x="273" y="7679"/>
                    <a:pt x="297" y="7671"/>
                  </a:cubicBezTo>
                  <a:lnTo>
                    <a:pt x="3321" y="6660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1" name="Google Shape;3771;p45"/>
            <p:cNvSpPr/>
            <p:nvPr/>
          </p:nvSpPr>
          <p:spPr>
            <a:xfrm>
              <a:off x="3655169" y="3947316"/>
              <a:ext cx="86960" cy="203379"/>
            </a:xfrm>
            <a:custGeom>
              <a:avLst/>
              <a:gdLst/>
              <a:ahLst/>
              <a:cxnLst/>
              <a:rect l="l" t="t" r="r" b="b"/>
              <a:pathLst>
                <a:path w="3321" h="7767" extrusionOk="0">
                  <a:moveTo>
                    <a:pt x="1" y="1"/>
                  </a:moveTo>
                  <a:lnTo>
                    <a:pt x="1" y="6660"/>
                  </a:lnTo>
                  <a:lnTo>
                    <a:pt x="3321" y="7766"/>
                  </a:lnTo>
                  <a:lnTo>
                    <a:pt x="3321" y="11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45"/>
            <p:cNvSpPr/>
            <p:nvPr/>
          </p:nvSpPr>
          <p:spPr>
            <a:xfrm>
              <a:off x="3742103" y="3947316"/>
              <a:ext cx="86699" cy="203379"/>
            </a:xfrm>
            <a:custGeom>
              <a:avLst/>
              <a:gdLst/>
              <a:ahLst/>
              <a:cxnLst/>
              <a:rect l="l" t="t" r="r" b="b"/>
              <a:pathLst>
                <a:path w="3311" h="7767" extrusionOk="0">
                  <a:moveTo>
                    <a:pt x="3311" y="1"/>
                  </a:moveTo>
                  <a:lnTo>
                    <a:pt x="1" y="1107"/>
                  </a:lnTo>
                  <a:lnTo>
                    <a:pt x="1" y="7766"/>
                  </a:lnTo>
                  <a:lnTo>
                    <a:pt x="3311" y="6660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45"/>
            <p:cNvSpPr/>
            <p:nvPr/>
          </p:nvSpPr>
          <p:spPr>
            <a:xfrm>
              <a:off x="3828775" y="3947316"/>
              <a:ext cx="86960" cy="201179"/>
            </a:xfrm>
            <a:custGeom>
              <a:avLst/>
              <a:gdLst/>
              <a:ahLst/>
              <a:cxnLst/>
              <a:rect l="l" t="t" r="r" b="b"/>
              <a:pathLst>
                <a:path w="3321" h="7683" extrusionOk="0">
                  <a:moveTo>
                    <a:pt x="1" y="1"/>
                  </a:moveTo>
                  <a:lnTo>
                    <a:pt x="1" y="6660"/>
                  </a:lnTo>
                  <a:lnTo>
                    <a:pt x="3025" y="7671"/>
                  </a:lnTo>
                  <a:cubicBezTo>
                    <a:pt x="3049" y="7679"/>
                    <a:pt x="3073" y="7683"/>
                    <a:pt x="3096" y="7683"/>
                  </a:cubicBezTo>
                  <a:cubicBezTo>
                    <a:pt x="3215" y="7683"/>
                    <a:pt x="3321" y="7588"/>
                    <a:pt x="3321" y="7461"/>
                  </a:cubicBezTo>
                  <a:lnTo>
                    <a:pt x="3321" y="1270"/>
                  </a:lnTo>
                  <a:cubicBezTo>
                    <a:pt x="3321" y="1174"/>
                    <a:pt x="3254" y="1088"/>
                    <a:pt x="3168" y="10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45"/>
            <p:cNvSpPr/>
            <p:nvPr/>
          </p:nvSpPr>
          <p:spPr>
            <a:xfrm>
              <a:off x="3582741" y="3962556"/>
              <a:ext cx="318776" cy="173135"/>
            </a:xfrm>
            <a:custGeom>
              <a:avLst/>
              <a:gdLst/>
              <a:ahLst/>
              <a:cxnLst/>
              <a:rect l="l" t="t" r="r" b="b"/>
              <a:pathLst>
                <a:path w="12174" h="6612" extrusionOk="0">
                  <a:moveTo>
                    <a:pt x="2776" y="1"/>
                  </a:moveTo>
                  <a:lnTo>
                    <a:pt x="153" y="869"/>
                  </a:lnTo>
                  <a:cubicBezTo>
                    <a:pt x="57" y="898"/>
                    <a:pt x="0" y="983"/>
                    <a:pt x="0" y="1079"/>
                  </a:cubicBezTo>
                  <a:lnTo>
                    <a:pt x="0" y="6135"/>
                  </a:lnTo>
                  <a:cubicBezTo>
                    <a:pt x="0" y="6254"/>
                    <a:pt x="100" y="6347"/>
                    <a:pt x="215" y="6347"/>
                  </a:cubicBezTo>
                  <a:cubicBezTo>
                    <a:pt x="239" y="6347"/>
                    <a:pt x="263" y="6343"/>
                    <a:pt x="286" y="6335"/>
                  </a:cubicBezTo>
                  <a:lnTo>
                    <a:pt x="2595" y="5563"/>
                  </a:lnTo>
                  <a:cubicBezTo>
                    <a:pt x="2652" y="5543"/>
                    <a:pt x="2712" y="5534"/>
                    <a:pt x="2772" y="5534"/>
                  </a:cubicBezTo>
                  <a:cubicBezTo>
                    <a:pt x="2831" y="5534"/>
                    <a:pt x="2891" y="5543"/>
                    <a:pt x="2948" y="5563"/>
                  </a:cubicBezTo>
                  <a:lnTo>
                    <a:pt x="3225" y="5658"/>
                  </a:lnTo>
                  <a:lnTo>
                    <a:pt x="6087" y="6612"/>
                  </a:lnTo>
                  <a:lnTo>
                    <a:pt x="9225" y="5563"/>
                  </a:lnTo>
                  <a:cubicBezTo>
                    <a:pt x="9283" y="5543"/>
                    <a:pt x="9342" y="5534"/>
                    <a:pt x="9401" y="5534"/>
                  </a:cubicBezTo>
                  <a:cubicBezTo>
                    <a:pt x="9459" y="5534"/>
                    <a:pt x="9516" y="5543"/>
                    <a:pt x="9569" y="5563"/>
                  </a:cubicBezTo>
                  <a:lnTo>
                    <a:pt x="9855" y="5658"/>
                  </a:lnTo>
                  <a:lnTo>
                    <a:pt x="11877" y="6335"/>
                  </a:lnTo>
                  <a:cubicBezTo>
                    <a:pt x="11900" y="6343"/>
                    <a:pt x="11923" y="6346"/>
                    <a:pt x="11945" y="6346"/>
                  </a:cubicBezTo>
                  <a:cubicBezTo>
                    <a:pt x="12065" y="6346"/>
                    <a:pt x="12173" y="6246"/>
                    <a:pt x="12173" y="6125"/>
                  </a:cubicBezTo>
                  <a:lnTo>
                    <a:pt x="12173" y="1079"/>
                  </a:lnTo>
                  <a:cubicBezTo>
                    <a:pt x="12164" y="983"/>
                    <a:pt x="12106" y="898"/>
                    <a:pt x="12011" y="869"/>
                  </a:cubicBezTo>
                  <a:lnTo>
                    <a:pt x="9845" y="153"/>
                  </a:lnTo>
                  <a:lnTo>
                    <a:pt x="9397" y="1"/>
                  </a:lnTo>
                  <a:lnTo>
                    <a:pt x="6249" y="1050"/>
                  </a:lnTo>
                  <a:cubicBezTo>
                    <a:pt x="6192" y="1064"/>
                    <a:pt x="6134" y="1072"/>
                    <a:pt x="6077" y="1072"/>
                  </a:cubicBezTo>
                  <a:cubicBezTo>
                    <a:pt x="6020" y="1072"/>
                    <a:pt x="5963" y="1064"/>
                    <a:pt x="5905" y="1050"/>
                  </a:cubicBezTo>
                  <a:lnTo>
                    <a:pt x="3225" y="153"/>
                  </a:lnTo>
                  <a:lnTo>
                    <a:pt x="2776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45"/>
            <p:cNvSpPr/>
            <p:nvPr/>
          </p:nvSpPr>
          <p:spPr>
            <a:xfrm>
              <a:off x="3582741" y="3962556"/>
              <a:ext cx="72454" cy="166196"/>
            </a:xfrm>
            <a:custGeom>
              <a:avLst/>
              <a:gdLst/>
              <a:ahLst/>
              <a:cxnLst/>
              <a:rect l="l" t="t" r="r" b="b"/>
              <a:pathLst>
                <a:path w="2767" h="6347" extrusionOk="0">
                  <a:moveTo>
                    <a:pt x="2767" y="1"/>
                  </a:moveTo>
                  <a:lnTo>
                    <a:pt x="143" y="869"/>
                  </a:lnTo>
                  <a:cubicBezTo>
                    <a:pt x="57" y="898"/>
                    <a:pt x="0" y="983"/>
                    <a:pt x="0" y="1079"/>
                  </a:cubicBezTo>
                  <a:lnTo>
                    <a:pt x="0" y="6135"/>
                  </a:lnTo>
                  <a:cubicBezTo>
                    <a:pt x="0" y="6254"/>
                    <a:pt x="100" y="6347"/>
                    <a:pt x="210" y="6347"/>
                  </a:cubicBezTo>
                  <a:cubicBezTo>
                    <a:pt x="232" y="6347"/>
                    <a:pt x="255" y="6343"/>
                    <a:pt x="277" y="6335"/>
                  </a:cubicBezTo>
                  <a:lnTo>
                    <a:pt x="2595" y="5572"/>
                  </a:lnTo>
                  <a:cubicBezTo>
                    <a:pt x="2652" y="5553"/>
                    <a:pt x="2709" y="5543"/>
                    <a:pt x="2767" y="5543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45"/>
            <p:cNvSpPr/>
            <p:nvPr/>
          </p:nvSpPr>
          <p:spPr>
            <a:xfrm>
              <a:off x="3742103" y="3962556"/>
              <a:ext cx="86699" cy="173135"/>
            </a:xfrm>
            <a:custGeom>
              <a:avLst/>
              <a:gdLst/>
              <a:ahLst/>
              <a:cxnLst/>
              <a:rect l="l" t="t" r="r" b="b"/>
              <a:pathLst>
                <a:path w="3311" h="6612" extrusionOk="0">
                  <a:moveTo>
                    <a:pt x="3311" y="1"/>
                  </a:moveTo>
                  <a:lnTo>
                    <a:pt x="172" y="1050"/>
                  </a:lnTo>
                  <a:cubicBezTo>
                    <a:pt x="115" y="1060"/>
                    <a:pt x="58" y="1069"/>
                    <a:pt x="1" y="1079"/>
                  </a:cubicBezTo>
                  <a:lnTo>
                    <a:pt x="1" y="6612"/>
                  </a:lnTo>
                  <a:lnTo>
                    <a:pt x="3139" y="5572"/>
                  </a:lnTo>
                  <a:cubicBezTo>
                    <a:pt x="3197" y="5553"/>
                    <a:pt x="3254" y="5543"/>
                    <a:pt x="3311" y="5543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7" name="Google Shape;3777;p45"/>
          <p:cNvGrpSpPr/>
          <p:nvPr/>
        </p:nvGrpSpPr>
        <p:grpSpPr>
          <a:xfrm>
            <a:off x="2128886" y="1715329"/>
            <a:ext cx="497776" cy="514155"/>
            <a:chOff x="1759925" y="1501087"/>
            <a:chExt cx="347003" cy="358421"/>
          </a:xfrm>
        </p:grpSpPr>
        <p:sp>
          <p:nvSpPr>
            <p:cNvPr id="3778" name="Google Shape;3778;p45"/>
            <p:cNvSpPr/>
            <p:nvPr/>
          </p:nvSpPr>
          <p:spPr>
            <a:xfrm>
              <a:off x="1897055" y="1797266"/>
              <a:ext cx="72480" cy="62242"/>
            </a:xfrm>
            <a:custGeom>
              <a:avLst/>
              <a:gdLst/>
              <a:ahLst/>
              <a:cxnLst/>
              <a:rect l="l" t="t" r="r" b="b"/>
              <a:pathLst>
                <a:path w="2768" h="2377" extrusionOk="0">
                  <a:moveTo>
                    <a:pt x="1" y="1"/>
                  </a:moveTo>
                  <a:lnTo>
                    <a:pt x="1" y="2147"/>
                  </a:lnTo>
                  <a:cubicBezTo>
                    <a:pt x="1" y="2271"/>
                    <a:pt x="106" y="2376"/>
                    <a:pt x="230" y="2376"/>
                  </a:cubicBezTo>
                  <a:lnTo>
                    <a:pt x="2548" y="2376"/>
                  </a:lnTo>
                  <a:cubicBezTo>
                    <a:pt x="2672" y="2376"/>
                    <a:pt x="2767" y="2271"/>
                    <a:pt x="2767" y="214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45"/>
            <p:cNvSpPr/>
            <p:nvPr/>
          </p:nvSpPr>
          <p:spPr>
            <a:xfrm>
              <a:off x="1897055" y="1797266"/>
              <a:ext cx="72480" cy="31003"/>
            </a:xfrm>
            <a:custGeom>
              <a:avLst/>
              <a:gdLst/>
              <a:ahLst/>
              <a:cxnLst/>
              <a:rect l="l" t="t" r="r" b="b"/>
              <a:pathLst>
                <a:path w="2768" h="1184" extrusionOk="0">
                  <a:moveTo>
                    <a:pt x="1" y="1"/>
                  </a:moveTo>
                  <a:lnTo>
                    <a:pt x="1" y="1184"/>
                  </a:lnTo>
                  <a:lnTo>
                    <a:pt x="2767" y="1184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45"/>
            <p:cNvSpPr/>
            <p:nvPr/>
          </p:nvSpPr>
          <p:spPr>
            <a:xfrm>
              <a:off x="1854086" y="1501087"/>
              <a:ext cx="158419" cy="311942"/>
            </a:xfrm>
            <a:custGeom>
              <a:avLst/>
              <a:gdLst/>
              <a:ahLst/>
              <a:cxnLst/>
              <a:rect l="l" t="t" r="r" b="b"/>
              <a:pathLst>
                <a:path w="6050" h="11913" extrusionOk="0">
                  <a:moveTo>
                    <a:pt x="759" y="0"/>
                  </a:moveTo>
                  <a:cubicBezTo>
                    <a:pt x="389" y="0"/>
                    <a:pt x="20" y="241"/>
                    <a:pt x="1" y="723"/>
                  </a:cubicBezTo>
                  <a:lnTo>
                    <a:pt x="1" y="11694"/>
                  </a:lnTo>
                  <a:cubicBezTo>
                    <a:pt x="1" y="11818"/>
                    <a:pt x="106" y="11913"/>
                    <a:pt x="220" y="11913"/>
                  </a:cubicBezTo>
                  <a:lnTo>
                    <a:pt x="5830" y="11913"/>
                  </a:lnTo>
                  <a:cubicBezTo>
                    <a:pt x="5954" y="11913"/>
                    <a:pt x="6049" y="11818"/>
                    <a:pt x="6049" y="11694"/>
                  </a:cubicBezTo>
                  <a:lnTo>
                    <a:pt x="6049" y="3251"/>
                  </a:lnTo>
                  <a:lnTo>
                    <a:pt x="1518" y="3251"/>
                  </a:lnTo>
                  <a:lnTo>
                    <a:pt x="1518" y="723"/>
                  </a:lnTo>
                  <a:cubicBezTo>
                    <a:pt x="1498" y="241"/>
                    <a:pt x="1129" y="0"/>
                    <a:pt x="7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45"/>
            <p:cNvSpPr/>
            <p:nvPr/>
          </p:nvSpPr>
          <p:spPr>
            <a:xfrm>
              <a:off x="1854086" y="1795040"/>
              <a:ext cx="158419" cy="17989"/>
            </a:xfrm>
            <a:custGeom>
              <a:avLst/>
              <a:gdLst/>
              <a:ahLst/>
              <a:cxnLst/>
              <a:rect l="l" t="t" r="r" b="b"/>
              <a:pathLst>
                <a:path w="6050" h="687" extrusionOk="0">
                  <a:moveTo>
                    <a:pt x="1" y="0"/>
                  </a:moveTo>
                  <a:lnTo>
                    <a:pt x="1" y="468"/>
                  </a:lnTo>
                  <a:cubicBezTo>
                    <a:pt x="1" y="592"/>
                    <a:pt x="106" y="687"/>
                    <a:pt x="220" y="687"/>
                  </a:cubicBezTo>
                  <a:lnTo>
                    <a:pt x="5830" y="687"/>
                  </a:lnTo>
                  <a:cubicBezTo>
                    <a:pt x="5954" y="687"/>
                    <a:pt x="6049" y="592"/>
                    <a:pt x="6049" y="468"/>
                  </a:cubicBezTo>
                  <a:lnTo>
                    <a:pt x="604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45"/>
            <p:cNvSpPr/>
            <p:nvPr/>
          </p:nvSpPr>
          <p:spPr>
            <a:xfrm>
              <a:off x="1854348" y="1602685"/>
              <a:ext cx="105447" cy="80702"/>
            </a:xfrm>
            <a:custGeom>
              <a:avLst/>
              <a:gdLst/>
              <a:ahLst/>
              <a:cxnLst/>
              <a:rect l="l" t="t" r="r" b="b"/>
              <a:pathLst>
                <a:path w="4027" h="3082" extrusionOk="0">
                  <a:moveTo>
                    <a:pt x="716" y="0"/>
                  </a:moveTo>
                  <a:cubicBezTo>
                    <a:pt x="458" y="0"/>
                    <a:pt x="210" y="77"/>
                    <a:pt x="0" y="220"/>
                  </a:cubicBezTo>
                  <a:lnTo>
                    <a:pt x="0" y="2862"/>
                  </a:lnTo>
                  <a:cubicBezTo>
                    <a:pt x="210" y="3005"/>
                    <a:pt x="458" y="3082"/>
                    <a:pt x="716" y="3082"/>
                  </a:cubicBezTo>
                  <a:lnTo>
                    <a:pt x="2776" y="3082"/>
                  </a:lnTo>
                  <a:cubicBezTo>
                    <a:pt x="3463" y="3082"/>
                    <a:pt x="4017" y="2528"/>
                    <a:pt x="4026" y="1842"/>
                  </a:cubicBezTo>
                  <a:lnTo>
                    <a:pt x="402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45"/>
            <p:cNvSpPr/>
            <p:nvPr/>
          </p:nvSpPr>
          <p:spPr>
            <a:xfrm>
              <a:off x="1893808" y="1586188"/>
              <a:ext cx="118697" cy="63996"/>
            </a:xfrm>
            <a:custGeom>
              <a:avLst/>
              <a:gdLst/>
              <a:ahLst/>
              <a:cxnLst/>
              <a:rect l="l" t="t" r="r" b="b"/>
              <a:pathLst>
                <a:path w="4533" h="2444" extrusionOk="0">
                  <a:moveTo>
                    <a:pt x="1" y="1"/>
                  </a:moveTo>
                  <a:lnTo>
                    <a:pt x="1" y="2195"/>
                  </a:lnTo>
                  <a:cubicBezTo>
                    <a:pt x="229" y="2362"/>
                    <a:pt x="493" y="2444"/>
                    <a:pt x="757" y="2444"/>
                  </a:cubicBezTo>
                  <a:cubicBezTo>
                    <a:pt x="1067" y="2444"/>
                    <a:pt x="1375" y="2331"/>
                    <a:pt x="1622" y="2109"/>
                  </a:cubicBezTo>
                  <a:cubicBezTo>
                    <a:pt x="1813" y="2224"/>
                    <a:pt x="2023" y="2281"/>
                    <a:pt x="2252" y="2281"/>
                  </a:cubicBezTo>
                  <a:lnTo>
                    <a:pt x="2290" y="2281"/>
                  </a:lnTo>
                  <a:cubicBezTo>
                    <a:pt x="2643" y="2281"/>
                    <a:pt x="2987" y="2128"/>
                    <a:pt x="3225" y="1861"/>
                  </a:cubicBezTo>
                  <a:cubicBezTo>
                    <a:pt x="3387" y="1928"/>
                    <a:pt x="3549" y="1956"/>
                    <a:pt x="3721" y="1956"/>
                  </a:cubicBezTo>
                  <a:lnTo>
                    <a:pt x="3836" y="1956"/>
                  </a:lnTo>
                  <a:cubicBezTo>
                    <a:pt x="4084" y="1956"/>
                    <a:pt x="4332" y="1880"/>
                    <a:pt x="4532" y="1747"/>
                  </a:cubicBezTo>
                  <a:lnTo>
                    <a:pt x="453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4" name="Google Shape;3784;p45"/>
            <p:cNvSpPr/>
            <p:nvPr/>
          </p:nvSpPr>
          <p:spPr>
            <a:xfrm>
              <a:off x="1893808" y="1552724"/>
              <a:ext cx="39487" cy="83452"/>
            </a:xfrm>
            <a:custGeom>
              <a:avLst/>
              <a:gdLst/>
              <a:ahLst/>
              <a:cxnLst/>
              <a:rect l="l" t="t" r="r" b="b"/>
              <a:pathLst>
                <a:path w="1508" h="3187" extrusionOk="0">
                  <a:moveTo>
                    <a:pt x="754" y="0"/>
                  </a:moveTo>
                  <a:cubicBezTo>
                    <a:pt x="334" y="0"/>
                    <a:pt x="1" y="344"/>
                    <a:pt x="1" y="754"/>
                  </a:cubicBezTo>
                  <a:lnTo>
                    <a:pt x="1" y="2433"/>
                  </a:lnTo>
                  <a:cubicBezTo>
                    <a:pt x="1" y="2853"/>
                    <a:pt x="334" y="3187"/>
                    <a:pt x="754" y="3187"/>
                  </a:cubicBezTo>
                  <a:cubicBezTo>
                    <a:pt x="1174" y="3187"/>
                    <a:pt x="1508" y="2853"/>
                    <a:pt x="1508" y="2433"/>
                  </a:cubicBezTo>
                  <a:lnTo>
                    <a:pt x="1508" y="764"/>
                  </a:lnTo>
                  <a:cubicBezTo>
                    <a:pt x="1508" y="344"/>
                    <a:pt x="1174" y="0"/>
                    <a:pt x="754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5" name="Google Shape;3785;p45"/>
            <p:cNvSpPr/>
            <p:nvPr/>
          </p:nvSpPr>
          <p:spPr>
            <a:xfrm>
              <a:off x="1933269" y="1552724"/>
              <a:ext cx="39749" cy="79210"/>
            </a:xfrm>
            <a:custGeom>
              <a:avLst/>
              <a:gdLst/>
              <a:ahLst/>
              <a:cxnLst/>
              <a:rect l="l" t="t" r="r" b="b"/>
              <a:pathLst>
                <a:path w="1518" h="3025" extrusionOk="0">
                  <a:moveTo>
                    <a:pt x="735" y="0"/>
                  </a:moveTo>
                  <a:cubicBezTo>
                    <a:pt x="335" y="0"/>
                    <a:pt x="1" y="334"/>
                    <a:pt x="1" y="744"/>
                  </a:cubicBezTo>
                  <a:lnTo>
                    <a:pt x="1" y="2290"/>
                  </a:lnTo>
                  <a:cubicBezTo>
                    <a:pt x="1" y="2700"/>
                    <a:pt x="335" y="3025"/>
                    <a:pt x="735" y="3025"/>
                  </a:cubicBezTo>
                  <a:lnTo>
                    <a:pt x="783" y="3025"/>
                  </a:lnTo>
                  <a:cubicBezTo>
                    <a:pt x="1184" y="3025"/>
                    <a:pt x="1518" y="2700"/>
                    <a:pt x="1518" y="2290"/>
                  </a:cubicBezTo>
                  <a:lnTo>
                    <a:pt x="1518" y="744"/>
                  </a:lnTo>
                  <a:cubicBezTo>
                    <a:pt x="1518" y="334"/>
                    <a:pt x="1184" y="0"/>
                    <a:pt x="783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6" name="Google Shape;3786;p45"/>
            <p:cNvSpPr/>
            <p:nvPr/>
          </p:nvSpPr>
          <p:spPr>
            <a:xfrm>
              <a:off x="1972992" y="1552724"/>
              <a:ext cx="39513" cy="70726"/>
            </a:xfrm>
            <a:custGeom>
              <a:avLst/>
              <a:gdLst/>
              <a:ahLst/>
              <a:cxnLst/>
              <a:rect l="l" t="t" r="r" b="b"/>
              <a:pathLst>
                <a:path w="1509" h="2701" extrusionOk="0">
                  <a:moveTo>
                    <a:pt x="697" y="0"/>
                  </a:moveTo>
                  <a:cubicBezTo>
                    <a:pt x="306" y="0"/>
                    <a:pt x="1" y="315"/>
                    <a:pt x="1" y="697"/>
                  </a:cubicBezTo>
                  <a:lnTo>
                    <a:pt x="1" y="2013"/>
                  </a:lnTo>
                  <a:cubicBezTo>
                    <a:pt x="1" y="2395"/>
                    <a:pt x="306" y="2700"/>
                    <a:pt x="697" y="2700"/>
                  </a:cubicBezTo>
                  <a:lnTo>
                    <a:pt x="812" y="2700"/>
                  </a:lnTo>
                  <a:cubicBezTo>
                    <a:pt x="1193" y="2700"/>
                    <a:pt x="1508" y="2395"/>
                    <a:pt x="1508" y="2013"/>
                  </a:cubicBezTo>
                  <a:lnTo>
                    <a:pt x="1508" y="697"/>
                  </a:lnTo>
                  <a:cubicBezTo>
                    <a:pt x="1508" y="315"/>
                    <a:pt x="1193" y="0"/>
                    <a:pt x="81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7" name="Google Shape;3787;p45"/>
            <p:cNvSpPr/>
            <p:nvPr/>
          </p:nvSpPr>
          <p:spPr>
            <a:xfrm>
              <a:off x="1893808" y="1552724"/>
              <a:ext cx="25007" cy="83452"/>
            </a:xfrm>
            <a:custGeom>
              <a:avLst/>
              <a:gdLst/>
              <a:ahLst/>
              <a:cxnLst/>
              <a:rect l="l" t="t" r="r" b="b"/>
              <a:pathLst>
                <a:path w="955" h="3187" extrusionOk="0">
                  <a:moveTo>
                    <a:pt x="754" y="0"/>
                  </a:moveTo>
                  <a:cubicBezTo>
                    <a:pt x="334" y="0"/>
                    <a:pt x="1" y="334"/>
                    <a:pt x="1" y="754"/>
                  </a:cubicBezTo>
                  <a:lnTo>
                    <a:pt x="1" y="2433"/>
                  </a:lnTo>
                  <a:cubicBezTo>
                    <a:pt x="1" y="2853"/>
                    <a:pt x="334" y="3187"/>
                    <a:pt x="754" y="3187"/>
                  </a:cubicBezTo>
                  <a:cubicBezTo>
                    <a:pt x="821" y="3187"/>
                    <a:pt x="888" y="3177"/>
                    <a:pt x="955" y="3168"/>
                  </a:cubicBezTo>
                  <a:cubicBezTo>
                    <a:pt x="621" y="3072"/>
                    <a:pt x="392" y="2776"/>
                    <a:pt x="392" y="2433"/>
                  </a:cubicBezTo>
                  <a:lnTo>
                    <a:pt x="392" y="764"/>
                  </a:lnTo>
                  <a:cubicBezTo>
                    <a:pt x="392" y="411"/>
                    <a:pt x="621" y="115"/>
                    <a:pt x="955" y="29"/>
                  </a:cubicBezTo>
                  <a:cubicBezTo>
                    <a:pt x="888" y="10"/>
                    <a:pt x="821" y="0"/>
                    <a:pt x="754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8" name="Google Shape;3788;p45"/>
            <p:cNvSpPr/>
            <p:nvPr/>
          </p:nvSpPr>
          <p:spPr>
            <a:xfrm>
              <a:off x="1933269" y="1552724"/>
              <a:ext cx="25007" cy="79210"/>
            </a:xfrm>
            <a:custGeom>
              <a:avLst/>
              <a:gdLst/>
              <a:ahLst/>
              <a:cxnLst/>
              <a:rect l="l" t="t" r="r" b="b"/>
              <a:pathLst>
                <a:path w="955" h="3025" extrusionOk="0">
                  <a:moveTo>
                    <a:pt x="745" y="0"/>
                  </a:moveTo>
                  <a:cubicBezTo>
                    <a:pt x="335" y="0"/>
                    <a:pt x="1" y="334"/>
                    <a:pt x="1" y="744"/>
                  </a:cubicBezTo>
                  <a:lnTo>
                    <a:pt x="1" y="2290"/>
                  </a:lnTo>
                  <a:cubicBezTo>
                    <a:pt x="1" y="2700"/>
                    <a:pt x="335" y="3025"/>
                    <a:pt x="735" y="3025"/>
                  </a:cubicBezTo>
                  <a:lnTo>
                    <a:pt x="783" y="3025"/>
                  </a:lnTo>
                  <a:cubicBezTo>
                    <a:pt x="840" y="3025"/>
                    <a:pt x="898" y="3015"/>
                    <a:pt x="955" y="3005"/>
                  </a:cubicBezTo>
                  <a:cubicBezTo>
                    <a:pt x="631" y="2920"/>
                    <a:pt x="392" y="2624"/>
                    <a:pt x="402" y="2290"/>
                  </a:cubicBezTo>
                  <a:lnTo>
                    <a:pt x="402" y="744"/>
                  </a:lnTo>
                  <a:cubicBezTo>
                    <a:pt x="392" y="401"/>
                    <a:pt x="631" y="105"/>
                    <a:pt x="955" y="29"/>
                  </a:cubicBezTo>
                  <a:cubicBezTo>
                    <a:pt x="898" y="10"/>
                    <a:pt x="840" y="0"/>
                    <a:pt x="783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9" name="Google Shape;3789;p45"/>
            <p:cNvSpPr/>
            <p:nvPr/>
          </p:nvSpPr>
          <p:spPr>
            <a:xfrm>
              <a:off x="1972992" y="1552724"/>
              <a:ext cx="25007" cy="70830"/>
            </a:xfrm>
            <a:custGeom>
              <a:avLst/>
              <a:gdLst/>
              <a:ahLst/>
              <a:cxnLst/>
              <a:rect l="l" t="t" r="r" b="b"/>
              <a:pathLst>
                <a:path w="955" h="2705" extrusionOk="0">
                  <a:moveTo>
                    <a:pt x="697" y="0"/>
                  </a:moveTo>
                  <a:cubicBezTo>
                    <a:pt x="306" y="0"/>
                    <a:pt x="1" y="315"/>
                    <a:pt x="1" y="697"/>
                  </a:cubicBezTo>
                  <a:lnTo>
                    <a:pt x="1" y="2013"/>
                  </a:lnTo>
                  <a:cubicBezTo>
                    <a:pt x="1" y="2395"/>
                    <a:pt x="306" y="2700"/>
                    <a:pt x="697" y="2700"/>
                  </a:cubicBezTo>
                  <a:lnTo>
                    <a:pt x="812" y="2700"/>
                  </a:lnTo>
                  <a:cubicBezTo>
                    <a:pt x="826" y="2703"/>
                    <a:pt x="840" y="2704"/>
                    <a:pt x="854" y="2704"/>
                  </a:cubicBezTo>
                  <a:cubicBezTo>
                    <a:pt x="887" y="2704"/>
                    <a:pt x="921" y="2697"/>
                    <a:pt x="955" y="2691"/>
                  </a:cubicBezTo>
                  <a:cubicBezTo>
                    <a:pt x="621" y="2624"/>
                    <a:pt x="392" y="2338"/>
                    <a:pt x="392" y="2013"/>
                  </a:cubicBezTo>
                  <a:lnTo>
                    <a:pt x="392" y="697"/>
                  </a:lnTo>
                  <a:cubicBezTo>
                    <a:pt x="392" y="363"/>
                    <a:pt x="621" y="77"/>
                    <a:pt x="955" y="19"/>
                  </a:cubicBezTo>
                  <a:cubicBezTo>
                    <a:pt x="907" y="10"/>
                    <a:pt x="859" y="0"/>
                    <a:pt x="812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0" name="Google Shape;3790;p45"/>
            <p:cNvSpPr/>
            <p:nvPr/>
          </p:nvSpPr>
          <p:spPr>
            <a:xfrm>
              <a:off x="1854348" y="1616432"/>
              <a:ext cx="91438" cy="53234"/>
            </a:xfrm>
            <a:custGeom>
              <a:avLst/>
              <a:gdLst/>
              <a:ahLst/>
              <a:cxnLst/>
              <a:rect l="l" t="t" r="r" b="b"/>
              <a:pathLst>
                <a:path w="3492" h="2033" extrusionOk="0">
                  <a:moveTo>
                    <a:pt x="716" y="0"/>
                  </a:moveTo>
                  <a:cubicBezTo>
                    <a:pt x="315" y="0"/>
                    <a:pt x="0" y="324"/>
                    <a:pt x="0" y="716"/>
                  </a:cubicBezTo>
                  <a:lnTo>
                    <a:pt x="0" y="1317"/>
                  </a:lnTo>
                  <a:cubicBezTo>
                    <a:pt x="0" y="1708"/>
                    <a:pt x="315" y="2032"/>
                    <a:pt x="716" y="2032"/>
                  </a:cubicBezTo>
                  <a:lnTo>
                    <a:pt x="2776" y="2032"/>
                  </a:lnTo>
                  <a:cubicBezTo>
                    <a:pt x="3168" y="2032"/>
                    <a:pt x="3492" y="1708"/>
                    <a:pt x="3492" y="1317"/>
                  </a:cubicBezTo>
                  <a:lnTo>
                    <a:pt x="3492" y="219"/>
                  </a:lnTo>
                  <a:cubicBezTo>
                    <a:pt x="3492" y="95"/>
                    <a:pt x="3387" y="0"/>
                    <a:pt x="3272" y="0"/>
                  </a:cubicBez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1" name="Google Shape;3791;p45"/>
            <p:cNvSpPr/>
            <p:nvPr/>
          </p:nvSpPr>
          <p:spPr>
            <a:xfrm>
              <a:off x="1894070" y="1697029"/>
              <a:ext cx="19167" cy="50301"/>
            </a:xfrm>
            <a:custGeom>
              <a:avLst/>
              <a:gdLst/>
              <a:ahLst/>
              <a:cxnLst/>
              <a:rect l="l" t="t" r="r" b="b"/>
              <a:pathLst>
                <a:path w="732" h="1921" extrusionOk="0">
                  <a:moveTo>
                    <a:pt x="505" y="1"/>
                  </a:moveTo>
                  <a:cubicBezTo>
                    <a:pt x="419" y="1"/>
                    <a:pt x="334" y="49"/>
                    <a:pt x="305" y="156"/>
                  </a:cubicBezTo>
                  <a:lnTo>
                    <a:pt x="19" y="1673"/>
                  </a:lnTo>
                  <a:cubicBezTo>
                    <a:pt x="0" y="1797"/>
                    <a:pt x="96" y="1911"/>
                    <a:pt x="229" y="1921"/>
                  </a:cubicBezTo>
                  <a:cubicBezTo>
                    <a:pt x="324" y="1911"/>
                    <a:pt x="410" y="1845"/>
                    <a:pt x="429" y="1740"/>
                  </a:cubicBezTo>
                  <a:lnTo>
                    <a:pt x="716" y="232"/>
                  </a:lnTo>
                  <a:cubicBezTo>
                    <a:pt x="732" y="86"/>
                    <a:pt x="618" y="1"/>
                    <a:pt x="50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2" name="Google Shape;3792;p45"/>
            <p:cNvSpPr/>
            <p:nvPr/>
          </p:nvSpPr>
          <p:spPr>
            <a:xfrm>
              <a:off x="1918789" y="1697029"/>
              <a:ext cx="19194" cy="50301"/>
            </a:xfrm>
            <a:custGeom>
              <a:avLst/>
              <a:gdLst/>
              <a:ahLst/>
              <a:cxnLst/>
              <a:rect l="l" t="t" r="r" b="b"/>
              <a:pathLst>
                <a:path w="733" h="1921" extrusionOk="0">
                  <a:moveTo>
                    <a:pt x="505" y="1"/>
                  </a:moveTo>
                  <a:cubicBezTo>
                    <a:pt x="420" y="1"/>
                    <a:pt x="335" y="49"/>
                    <a:pt x="306" y="156"/>
                  </a:cubicBezTo>
                  <a:lnTo>
                    <a:pt x="29" y="1673"/>
                  </a:lnTo>
                  <a:cubicBezTo>
                    <a:pt x="1" y="1797"/>
                    <a:pt x="96" y="1921"/>
                    <a:pt x="230" y="1921"/>
                  </a:cubicBezTo>
                  <a:cubicBezTo>
                    <a:pt x="325" y="1911"/>
                    <a:pt x="411" y="1845"/>
                    <a:pt x="430" y="1740"/>
                  </a:cubicBezTo>
                  <a:lnTo>
                    <a:pt x="716" y="232"/>
                  </a:lnTo>
                  <a:cubicBezTo>
                    <a:pt x="732" y="86"/>
                    <a:pt x="619" y="1"/>
                    <a:pt x="50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3" name="Google Shape;3793;p45"/>
            <p:cNvSpPr/>
            <p:nvPr/>
          </p:nvSpPr>
          <p:spPr>
            <a:xfrm>
              <a:off x="1892552" y="1704099"/>
              <a:ext cx="52998" cy="11024"/>
            </a:xfrm>
            <a:custGeom>
              <a:avLst/>
              <a:gdLst/>
              <a:ahLst/>
              <a:cxnLst/>
              <a:rect l="l" t="t" r="r" b="b"/>
              <a:pathLst>
                <a:path w="2024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1766" y="420"/>
                  </a:lnTo>
                  <a:cubicBezTo>
                    <a:pt x="2023" y="392"/>
                    <a:pt x="2023" y="20"/>
                    <a:pt x="176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4" name="Google Shape;3794;p45"/>
            <p:cNvSpPr/>
            <p:nvPr/>
          </p:nvSpPr>
          <p:spPr>
            <a:xfrm>
              <a:off x="1887315" y="1728844"/>
              <a:ext cx="52998" cy="10998"/>
            </a:xfrm>
            <a:custGeom>
              <a:avLst/>
              <a:gdLst/>
              <a:ahLst/>
              <a:cxnLst/>
              <a:rect l="l" t="t" r="r" b="b"/>
              <a:pathLst>
                <a:path w="2024" h="420" extrusionOk="0">
                  <a:moveTo>
                    <a:pt x="258" y="0"/>
                  </a:moveTo>
                  <a:cubicBezTo>
                    <a:pt x="1" y="19"/>
                    <a:pt x="1" y="401"/>
                    <a:pt x="258" y="420"/>
                  </a:cubicBezTo>
                  <a:lnTo>
                    <a:pt x="1775" y="420"/>
                  </a:lnTo>
                  <a:cubicBezTo>
                    <a:pt x="2023" y="401"/>
                    <a:pt x="2023" y="19"/>
                    <a:pt x="176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5" name="Google Shape;3795;p45"/>
            <p:cNvSpPr/>
            <p:nvPr/>
          </p:nvSpPr>
          <p:spPr>
            <a:xfrm>
              <a:off x="1946519" y="1679800"/>
              <a:ext cx="21760" cy="67531"/>
            </a:xfrm>
            <a:custGeom>
              <a:avLst/>
              <a:gdLst/>
              <a:ahLst/>
              <a:cxnLst/>
              <a:rect l="l" t="t" r="r" b="b"/>
              <a:pathLst>
                <a:path w="831" h="2579" extrusionOk="0">
                  <a:moveTo>
                    <a:pt x="621" y="1"/>
                  </a:moveTo>
                  <a:cubicBezTo>
                    <a:pt x="589" y="1"/>
                    <a:pt x="557" y="8"/>
                    <a:pt x="525" y="22"/>
                  </a:cubicBezTo>
                  <a:lnTo>
                    <a:pt x="191" y="213"/>
                  </a:lnTo>
                  <a:cubicBezTo>
                    <a:pt x="1" y="329"/>
                    <a:pt x="112" y="596"/>
                    <a:pt x="295" y="596"/>
                  </a:cubicBezTo>
                  <a:cubicBezTo>
                    <a:pt x="322" y="596"/>
                    <a:pt x="352" y="589"/>
                    <a:pt x="382" y="576"/>
                  </a:cubicBezTo>
                  <a:lnTo>
                    <a:pt x="420" y="557"/>
                  </a:lnTo>
                  <a:lnTo>
                    <a:pt x="420" y="2369"/>
                  </a:lnTo>
                  <a:cubicBezTo>
                    <a:pt x="420" y="2484"/>
                    <a:pt x="516" y="2579"/>
                    <a:pt x="630" y="2579"/>
                  </a:cubicBezTo>
                  <a:cubicBezTo>
                    <a:pt x="745" y="2569"/>
                    <a:pt x="830" y="2484"/>
                    <a:pt x="830" y="2369"/>
                  </a:cubicBezTo>
                  <a:lnTo>
                    <a:pt x="830" y="213"/>
                  </a:lnTo>
                  <a:cubicBezTo>
                    <a:pt x="830" y="87"/>
                    <a:pt x="732" y="1"/>
                    <a:pt x="62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6" name="Google Shape;3796;p45"/>
            <p:cNvSpPr/>
            <p:nvPr/>
          </p:nvSpPr>
          <p:spPr>
            <a:xfrm>
              <a:off x="1947278" y="1736333"/>
              <a:ext cx="32234" cy="10998"/>
            </a:xfrm>
            <a:custGeom>
              <a:avLst/>
              <a:gdLst/>
              <a:ahLst/>
              <a:cxnLst/>
              <a:rect l="l" t="t" r="r" b="b"/>
              <a:pathLst>
                <a:path w="1231" h="420" extrusionOk="0">
                  <a:moveTo>
                    <a:pt x="258" y="0"/>
                  </a:moveTo>
                  <a:cubicBezTo>
                    <a:pt x="0" y="19"/>
                    <a:pt x="0" y="391"/>
                    <a:pt x="258" y="420"/>
                  </a:cubicBezTo>
                  <a:lnTo>
                    <a:pt x="973" y="420"/>
                  </a:lnTo>
                  <a:cubicBezTo>
                    <a:pt x="1231" y="391"/>
                    <a:pt x="1231" y="19"/>
                    <a:pt x="9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7" name="Google Shape;3797;p45"/>
            <p:cNvSpPr/>
            <p:nvPr/>
          </p:nvSpPr>
          <p:spPr>
            <a:xfrm>
              <a:off x="2037695" y="1701350"/>
              <a:ext cx="69233" cy="11024"/>
            </a:xfrm>
            <a:custGeom>
              <a:avLst/>
              <a:gdLst/>
              <a:ahLst/>
              <a:cxnLst/>
              <a:rect l="l" t="t" r="r" b="b"/>
              <a:pathLst>
                <a:path w="2644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2386" y="420"/>
                  </a:lnTo>
                  <a:cubicBezTo>
                    <a:pt x="2643" y="392"/>
                    <a:pt x="2643" y="20"/>
                    <a:pt x="238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8" name="Google Shape;3798;p45"/>
            <p:cNvSpPr/>
            <p:nvPr/>
          </p:nvSpPr>
          <p:spPr>
            <a:xfrm>
              <a:off x="2037381" y="1755972"/>
              <a:ext cx="53810" cy="50066"/>
            </a:xfrm>
            <a:custGeom>
              <a:avLst/>
              <a:gdLst/>
              <a:ahLst/>
              <a:cxnLst/>
              <a:rect l="l" t="t" r="r" b="b"/>
              <a:pathLst>
                <a:path w="2055" h="1912" extrusionOk="0">
                  <a:moveTo>
                    <a:pt x="282" y="0"/>
                  </a:moveTo>
                  <a:cubicBezTo>
                    <a:pt x="129" y="0"/>
                    <a:pt x="1" y="189"/>
                    <a:pt x="127" y="338"/>
                  </a:cubicBezTo>
                  <a:lnTo>
                    <a:pt x="1625" y="1845"/>
                  </a:lnTo>
                  <a:cubicBezTo>
                    <a:pt x="1663" y="1883"/>
                    <a:pt x="1720" y="1902"/>
                    <a:pt x="1777" y="1902"/>
                  </a:cubicBezTo>
                  <a:lnTo>
                    <a:pt x="1768" y="1912"/>
                  </a:lnTo>
                  <a:cubicBezTo>
                    <a:pt x="1959" y="1912"/>
                    <a:pt x="2054" y="1683"/>
                    <a:pt x="1921" y="1549"/>
                  </a:cubicBezTo>
                  <a:lnTo>
                    <a:pt x="413" y="52"/>
                  </a:lnTo>
                  <a:cubicBezTo>
                    <a:pt x="371" y="16"/>
                    <a:pt x="325" y="0"/>
                    <a:pt x="282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9" name="Google Shape;3799;p45"/>
            <p:cNvSpPr/>
            <p:nvPr/>
          </p:nvSpPr>
          <p:spPr>
            <a:xfrm>
              <a:off x="2036936" y="1604099"/>
              <a:ext cx="54046" cy="50066"/>
            </a:xfrm>
            <a:custGeom>
              <a:avLst/>
              <a:gdLst/>
              <a:ahLst/>
              <a:cxnLst/>
              <a:rect l="l" t="t" r="r" b="b"/>
              <a:pathLst>
                <a:path w="2064" h="1912" extrusionOk="0">
                  <a:moveTo>
                    <a:pt x="1774" y="0"/>
                  </a:moveTo>
                  <a:cubicBezTo>
                    <a:pt x="1730" y="0"/>
                    <a:pt x="1684" y="15"/>
                    <a:pt x="1642" y="51"/>
                  </a:cubicBezTo>
                  <a:lnTo>
                    <a:pt x="144" y="1549"/>
                  </a:lnTo>
                  <a:cubicBezTo>
                    <a:pt x="1" y="1683"/>
                    <a:pt x="96" y="1912"/>
                    <a:pt x="287" y="1912"/>
                  </a:cubicBezTo>
                  <a:cubicBezTo>
                    <a:pt x="344" y="1912"/>
                    <a:pt x="392" y="1883"/>
                    <a:pt x="440" y="1845"/>
                  </a:cubicBezTo>
                  <a:lnTo>
                    <a:pt x="1938" y="337"/>
                  </a:lnTo>
                  <a:cubicBezTo>
                    <a:pt x="2064" y="189"/>
                    <a:pt x="1930" y="0"/>
                    <a:pt x="177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0" name="Google Shape;3800;p45"/>
            <p:cNvSpPr/>
            <p:nvPr/>
          </p:nvSpPr>
          <p:spPr>
            <a:xfrm>
              <a:off x="1759925" y="1697344"/>
              <a:ext cx="68971" cy="11024"/>
            </a:xfrm>
            <a:custGeom>
              <a:avLst/>
              <a:gdLst/>
              <a:ahLst/>
              <a:cxnLst/>
              <a:rect l="l" t="t" r="r" b="b"/>
              <a:pathLst>
                <a:path w="2634" h="421" extrusionOk="0">
                  <a:moveTo>
                    <a:pt x="258" y="1"/>
                  </a:moveTo>
                  <a:cubicBezTo>
                    <a:pt x="0" y="20"/>
                    <a:pt x="0" y="402"/>
                    <a:pt x="258" y="421"/>
                  </a:cubicBezTo>
                  <a:lnTo>
                    <a:pt x="2385" y="421"/>
                  </a:lnTo>
                  <a:cubicBezTo>
                    <a:pt x="2633" y="402"/>
                    <a:pt x="2633" y="20"/>
                    <a:pt x="2385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1" name="Google Shape;3801;p45"/>
            <p:cNvSpPr/>
            <p:nvPr/>
          </p:nvSpPr>
          <p:spPr>
            <a:xfrm>
              <a:off x="1775845" y="1604099"/>
              <a:ext cx="53758" cy="50066"/>
            </a:xfrm>
            <a:custGeom>
              <a:avLst/>
              <a:gdLst/>
              <a:ahLst/>
              <a:cxnLst/>
              <a:rect l="l" t="t" r="r" b="b"/>
              <a:pathLst>
                <a:path w="2053" h="1912" extrusionOk="0">
                  <a:moveTo>
                    <a:pt x="282" y="0"/>
                  </a:moveTo>
                  <a:cubicBezTo>
                    <a:pt x="129" y="0"/>
                    <a:pt x="0" y="191"/>
                    <a:pt x="127" y="347"/>
                  </a:cubicBezTo>
                  <a:lnTo>
                    <a:pt x="1625" y="1845"/>
                  </a:lnTo>
                  <a:cubicBezTo>
                    <a:pt x="1662" y="1882"/>
                    <a:pt x="1717" y="1910"/>
                    <a:pt x="1773" y="1912"/>
                  </a:cubicBezTo>
                  <a:lnTo>
                    <a:pt x="1773" y="1912"/>
                  </a:lnTo>
                  <a:cubicBezTo>
                    <a:pt x="1960" y="1907"/>
                    <a:pt x="2053" y="1682"/>
                    <a:pt x="1920" y="1559"/>
                  </a:cubicBezTo>
                  <a:lnTo>
                    <a:pt x="413" y="51"/>
                  </a:lnTo>
                  <a:cubicBezTo>
                    <a:pt x="371" y="15"/>
                    <a:pt x="325" y="0"/>
                    <a:pt x="282" y="0"/>
                  </a:cubicBezTo>
                  <a:close/>
                  <a:moveTo>
                    <a:pt x="1773" y="1912"/>
                  </a:moveTo>
                  <a:cubicBezTo>
                    <a:pt x="1771" y="1912"/>
                    <a:pt x="1769" y="1912"/>
                    <a:pt x="1768" y="1912"/>
                  </a:cubicBezTo>
                  <a:lnTo>
                    <a:pt x="1777" y="1912"/>
                  </a:lnTo>
                  <a:cubicBezTo>
                    <a:pt x="1776" y="1912"/>
                    <a:pt x="1774" y="1912"/>
                    <a:pt x="1773" y="1912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2" name="Google Shape;3802;p45"/>
            <p:cNvSpPr/>
            <p:nvPr/>
          </p:nvSpPr>
          <p:spPr>
            <a:xfrm>
              <a:off x="1775400" y="1755029"/>
              <a:ext cx="55303" cy="50773"/>
            </a:xfrm>
            <a:custGeom>
              <a:avLst/>
              <a:gdLst/>
              <a:ahLst/>
              <a:cxnLst/>
              <a:rect l="l" t="t" r="r" b="b"/>
              <a:pathLst>
                <a:path w="2112" h="1939" extrusionOk="0">
                  <a:moveTo>
                    <a:pt x="1793" y="1"/>
                  </a:moveTo>
                  <a:cubicBezTo>
                    <a:pt x="1741" y="1"/>
                    <a:pt x="1687" y="23"/>
                    <a:pt x="1642" y="78"/>
                  </a:cubicBezTo>
                  <a:lnTo>
                    <a:pt x="144" y="1585"/>
                  </a:lnTo>
                  <a:cubicBezTo>
                    <a:pt x="1" y="1709"/>
                    <a:pt x="96" y="1938"/>
                    <a:pt x="287" y="1938"/>
                  </a:cubicBezTo>
                  <a:cubicBezTo>
                    <a:pt x="344" y="1938"/>
                    <a:pt x="392" y="1919"/>
                    <a:pt x="430" y="1881"/>
                  </a:cubicBezTo>
                  <a:lnTo>
                    <a:pt x="1937" y="374"/>
                  </a:lnTo>
                  <a:cubicBezTo>
                    <a:pt x="2111" y="229"/>
                    <a:pt x="1960" y="1"/>
                    <a:pt x="1793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3" name="Google Shape;3803;p45"/>
            <p:cNvSpPr/>
            <p:nvPr/>
          </p:nvSpPr>
          <p:spPr>
            <a:xfrm>
              <a:off x="1943010" y="1775296"/>
              <a:ext cx="69495" cy="11024"/>
            </a:xfrm>
            <a:custGeom>
              <a:avLst/>
              <a:gdLst/>
              <a:ahLst/>
              <a:cxnLst/>
              <a:rect l="l" t="t" r="r" b="b"/>
              <a:pathLst>
                <a:path w="2654" h="421" extrusionOk="0">
                  <a:moveTo>
                    <a:pt x="259" y="0"/>
                  </a:moveTo>
                  <a:cubicBezTo>
                    <a:pt x="1" y="20"/>
                    <a:pt x="1" y="392"/>
                    <a:pt x="259" y="411"/>
                  </a:cubicBezTo>
                  <a:cubicBezTo>
                    <a:pt x="659" y="420"/>
                    <a:pt x="1060" y="420"/>
                    <a:pt x="1461" y="420"/>
                  </a:cubicBezTo>
                  <a:cubicBezTo>
                    <a:pt x="1861" y="420"/>
                    <a:pt x="2262" y="411"/>
                    <a:pt x="2653" y="411"/>
                  </a:cubicBezTo>
                  <a:lnTo>
                    <a:pt x="2653" y="0"/>
                  </a:lnTo>
                  <a:lnTo>
                    <a:pt x="2644" y="0"/>
                  </a:lnTo>
                  <a:cubicBezTo>
                    <a:pt x="2252" y="5"/>
                    <a:pt x="1856" y="8"/>
                    <a:pt x="1458" y="8"/>
                  </a:cubicBezTo>
                  <a:cubicBezTo>
                    <a:pt x="1060" y="8"/>
                    <a:pt x="659" y="5"/>
                    <a:pt x="2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4" name="Google Shape;3804;p45"/>
            <p:cNvSpPr/>
            <p:nvPr/>
          </p:nvSpPr>
          <p:spPr>
            <a:xfrm>
              <a:off x="1854348" y="1775296"/>
              <a:ext cx="76958" cy="11024"/>
            </a:xfrm>
            <a:custGeom>
              <a:avLst/>
              <a:gdLst/>
              <a:ahLst/>
              <a:cxnLst/>
              <a:rect l="l" t="t" r="r" b="b"/>
              <a:pathLst>
                <a:path w="2939" h="421" extrusionOk="0">
                  <a:moveTo>
                    <a:pt x="0" y="0"/>
                  </a:moveTo>
                  <a:lnTo>
                    <a:pt x="0" y="411"/>
                  </a:lnTo>
                  <a:cubicBezTo>
                    <a:pt x="439" y="420"/>
                    <a:pt x="897" y="420"/>
                    <a:pt x="1364" y="420"/>
                  </a:cubicBezTo>
                  <a:cubicBezTo>
                    <a:pt x="1822" y="420"/>
                    <a:pt x="2290" y="411"/>
                    <a:pt x="2738" y="411"/>
                  </a:cubicBezTo>
                  <a:cubicBezTo>
                    <a:pt x="2853" y="411"/>
                    <a:pt x="2939" y="315"/>
                    <a:pt x="2939" y="210"/>
                  </a:cubicBezTo>
                  <a:cubicBezTo>
                    <a:pt x="2939" y="86"/>
                    <a:pt x="2843" y="0"/>
                    <a:pt x="2729" y="0"/>
                  </a:cubicBezTo>
                  <a:cubicBezTo>
                    <a:pt x="2280" y="5"/>
                    <a:pt x="1820" y="8"/>
                    <a:pt x="1361" y="8"/>
                  </a:cubicBezTo>
                  <a:cubicBezTo>
                    <a:pt x="902" y="8"/>
                    <a:pt x="444" y="5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5" name="Google Shape;3805;p45"/>
          <p:cNvGrpSpPr/>
          <p:nvPr/>
        </p:nvGrpSpPr>
        <p:grpSpPr>
          <a:xfrm>
            <a:off x="4652704" y="3024415"/>
            <a:ext cx="516745" cy="515432"/>
            <a:chOff x="3519295" y="2413660"/>
            <a:chExt cx="360227" cy="359311"/>
          </a:xfrm>
        </p:grpSpPr>
        <p:sp>
          <p:nvSpPr>
            <p:cNvPr id="3806" name="Google Shape;3806;p45"/>
            <p:cNvSpPr/>
            <p:nvPr/>
          </p:nvSpPr>
          <p:spPr>
            <a:xfrm>
              <a:off x="3639693" y="2545240"/>
              <a:ext cx="225846" cy="214298"/>
            </a:xfrm>
            <a:custGeom>
              <a:avLst/>
              <a:gdLst/>
              <a:ahLst/>
              <a:cxnLst/>
              <a:rect l="l" t="t" r="r" b="b"/>
              <a:pathLst>
                <a:path w="8625" h="8184" extrusionOk="0">
                  <a:moveTo>
                    <a:pt x="2924" y="1"/>
                  </a:moveTo>
                  <a:cubicBezTo>
                    <a:pt x="2819" y="1"/>
                    <a:pt x="2714" y="41"/>
                    <a:pt x="2633" y="122"/>
                  </a:cubicBezTo>
                  <a:lnTo>
                    <a:pt x="2557" y="208"/>
                  </a:lnTo>
                  <a:cubicBezTo>
                    <a:pt x="2400" y="356"/>
                    <a:pt x="2395" y="611"/>
                    <a:pt x="2542" y="775"/>
                  </a:cubicBezTo>
                  <a:lnTo>
                    <a:pt x="2542" y="775"/>
                  </a:lnTo>
                  <a:lnTo>
                    <a:pt x="2376" y="599"/>
                  </a:lnTo>
                  <a:cubicBezTo>
                    <a:pt x="2290" y="518"/>
                    <a:pt x="2180" y="478"/>
                    <a:pt x="2070" y="478"/>
                  </a:cubicBezTo>
                  <a:cubicBezTo>
                    <a:pt x="1961" y="478"/>
                    <a:pt x="1851" y="518"/>
                    <a:pt x="1765" y="599"/>
                  </a:cubicBezTo>
                  <a:lnTo>
                    <a:pt x="1708" y="666"/>
                  </a:lnTo>
                  <a:cubicBezTo>
                    <a:pt x="1546" y="828"/>
                    <a:pt x="1546" y="1095"/>
                    <a:pt x="1708" y="1267"/>
                  </a:cubicBezTo>
                  <a:lnTo>
                    <a:pt x="1622" y="1181"/>
                  </a:lnTo>
                  <a:cubicBezTo>
                    <a:pt x="1536" y="1095"/>
                    <a:pt x="1424" y="1053"/>
                    <a:pt x="1312" y="1053"/>
                  </a:cubicBezTo>
                  <a:cubicBezTo>
                    <a:pt x="1200" y="1053"/>
                    <a:pt x="1088" y="1095"/>
                    <a:pt x="1002" y="1181"/>
                  </a:cubicBezTo>
                  <a:lnTo>
                    <a:pt x="954" y="1229"/>
                  </a:lnTo>
                  <a:cubicBezTo>
                    <a:pt x="783" y="1391"/>
                    <a:pt x="783" y="1668"/>
                    <a:pt x="954" y="1840"/>
                  </a:cubicBezTo>
                  <a:lnTo>
                    <a:pt x="840" y="1725"/>
                  </a:lnTo>
                  <a:cubicBezTo>
                    <a:pt x="754" y="1634"/>
                    <a:pt x="639" y="1589"/>
                    <a:pt x="525" y="1589"/>
                  </a:cubicBezTo>
                  <a:cubicBezTo>
                    <a:pt x="410" y="1589"/>
                    <a:pt x="296" y="1634"/>
                    <a:pt x="210" y="1725"/>
                  </a:cubicBezTo>
                  <a:lnTo>
                    <a:pt x="172" y="1754"/>
                  </a:lnTo>
                  <a:cubicBezTo>
                    <a:pt x="0" y="1925"/>
                    <a:pt x="0" y="2212"/>
                    <a:pt x="172" y="2383"/>
                  </a:cubicBezTo>
                  <a:lnTo>
                    <a:pt x="3511" y="5722"/>
                  </a:lnTo>
                  <a:lnTo>
                    <a:pt x="2299" y="6218"/>
                  </a:lnTo>
                  <a:cubicBezTo>
                    <a:pt x="2042" y="6362"/>
                    <a:pt x="1908" y="6676"/>
                    <a:pt x="1994" y="6963"/>
                  </a:cubicBezTo>
                  <a:cubicBezTo>
                    <a:pt x="1994" y="6963"/>
                    <a:pt x="2159" y="7222"/>
                    <a:pt x="2265" y="7222"/>
                  </a:cubicBezTo>
                  <a:cubicBezTo>
                    <a:pt x="2270" y="7222"/>
                    <a:pt x="2275" y="7221"/>
                    <a:pt x="2280" y="7220"/>
                  </a:cubicBezTo>
                  <a:cubicBezTo>
                    <a:pt x="2757" y="7058"/>
                    <a:pt x="3931" y="6982"/>
                    <a:pt x="4637" y="6943"/>
                  </a:cubicBezTo>
                  <a:cubicBezTo>
                    <a:pt x="4660" y="6942"/>
                    <a:pt x="4683" y="6942"/>
                    <a:pt x="4706" y="6942"/>
                  </a:cubicBezTo>
                  <a:cubicBezTo>
                    <a:pt x="5026" y="6942"/>
                    <a:pt x="5341" y="7065"/>
                    <a:pt x="5581" y="7296"/>
                  </a:cubicBezTo>
                  <a:lnTo>
                    <a:pt x="6459" y="8184"/>
                  </a:lnTo>
                  <a:lnTo>
                    <a:pt x="8624" y="6009"/>
                  </a:lnTo>
                  <a:lnTo>
                    <a:pt x="7546" y="4931"/>
                  </a:lnTo>
                  <a:cubicBezTo>
                    <a:pt x="7460" y="4854"/>
                    <a:pt x="7422" y="4749"/>
                    <a:pt x="7413" y="4644"/>
                  </a:cubicBezTo>
                  <a:cubicBezTo>
                    <a:pt x="7394" y="4415"/>
                    <a:pt x="7298" y="4205"/>
                    <a:pt x="7136" y="4043"/>
                  </a:cubicBezTo>
                  <a:lnTo>
                    <a:pt x="3215" y="122"/>
                  </a:lnTo>
                  <a:cubicBezTo>
                    <a:pt x="3134" y="41"/>
                    <a:pt x="3029" y="1"/>
                    <a:pt x="2924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p45"/>
            <p:cNvSpPr/>
            <p:nvPr/>
          </p:nvSpPr>
          <p:spPr>
            <a:xfrm>
              <a:off x="3639693" y="2545162"/>
              <a:ext cx="118932" cy="125452"/>
            </a:xfrm>
            <a:custGeom>
              <a:avLst/>
              <a:gdLst/>
              <a:ahLst/>
              <a:cxnLst/>
              <a:rect l="l" t="t" r="r" b="b"/>
              <a:pathLst>
                <a:path w="4542" h="4791" extrusionOk="0">
                  <a:moveTo>
                    <a:pt x="2919" y="0"/>
                  </a:moveTo>
                  <a:cubicBezTo>
                    <a:pt x="2814" y="0"/>
                    <a:pt x="2712" y="47"/>
                    <a:pt x="2633" y="125"/>
                  </a:cubicBezTo>
                  <a:lnTo>
                    <a:pt x="2557" y="202"/>
                  </a:lnTo>
                  <a:cubicBezTo>
                    <a:pt x="2395" y="364"/>
                    <a:pt x="2395" y="621"/>
                    <a:pt x="2557" y="784"/>
                  </a:cubicBezTo>
                  <a:lnTo>
                    <a:pt x="2376" y="602"/>
                  </a:lnTo>
                  <a:cubicBezTo>
                    <a:pt x="2290" y="517"/>
                    <a:pt x="2180" y="474"/>
                    <a:pt x="2070" y="474"/>
                  </a:cubicBezTo>
                  <a:cubicBezTo>
                    <a:pt x="1961" y="474"/>
                    <a:pt x="1851" y="517"/>
                    <a:pt x="1765" y="602"/>
                  </a:cubicBezTo>
                  <a:lnTo>
                    <a:pt x="1708" y="660"/>
                  </a:lnTo>
                  <a:cubicBezTo>
                    <a:pt x="1546" y="831"/>
                    <a:pt x="1546" y="1098"/>
                    <a:pt x="1708" y="1261"/>
                  </a:cubicBezTo>
                  <a:lnTo>
                    <a:pt x="1622" y="1175"/>
                  </a:lnTo>
                  <a:cubicBezTo>
                    <a:pt x="1536" y="1089"/>
                    <a:pt x="1424" y="1046"/>
                    <a:pt x="1312" y="1046"/>
                  </a:cubicBezTo>
                  <a:cubicBezTo>
                    <a:pt x="1200" y="1046"/>
                    <a:pt x="1088" y="1089"/>
                    <a:pt x="1002" y="1175"/>
                  </a:cubicBezTo>
                  <a:lnTo>
                    <a:pt x="954" y="1223"/>
                  </a:lnTo>
                  <a:cubicBezTo>
                    <a:pt x="791" y="1386"/>
                    <a:pt x="783" y="1644"/>
                    <a:pt x="930" y="1816"/>
                  </a:cubicBezTo>
                  <a:lnTo>
                    <a:pt x="930" y="1816"/>
                  </a:lnTo>
                  <a:lnTo>
                    <a:pt x="840" y="1719"/>
                  </a:lnTo>
                  <a:cubicBezTo>
                    <a:pt x="754" y="1633"/>
                    <a:pt x="639" y="1590"/>
                    <a:pt x="525" y="1590"/>
                  </a:cubicBezTo>
                  <a:cubicBezTo>
                    <a:pt x="410" y="1590"/>
                    <a:pt x="296" y="1633"/>
                    <a:pt x="210" y="1719"/>
                  </a:cubicBezTo>
                  <a:lnTo>
                    <a:pt x="172" y="1757"/>
                  </a:lnTo>
                  <a:cubicBezTo>
                    <a:pt x="0" y="1928"/>
                    <a:pt x="0" y="2205"/>
                    <a:pt x="172" y="2386"/>
                  </a:cubicBezTo>
                  <a:lnTo>
                    <a:pt x="2586" y="4790"/>
                  </a:lnTo>
                  <a:lnTo>
                    <a:pt x="4303" y="3064"/>
                  </a:lnTo>
                  <a:cubicBezTo>
                    <a:pt x="4455" y="2911"/>
                    <a:pt x="4541" y="2701"/>
                    <a:pt x="4541" y="2482"/>
                  </a:cubicBezTo>
                  <a:cubicBezTo>
                    <a:pt x="4541" y="2262"/>
                    <a:pt x="4455" y="2052"/>
                    <a:pt x="4303" y="1900"/>
                  </a:cubicBezTo>
                  <a:lnTo>
                    <a:pt x="4217" y="1814"/>
                  </a:lnTo>
                  <a:cubicBezTo>
                    <a:pt x="4169" y="1766"/>
                    <a:pt x="4122" y="1728"/>
                    <a:pt x="4064" y="1690"/>
                  </a:cubicBezTo>
                  <a:cubicBezTo>
                    <a:pt x="4083" y="1451"/>
                    <a:pt x="4007" y="1223"/>
                    <a:pt x="3835" y="1041"/>
                  </a:cubicBezTo>
                  <a:lnTo>
                    <a:pt x="3826" y="1032"/>
                  </a:lnTo>
                  <a:lnTo>
                    <a:pt x="3759" y="965"/>
                  </a:lnTo>
                  <a:cubicBezTo>
                    <a:pt x="3683" y="889"/>
                    <a:pt x="3597" y="831"/>
                    <a:pt x="3492" y="784"/>
                  </a:cubicBezTo>
                  <a:cubicBezTo>
                    <a:pt x="3473" y="602"/>
                    <a:pt x="3396" y="431"/>
                    <a:pt x="3272" y="297"/>
                  </a:cubicBezTo>
                  <a:lnTo>
                    <a:pt x="3244" y="259"/>
                  </a:lnTo>
                  <a:lnTo>
                    <a:pt x="3196" y="211"/>
                  </a:lnTo>
                  <a:cubicBezTo>
                    <a:pt x="3129" y="145"/>
                    <a:pt x="3044" y="87"/>
                    <a:pt x="2948" y="40"/>
                  </a:cubicBezTo>
                  <a:lnTo>
                    <a:pt x="2948" y="1"/>
                  </a:lnTo>
                  <a:cubicBezTo>
                    <a:pt x="2938" y="1"/>
                    <a:pt x="2929" y="0"/>
                    <a:pt x="291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p45"/>
            <p:cNvSpPr/>
            <p:nvPr/>
          </p:nvSpPr>
          <p:spPr>
            <a:xfrm>
              <a:off x="3703637" y="2545004"/>
              <a:ext cx="161902" cy="168082"/>
            </a:xfrm>
            <a:custGeom>
              <a:avLst/>
              <a:gdLst/>
              <a:ahLst/>
              <a:cxnLst/>
              <a:rect l="l" t="t" r="r" b="b"/>
              <a:pathLst>
                <a:path w="6183" h="6419" extrusionOk="0">
                  <a:moveTo>
                    <a:pt x="482" y="0"/>
                  </a:moveTo>
                  <a:cubicBezTo>
                    <a:pt x="377" y="0"/>
                    <a:pt x="272" y="41"/>
                    <a:pt x="191" y="122"/>
                  </a:cubicBezTo>
                  <a:lnTo>
                    <a:pt x="105" y="208"/>
                  </a:lnTo>
                  <a:cubicBezTo>
                    <a:pt x="58" y="255"/>
                    <a:pt x="20" y="332"/>
                    <a:pt x="0" y="408"/>
                  </a:cubicBezTo>
                  <a:cubicBezTo>
                    <a:pt x="32" y="399"/>
                    <a:pt x="64" y="395"/>
                    <a:pt x="95" y="395"/>
                  </a:cubicBezTo>
                  <a:cubicBezTo>
                    <a:pt x="199" y="395"/>
                    <a:pt x="302" y="440"/>
                    <a:pt x="382" y="513"/>
                  </a:cubicBezTo>
                  <a:lnTo>
                    <a:pt x="4293" y="4434"/>
                  </a:lnTo>
                  <a:cubicBezTo>
                    <a:pt x="4456" y="4596"/>
                    <a:pt x="4551" y="4806"/>
                    <a:pt x="4570" y="5035"/>
                  </a:cubicBezTo>
                  <a:cubicBezTo>
                    <a:pt x="4580" y="5149"/>
                    <a:pt x="4627" y="5245"/>
                    <a:pt x="4704" y="5331"/>
                  </a:cubicBezTo>
                  <a:lnTo>
                    <a:pt x="5791" y="6418"/>
                  </a:lnTo>
                  <a:lnTo>
                    <a:pt x="6182" y="6018"/>
                  </a:lnTo>
                  <a:lnTo>
                    <a:pt x="5095" y="4930"/>
                  </a:lnTo>
                  <a:cubicBezTo>
                    <a:pt x="5018" y="4854"/>
                    <a:pt x="4971" y="4749"/>
                    <a:pt x="4961" y="4644"/>
                  </a:cubicBezTo>
                  <a:cubicBezTo>
                    <a:pt x="4952" y="4415"/>
                    <a:pt x="4856" y="4205"/>
                    <a:pt x="4694" y="4043"/>
                  </a:cubicBezTo>
                  <a:lnTo>
                    <a:pt x="773" y="122"/>
                  </a:lnTo>
                  <a:cubicBezTo>
                    <a:pt x="692" y="41"/>
                    <a:pt x="587" y="0"/>
                    <a:pt x="482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45"/>
            <p:cNvSpPr/>
            <p:nvPr/>
          </p:nvSpPr>
          <p:spPr>
            <a:xfrm>
              <a:off x="3782087" y="2676087"/>
              <a:ext cx="83452" cy="83452"/>
            </a:xfrm>
            <a:custGeom>
              <a:avLst/>
              <a:gdLst/>
              <a:ahLst/>
              <a:cxnLst/>
              <a:rect l="l" t="t" r="r" b="b"/>
              <a:pathLst>
                <a:path w="3187" h="3187" extrusionOk="0">
                  <a:moveTo>
                    <a:pt x="2175" y="0"/>
                  </a:moveTo>
                  <a:lnTo>
                    <a:pt x="0" y="2175"/>
                  </a:lnTo>
                  <a:cubicBezTo>
                    <a:pt x="48" y="2214"/>
                    <a:pt x="95" y="2261"/>
                    <a:pt x="143" y="2299"/>
                  </a:cubicBezTo>
                  <a:lnTo>
                    <a:pt x="1021" y="3187"/>
                  </a:lnTo>
                  <a:lnTo>
                    <a:pt x="3186" y="1021"/>
                  </a:lnTo>
                  <a:lnTo>
                    <a:pt x="2175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0" name="Google Shape;3810;p45"/>
            <p:cNvSpPr/>
            <p:nvPr/>
          </p:nvSpPr>
          <p:spPr>
            <a:xfrm>
              <a:off x="3792561" y="2687137"/>
              <a:ext cx="86960" cy="85834"/>
            </a:xfrm>
            <a:custGeom>
              <a:avLst/>
              <a:gdLst/>
              <a:ahLst/>
              <a:cxnLst/>
              <a:rect l="l" t="t" r="r" b="b"/>
              <a:pathLst>
                <a:path w="3321" h="3278" extrusionOk="0">
                  <a:moveTo>
                    <a:pt x="2429" y="0"/>
                  </a:moveTo>
                  <a:cubicBezTo>
                    <a:pt x="2371" y="0"/>
                    <a:pt x="2314" y="22"/>
                    <a:pt x="2271" y="65"/>
                  </a:cubicBezTo>
                  <a:lnTo>
                    <a:pt x="96" y="2240"/>
                  </a:lnTo>
                  <a:cubicBezTo>
                    <a:pt x="1" y="2326"/>
                    <a:pt x="1" y="2478"/>
                    <a:pt x="96" y="2564"/>
                  </a:cubicBezTo>
                  <a:lnTo>
                    <a:pt x="735" y="3213"/>
                  </a:lnTo>
                  <a:cubicBezTo>
                    <a:pt x="783" y="3256"/>
                    <a:pt x="840" y="3277"/>
                    <a:pt x="897" y="3277"/>
                  </a:cubicBezTo>
                  <a:cubicBezTo>
                    <a:pt x="955" y="3277"/>
                    <a:pt x="1012" y="3256"/>
                    <a:pt x="1060" y="3213"/>
                  </a:cubicBezTo>
                  <a:lnTo>
                    <a:pt x="3235" y="1019"/>
                  </a:lnTo>
                  <a:cubicBezTo>
                    <a:pt x="3321" y="933"/>
                    <a:pt x="3321" y="790"/>
                    <a:pt x="3235" y="704"/>
                  </a:cubicBezTo>
                  <a:lnTo>
                    <a:pt x="2586" y="65"/>
                  </a:lnTo>
                  <a:cubicBezTo>
                    <a:pt x="2543" y="22"/>
                    <a:pt x="2486" y="0"/>
                    <a:pt x="242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45"/>
            <p:cNvSpPr/>
            <p:nvPr/>
          </p:nvSpPr>
          <p:spPr>
            <a:xfrm>
              <a:off x="3842522" y="2687189"/>
              <a:ext cx="36999" cy="36135"/>
            </a:xfrm>
            <a:custGeom>
              <a:avLst/>
              <a:gdLst/>
              <a:ahLst/>
              <a:cxnLst/>
              <a:rect l="l" t="t" r="r" b="b"/>
              <a:pathLst>
                <a:path w="1413" h="1380" extrusionOk="0">
                  <a:moveTo>
                    <a:pt x="517" y="1"/>
                  </a:moveTo>
                  <a:cubicBezTo>
                    <a:pt x="461" y="1"/>
                    <a:pt x="406" y="25"/>
                    <a:pt x="363" y="72"/>
                  </a:cubicBezTo>
                  <a:lnTo>
                    <a:pt x="1" y="425"/>
                  </a:lnTo>
                  <a:lnTo>
                    <a:pt x="974" y="1379"/>
                  </a:lnTo>
                  <a:lnTo>
                    <a:pt x="1327" y="1017"/>
                  </a:lnTo>
                  <a:cubicBezTo>
                    <a:pt x="1413" y="931"/>
                    <a:pt x="1413" y="788"/>
                    <a:pt x="1327" y="702"/>
                  </a:cubicBezTo>
                  <a:lnTo>
                    <a:pt x="678" y="72"/>
                  </a:lnTo>
                  <a:cubicBezTo>
                    <a:pt x="630" y="25"/>
                    <a:pt x="573" y="1"/>
                    <a:pt x="51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2" name="Google Shape;3812;p45"/>
            <p:cNvSpPr/>
            <p:nvPr/>
          </p:nvSpPr>
          <p:spPr>
            <a:xfrm>
              <a:off x="3656609" y="2587529"/>
              <a:ext cx="80990" cy="77089"/>
            </a:xfrm>
            <a:custGeom>
              <a:avLst/>
              <a:gdLst/>
              <a:ahLst/>
              <a:cxnLst/>
              <a:rect l="l" t="t" r="r" b="b"/>
              <a:pathLst>
                <a:path w="3093" h="2944" extrusionOk="0">
                  <a:moveTo>
                    <a:pt x="311" y="1"/>
                  </a:moveTo>
                  <a:cubicBezTo>
                    <a:pt x="148" y="1"/>
                    <a:pt x="1" y="211"/>
                    <a:pt x="156" y="358"/>
                  </a:cubicBezTo>
                  <a:lnTo>
                    <a:pt x="2674" y="2877"/>
                  </a:lnTo>
                  <a:cubicBezTo>
                    <a:pt x="2711" y="2914"/>
                    <a:pt x="2767" y="2942"/>
                    <a:pt x="2822" y="2943"/>
                  </a:cubicBezTo>
                  <a:lnTo>
                    <a:pt x="2822" y="2943"/>
                  </a:lnTo>
                  <a:cubicBezTo>
                    <a:pt x="3010" y="2939"/>
                    <a:pt x="3093" y="2713"/>
                    <a:pt x="2970" y="2581"/>
                  </a:cubicBezTo>
                  <a:lnTo>
                    <a:pt x="451" y="62"/>
                  </a:lnTo>
                  <a:cubicBezTo>
                    <a:pt x="408" y="19"/>
                    <a:pt x="359" y="1"/>
                    <a:pt x="311" y="1"/>
                  </a:cubicBezTo>
                  <a:close/>
                  <a:moveTo>
                    <a:pt x="2822" y="2943"/>
                  </a:moveTo>
                  <a:cubicBezTo>
                    <a:pt x="2821" y="2943"/>
                    <a:pt x="2819" y="2943"/>
                    <a:pt x="2817" y="2943"/>
                  </a:cubicBezTo>
                  <a:lnTo>
                    <a:pt x="2827" y="2943"/>
                  </a:lnTo>
                  <a:cubicBezTo>
                    <a:pt x="2825" y="2943"/>
                    <a:pt x="2824" y="2943"/>
                    <a:pt x="2822" y="2943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p45"/>
            <p:cNvSpPr/>
            <p:nvPr/>
          </p:nvSpPr>
          <p:spPr>
            <a:xfrm>
              <a:off x="3676379" y="2572446"/>
              <a:ext cx="84997" cy="80938"/>
            </a:xfrm>
            <a:custGeom>
              <a:avLst/>
              <a:gdLst/>
              <a:ahLst/>
              <a:cxnLst/>
              <a:rect l="l" t="t" r="r" b="b"/>
              <a:pathLst>
                <a:path w="3246" h="3091" extrusionOk="0">
                  <a:moveTo>
                    <a:pt x="307" y="0"/>
                  </a:moveTo>
                  <a:cubicBezTo>
                    <a:pt x="145" y="0"/>
                    <a:pt x="0" y="215"/>
                    <a:pt x="154" y="362"/>
                  </a:cubicBezTo>
                  <a:lnTo>
                    <a:pt x="2816" y="3023"/>
                  </a:lnTo>
                  <a:cubicBezTo>
                    <a:pt x="2854" y="3062"/>
                    <a:pt x="2911" y="3090"/>
                    <a:pt x="2969" y="3090"/>
                  </a:cubicBezTo>
                  <a:cubicBezTo>
                    <a:pt x="3150" y="3081"/>
                    <a:pt x="3245" y="2861"/>
                    <a:pt x="3112" y="2728"/>
                  </a:cubicBezTo>
                  <a:lnTo>
                    <a:pt x="450" y="66"/>
                  </a:lnTo>
                  <a:cubicBezTo>
                    <a:pt x="406" y="20"/>
                    <a:pt x="356" y="0"/>
                    <a:pt x="307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4" name="Google Shape;3814;p45"/>
            <p:cNvSpPr/>
            <p:nvPr/>
          </p:nvSpPr>
          <p:spPr>
            <a:xfrm>
              <a:off x="3698636" y="2559930"/>
              <a:ext cx="73973" cy="69966"/>
            </a:xfrm>
            <a:custGeom>
              <a:avLst/>
              <a:gdLst/>
              <a:ahLst/>
              <a:cxnLst/>
              <a:rect l="l" t="t" r="r" b="b"/>
              <a:pathLst>
                <a:path w="2825" h="2672" extrusionOk="0">
                  <a:moveTo>
                    <a:pt x="300" y="0"/>
                  </a:moveTo>
                  <a:cubicBezTo>
                    <a:pt x="137" y="0"/>
                    <a:pt x="0" y="209"/>
                    <a:pt x="153" y="363"/>
                  </a:cubicBezTo>
                  <a:lnTo>
                    <a:pt x="2395" y="2605"/>
                  </a:lnTo>
                  <a:cubicBezTo>
                    <a:pt x="2433" y="2643"/>
                    <a:pt x="2491" y="2671"/>
                    <a:pt x="2548" y="2671"/>
                  </a:cubicBezTo>
                  <a:cubicBezTo>
                    <a:pt x="2729" y="2671"/>
                    <a:pt x="2825" y="2442"/>
                    <a:pt x="2691" y="2309"/>
                  </a:cubicBez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5" name="Google Shape;3815;p45"/>
            <p:cNvSpPr/>
            <p:nvPr/>
          </p:nvSpPr>
          <p:spPr>
            <a:xfrm>
              <a:off x="3533278" y="2427041"/>
              <a:ext cx="226081" cy="214272"/>
            </a:xfrm>
            <a:custGeom>
              <a:avLst/>
              <a:gdLst/>
              <a:ahLst/>
              <a:cxnLst/>
              <a:rect l="l" t="t" r="r" b="b"/>
              <a:pathLst>
                <a:path w="8634" h="8183" extrusionOk="0">
                  <a:moveTo>
                    <a:pt x="2166" y="0"/>
                  </a:moveTo>
                  <a:lnTo>
                    <a:pt x="0" y="2175"/>
                  </a:lnTo>
                  <a:lnTo>
                    <a:pt x="1088" y="3253"/>
                  </a:lnTo>
                  <a:cubicBezTo>
                    <a:pt x="1164" y="3339"/>
                    <a:pt x="1212" y="3434"/>
                    <a:pt x="1221" y="3549"/>
                  </a:cubicBezTo>
                  <a:cubicBezTo>
                    <a:pt x="1240" y="3778"/>
                    <a:pt x="1336" y="3988"/>
                    <a:pt x="1498" y="4150"/>
                  </a:cubicBezTo>
                  <a:lnTo>
                    <a:pt x="3396" y="6048"/>
                  </a:lnTo>
                  <a:lnTo>
                    <a:pt x="5409" y="8061"/>
                  </a:lnTo>
                  <a:cubicBezTo>
                    <a:pt x="5490" y="8142"/>
                    <a:pt x="5595" y="8183"/>
                    <a:pt x="5700" y="8183"/>
                  </a:cubicBezTo>
                  <a:cubicBezTo>
                    <a:pt x="5805" y="8183"/>
                    <a:pt x="5910" y="8142"/>
                    <a:pt x="5991" y="8061"/>
                  </a:cubicBezTo>
                  <a:lnTo>
                    <a:pt x="6077" y="7985"/>
                  </a:lnTo>
                  <a:cubicBezTo>
                    <a:pt x="6234" y="7828"/>
                    <a:pt x="6239" y="7574"/>
                    <a:pt x="6094" y="7419"/>
                  </a:cubicBezTo>
                  <a:lnTo>
                    <a:pt x="6094" y="7419"/>
                  </a:lnTo>
                  <a:lnTo>
                    <a:pt x="6258" y="7584"/>
                  </a:lnTo>
                  <a:cubicBezTo>
                    <a:pt x="6340" y="7665"/>
                    <a:pt x="6449" y="7706"/>
                    <a:pt x="6559" y="7706"/>
                  </a:cubicBezTo>
                  <a:cubicBezTo>
                    <a:pt x="6669" y="7706"/>
                    <a:pt x="6778" y="7665"/>
                    <a:pt x="6859" y="7584"/>
                  </a:cubicBezTo>
                  <a:lnTo>
                    <a:pt x="6917" y="7527"/>
                  </a:lnTo>
                  <a:cubicBezTo>
                    <a:pt x="7088" y="7355"/>
                    <a:pt x="7088" y="7088"/>
                    <a:pt x="6917" y="6917"/>
                  </a:cubicBezTo>
                  <a:lnTo>
                    <a:pt x="6917" y="6917"/>
                  </a:lnTo>
                  <a:lnTo>
                    <a:pt x="7012" y="7012"/>
                  </a:lnTo>
                  <a:cubicBezTo>
                    <a:pt x="7098" y="7093"/>
                    <a:pt x="7208" y="7133"/>
                    <a:pt x="7317" y="7133"/>
                  </a:cubicBezTo>
                  <a:cubicBezTo>
                    <a:pt x="7427" y="7133"/>
                    <a:pt x="7537" y="7093"/>
                    <a:pt x="7623" y="7012"/>
                  </a:cubicBezTo>
                  <a:lnTo>
                    <a:pt x="7670" y="6964"/>
                  </a:lnTo>
                  <a:cubicBezTo>
                    <a:pt x="7842" y="6792"/>
                    <a:pt x="7842" y="6516"/>
                    <a:pt x="7670" y="6344"/>
                  </a:cubicBezTo>
                  <a:lnTo>
                    <a:pt x="7670" y="6344"/>
                  </a:lnTo>
                  <a:lnTo>
                    <a:pt x="7794" y="6468"/>
                  </a:lnTo>
                  <a:cubicBezTo>
                    <a:pt x="7880" y="6554"/>
                    <a:pt x="7995" y="6597"/>
                    <a:pt x="8109" y="6597"/>
                  </a:cubicBezTo>
                  <a:cubicBezTo>
                    <a:pt x="8224" y="6597"/>
                    <a:pt x="8338" y="6554"/>
                    <a:pt x="8424" y="6468"/>
                  </a:cubicBezTo>
                  <a:lnTo>
                    <a:pt x="8453" y="6430"/>
                  </a:lnTo>
                  <a:cubicBezTo>
                    <a:pt x="8634" y="6258"/>
                    <a:pt x="8624" y="5972"/>
                    <a:pt x="8453" y="5800"/>
                  </a:cubicBezTo>
                  <a:lnTo>
                    <a:pt x="6974" y="4312"/>
                  </a:lnTo>
                  <a:lnTo>
                    <a:pt x="6382" y="3730"/>
                  </a:lnTo>
                  <a:lnTo>
                    <a:pt x="5114" y="2461"/>
                  </a:lnTo>
                  <a:lnTo>
                    <a:pt x="6325" y="1965"/>
                  </a:lnTo>
                  <a:cubicBezTo>
                    <a:pt x="6592" y="1822"/>
                    <a:pt x="6716" y="1507"/>
                    <a:pt x="6631" y="1212"/>
                  </a:cubicBezTo>
                  <a:cubicBezTo>
                    <a:pt x="6631" y="1212"/>
                    <a:pt x="6475" y="961"/>
                    <a:pt x="6370" y="961"/>
                  </a:cubicBezTo>
                  <a:cubicBezTo>
                    <a:pt x="6364" y="961"/>
                    <a:pt x="6359" y="962"/>
                    <a:pt x="6354" y="964"/>
                  </a:cubicBezTo>
                  <a:cubicBezTo>
                    <a:pt x="5867" y="1126"/>
                    <a:pt x="4694" y="1202"/>
                    <a:pt x="3997" y="1240"/>
                  </a:cubicBezTo>
                  <a:cubicBezTo>
                    <a:pt x="3974" y="1241"/>
                    <a:pt x="3950" y="1242"/>
                    <a:pt x="3927" y="1242"/>
                  </a:cubicBezTo>
                  <a:cubicBezTo>
                    <a:pt x="3599" y="1242"/>
                    <a:pt x="3284" y="1119"/>
                    <a:pt x="3053" y="887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6" name="Google Shape;3816;p45"/>
            <p:cNvSpPr/>
            <p:nvPr/>
          </p:nvSpPr>
          <p:spPr>
            <a:xfrm>
              <a:off x="3622202" y="2523454"/>
              <a:ext cx="131684" cy="117859"/>
            </a:xfrm>
            <a:custGeom>
              <a:avLst/>
              <a:gdLst/>
              <a:ahLst/>
              <a:cxnLst/>
              <a:rect l="l" t="t" r="r" b="b"/>
              <a:pathLst>
                <a:path w="5029" h="4501" extrusionOk="0">
                  <a:moveTo>
                    <a:pt x="2716" y="0"/>
                  </a:moveTo>
                  <a:cubicBezTo>
                    <a:pt x="2495" y="0"/>
                    <a:pt x="2276" y="86"/>
                    <a:pt x="2109" y="258"/>
                  </a:cubicBezTo>
                  <a:lnTo>
                    <a:pt x="0" y="2366"/>
                  </a:lnTo>
                  <a:lnTo>
                    <a:pt x="2013" y="4379"/>
                  </a:lnTo>
                  <a:cubicBezTo>
                    <a:pt x="2094" y="4460"/>
                    <a:pt x="2199" y="4501"/>
                    <a:pt x="2304" y="4501"/>
                  </a:cubicBezTo>
                  <a:cubicBezTo>
                    <a:pt x="2409" y="4501"/>
                    <a:pt x="2514" y="4460"/>
                    <a:pt x="2595" y="4379"/>
                  </a:cubicBezTo>
                  <a:lnTo>
                    <a:pt x="2681" y="4293"/>
                  </a:lnTo>
                  <a:cubicBezTo>
                    <a:pt x="2834" y="4141"/>
                    <a:pt x="2834" y="3874"/>
                    <a:pt x="2681" y="3721"/>
                  </a:cubicBezTo>
                  <a:lnTo>
                    <a:pt x="2681" y="3721"/>
                  </a:lnTo>
                  <a:lnTo>
                    <a:pt x="2862" y="3902"/>
                  </a:lnTo>
                  <a:cubicBezTo>
                    <a:pt x="2944" y="3983"/>
                    <a:pt x="3053" y="4024"/>
                    <a:pt x="3163" y="4024"/>
                  </a:cubicBezTo>
                  <a:cubicBezTo>
                    <a:pt x="3273" y="4024"/>
                    <a:pt x="3382" y="3983"/>
                    <a:pt x="3463" y="3902"/>
                  </a:cubicBezTo>
                  <a:lnTo>
                    <a:pt x="3521" y="3845"/>
                  </a:lnTo>
                  <a:cubicBezTo>
                    <a:pt x="3692" y="3673"/>
                    <a:pt x="3692" y="3406"/>
                    <a:pt x="3521" y="3235"/>
                  </a:cubicBezTo>
                  <a:lnTo>
                    <a:pt x="3521" y="3235"/>
                  </a:lnTo>
                  <a:lnTo>
                    <a:pt x="3616" y="3330"/>
                  </a:lnTo>
                  <a:cubicBezTo>
                    <a:pt x="3697" y="3411"/>
                    <a:pt x="3807" y="3451"/>
                    <a:pt x="3918" y="3451"/>
                  </a:cubicBezTo>
                  <a:cubicBezTo>
                    <a:pt x="4029" y="3451"/>
                    <a:pt x="4141" y="3411"/>
                    <a:pt x="4227" y="3330"/>
                  </a:cubicBezTo>
                  <a:lnTo>
                    <a:pt x="4274" y="3282"/>
                  </a:lnTo>
                  <a:cubicBezTo>
                    <a:pt x="4446" y="3110"/>
                    <a:pt x="4446" y="2834"/>
                    <a:pt x="4274" y="2662"/>
                  </a:cubicBezTo>
                  <a:lnTo>
                    <a:pt x="4274" y="2662"/>
                  </a:lnTo>
                  <a:lnTo>
                    <a:pt x="4398" y="2786"/>
                  </a:lnTo>
                  <a:cubicBezTo>
                    <a:pt x="4484" y="2872"/>
                    <a:pt x="4596" y="2915"/>
                    <a:pt x="4710" y="2915"/>
                  </a:cubicBezTo>
                  <a:cubicBezTo>
                    <a:pt x="4823" y="2915"/>
                    <a:pt x="4937" y="2872"/>
                    <a:pt x="5028" y="2786"/>
                  </a:cubicBezTo>
                  <a:cubicBezTo>
                    <a:pt x="5009" y="2757"/>
                    <a:pt x="4990" y="2738"/>
                    <a:pt x="4961" y="2710"/>
                  </a:cubicBezTo>
                  <a:lnTo>
                    <a:pt x="4885" y="2633"/>
                  </a:lnTo>
                  <a:cubicBezTo>
                    <a:pt x="4837" y="2586"/>
                    <a:pt x="4790" y="2548"/>
                    <a:pt x="4732" y="2509"/>
                  </a:cubicBezTo>
                  <a:cubicBezTo>
                    <a:pt x="4751" y="2271"/>
                    <a:pt x="4665" y="2032"/>
                    <a:pt x="4503" y="1861"/>
                  </a:cubicBezTo>
                  <a:lnTo>
                    <a:pt x="4484" y="1842"/>
                  </a:lnTo>
                  <a:lnTo>
                    <a:pt x="4427" y="1784"/>
                  </a:lnTo>
                  <a:cubicBezTo>
                    <a:pt x="4351" y="1708"/>
                    <a:pt x="4255" y="1641"/>
                    <a:pt x="4160" y="1603"/>
                  </a:cubicBezTo>
                  <a:cubicBezTo>
                    <a:pt x="4141" y="1422"/>
                    <a:pt x="4064" y="1241"/>
                    <a:pt x="3940" y="1107"/>
                  </a:cubicBezTo>
                  <a:lnTo>
                    <a:pt x="3912" y="1078"/>
                  </a:lnTo>
                  <a:lnTo>
                    <a:pt x="3864" y="1031"/>
                  </a:lnTo>
                  <a:cubicBezTo>
                    <a:pt x="3788" y="954"/>
                    <a:pt x="3702" y="897"/>
                    <a:pt x="3616" y="859"/>
                  </a:cubicBezTo>
                  <a:cubicBezTo>
                    <a:pt x="3607" y="659"/>
                    <a:pt x="3530" y="477"/>
                    <a:pt x="3406" y="334"/>
                  </a:cubicBezTo>
                  <a:cubicBezTo>
                    <a:pt x="3387" y="315"/>
                    <a:pt x="3368" y="296"/>
                    <a:pt x="3359" y="287"/>
                  </a:cubicBezTo>
                  <a:lnTo>
                    <a:pt x="3330" y="258"/>
                  </a:lnTo>
                  <a:cubicBezTo>
                    <a:pt x="3158" y="86"/>
                    <a:pt x="2936" y="0"/>
                    <a:pt x="271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7" name="Google Shape;3817;p45"/>
            <p:cNvSpPr/>
            <p:nvPr/>
          </p:nvSpPr>
          <p:spPr>
            <a:xfrm>
              <a:off x="3533278" y="2473493"/>
              <a:ext cx="161902" cy="168082"/>
            </a:xfrm>
            <a:custGeom>
              <a:avLst/>
              <a:gdLst/>
              <a:ahLst/>
              <a:cxnLst/>
              <a:rect l="l" t="t" r="r" b="b"/>
              <a:pathLst>
                <a:path w="6183" h="6419" extrusionOk="0">
                  <a:moveTo>
                    <a:pt x="391" y="0"/>
                  </a:moveTo>
                  <a:lnTo>
                    <a:pt x="0" y="392"/>
                  </a:lnTo>
                  <a:lnTo>
                    <a:pt x="1088" y="1479"/>
                  </a:lnTo>
                  <a:cubicBezTo>
                    <a:pt x="1164" y="1565"/>
                    <a:pt x="1212" y="1660"/>
                    <a:pt x="1221" y="1775"/>
                  </a:cubicBezTo>
                  <a:cubicBezTo>
                    <a:pt x="1240" y="2004"/>
                    <a:pt x="1336" y="2214"/>
                    <a:pt x="1498" y="2376"/>
                  </a:cubicBezTo>
                  <a:lnTo>
                    <a:pt x="5409" y="6297"/>
                  </a:lnTo>
                  <a:cubicBezTo>
                    <a:pt x="5490" y="6378"/>
                    <a:pt x="5595" y="6418"/>
                    <a:pt x="5700" y="6418"/>
                  </a:cubicBezTo>
                  <a:cubicBezTo>
                    <a:pt x="5805" y="6418"/>
                    <a:pt x="5910" y="6378"/>
                    <a:pt x="5991" y="6297"/>
                  </a:cubicBezTo>
                  <a:lnTo>
                    <a:pt x="6077" y="6211"/>
                  </a:lnTo>
                  <a:cubicBezTo>
                    <a:pt x="6125" y="6154"/>
                    <a:pt x="6163" y="6087"/>
                    <a:pt x="6182" y="6011"/>
                  </a:cubicBezTo>
                  <a:lnTo>
                    <a:pt x="6182" y="6011"/>
                  </a:lnTo>
                  <a:cubicBezTo>
                    <a:pt x="6153" y="6017"/>
                    <a:pt x="6124" y="6020"/>
                    <a:pt x="6094" y="6020"/>
                  </a:cubicBezTo>
                  <a:cubicBezTo>
                    <a:pt x="5989" y="6020"/>
                    <a:pt x="5885" y="5980"/>
                    <a:pt x="5810" y="5906"/>
                  </a:cubicBezTo>
                  <a:lnTo>
                    <a:pt x="1889" y="1985"/>
                  </a:lnTo>
                  <a:cubicBezTo>
                    <a:pt x="1727" y="1823"/>
                    <a:pt x="1632" y="1603"/>
                    <a:pt x="1612" y="1384"/>
                  </a:cubicBezTo>
                  <a:cubicBezTo>
                    <a:pt x="1603" y="1269"/>
                    <a:pt x="1555" y="1164"/>
                    <a:pt x="1479" y="1088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8" name="Google Shape;3818;p45"/>
            <p:cNvSpPr/>
            <p:nvPr/>
          </p:nvSpPr>
          <p:spPr>
            <a:xfrm>
              <a:off x="3533278" y="2427041"/>
              <a:ext cx="83713" cy="83452"/>
            </a:xfrm>
            <a:custGeom>
              <a:avLst/>
              <a:gdLst/>
              <a:ahLst/>
              <a:cxnLst/>
              <a:rect l="l" t="t" r="r" b="b"/>
              <a:pathLst>
                <a:path w="3197" h="3187" extrusionOk="0">
                  <a:moveTo>
                    <a:pt x="2166" y="0"/>
                  </a:moveTo>
                  <a:lnTo>
                    <a:pt x="0" y="2175"/>
                  </a:lnTo>
                  <a:lnTo>
                    <a:pt x="1011" y="3186"/>
                  </a:lnTo>
                  <a:lnTo>
                    <a:pt x="3196" y="1011"/>
                  </a:lnTo>
                  <a:cubicBezTo>
                    <a:pt x="3139" y="973"/>
                    <a:pt x="3091" y="925"/>
                    <a:pt x="3053" y="887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p45"/>
            <p:cNvSpPr/>
            <p:nvPr/>
          </p:nvSpPr>
          <p:spPr>
            <a:xfrm>
              <a:off x="3519295" y="2413660"/>
              <a:ext cx="86934" cy="85782"/>
            </a:xfrm>
            <a:custGeom>
              <a:avLst/>
              <a:gdLst/>
              <a:ahLst/>
              <a:cxnLst/>
              <a:rect l="l" t="t" r="r" b="b"/>
              <a:pathLst>
                <a:path w="3320" h="3276" extrusionOk="0">
                  <a:moveTo>
                    <a:pt x="2428" y="1"/>
                  </a:moveTo>
                  <a:cubicBezTo>
                    <a:pt x="2371" y="1"/>
                    <a:pt x="2313" y="24"/>
                    <a:pt x="2271" y="72"/>
                  </a:cubicBezTo>
                  <a:lnTo>
                    <a:pt x="86" y="2247"/>
                  </a:lnTo>
                  <a:cubicBezTo>
                    <a:pt x="0" y="2333"/>
                    <a:pt x="0" y="2476"/>
                    <a:pt x="86" y="2562"/>
                  </a:cubicBezTo>
                  <a:lnTo>
                    <a:pt x="735" y="3211"/>
                  </a:lnTo>
                  <a:cubicBezTo>
                    <a:pt x="782" y="3254"/>
                    <a:pt x="840" y="3275"/>
                    <a:pt x="897" y="3275"/>
                  </a:cubicBezTo>
                  <a:cubicBezTo>
                    <a:pt x="954" y="3275"/>
                    <a:pt x="1011" y="3254"/>
                    <a:pt x="1059" y="3211"/>
                  </a:cubicBezTo>
                  <a:lnTo>
                    <a:pt x="3234" y="1026"/>
                  </a:lnTo>
                  <a:cubicBezTo>
                    <a:pt x="3320" y="940"/>
                    <a:pt x="3320" y="797"/>
                    <a:pt x="3225" y="711"/>
                  </a:cubicBezTo>
                  <a:lnTo>
                    <a:pt x="2585" y="72"/>
                  </a:lnTo>
                  <a:cubicBezTo>
                    <a:pt x="2542" y="24"/>
                    <a:pt x="2485" y="1"/>
                    <a:pt x="242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0" name="Google Shape;3820;p45"/>
            <p:cNvSpPr/>
            <p:nvPr/>
          </p:nvSpPr>
          <p:spPr>
            <a:xfrm>
              <a:off x="3519295" y="2462993"/>
              <a:ext cx="36973" cy="36188"/>
            </a:xfrm>
            <a:custGeom>
              <a:avLst/>
              <a:gdLst/>
              <a:ahLst/>
              <a:cxnLst/>
              <a:rect l="l" t="t" r="r" b="b"/>
              <a:pathLst>
                <a:path w="1412" h="1382" extrusionOk="0">
                  <a:moveTo>
                    <a:pt x="448" y="1"/>
                  </a:moveTo>
                  <a:lnTo>
                    <a:pt x="86" y="363"/>
                  </a:lnTo>
                  <a:cubicBezTo>
                    <a:pt x="0" y="449"/>
                    <a:pt x="0" y="592"/>
                    <a:pt x="86" y="678"/>
                  </a:cubicBezTo>
                  <a:lnTo>
                    <a:pt x="735" y="1317"/>
                  </a:lnTo>
                  <a:cubicBezTo>
                    <a:pt x="778" y="1360"/>
                    <a:pt x="835" y="1382"/>
                    <a:pt x="892" y="1382"/>
                  </a:cubicBezTo>
                  <a:cubicBezTo>
                    <a:pt x="949" y="1382"/>
                    <a:pt x="1006" y="1360"/>
                    <a:pt x="1049" y="1317"/>
                  </a:cubicBezTo>
                  <a:lnTo>
                    <a:pt x="1412" y="964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45"/>
            <p:cNvSpPr/>
            <p:nvPr/>
          </p:nvSpPr>
          <p:spPr>
            <a:xfrm>
              <a:off x="3660353" y="2521831"/>
              <a:ext cx="81278" cy="77089"/>
            </a:xfrm>
            <a:custGeom>
              <a:avLst/>
              <a:gdLst/>
              <a:ahLst/>
              <a:cxnLst/>
              <a:rect l="l" t="t" r="r" b="b"/>
              <a:pathLst>
                <a:path w="3104" h="2944" extrusionOk="0">
                  <a:moveTo>
                    <a:pt x="311" y="1"/>
                  </a:moveTo>
                  <a:cubicBezTo>
                    <a:pt x="148" y="1"/>
                    <a:pt x="1" y="213"/>
                    <a:pt x="156" y="368"/>
                  </a:cubicBezTo>
                  <a:lnTo>
                    <a:pt x="2674" y="2877"/>
                  </a:lnTo>
                  <a:cubicBezTo>
                    <a:pt x="2712" y="2915"/>
                    <a:pt x="2770" y="2943"/>
                    <a:pt x="2827" y="2943"/>
                  </a:cubicBezTo>
                  <a:cubicBezTo>
                    <a:pt x="3008" y="2943"/>
                    <a:pt x="3104" y="2715"/>
                    <a:pt x="2970" y="2581"/>
                  </a:cubicBezTo>
                  <a:lnTo>
                    <a:pt x="451" y="62"/>
                  </a:lnTo>
                  <a:cubicBezTo>
                    <a:pt x="408" y="19"/>
                    <a:pt x="359" y="1"/>
                    <a:pt x="311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45"/>
            <p:cNvSpPr/>
            <p:nvPr/>
          </p:nvSpPr>
          <p:spPr>
            <a:xfrm>
              <a:off x="3637075" y="2533090"/>
              <a:ext cx="84813" cy="80807"/>
            </a:xfrm>
            <a:custGeom>
              <a:avLst/>
              <a:gdLst/>
              <a:ahLst/>
              <a:cxnLst/>
              <a:rect l="l" t="t" r="r" b="b"/>
              <a:pathLst>
                <a:path w="3239" h="3086" extrusionOk="0">
                  <a:moveTo>
                    <a:pt x="305" y="0"/>
                  </a:moveTo>
                  <a:cubicBezTo>
                    <a:pt x="144" y="0"/>
                    <a:pt x="0" y="212"/>
                    <a:pt x="148" y="367"/>
                  </a:cubicBezTo>
                  <a:lnTo>
                    <a:pt x="2810" y="3019"/>
                  </a:lnTo>
                  <a:cubicBezTo>
                    <a:pt x="2848" y="3067"/>
                    <a:pt x="2905" y="3086"/>
                    <a:pt x="2962" y="3086"/>
                  </a:cubicBezTo>
                  <a:cubicBezTo>
                    <a:pt x="3144" y="3086"/>
                    <a:pt x="3239" y="2857"/>
                    <a:pt x="3105" y="2723"/>
                  </a:cubicBezTo>
                  <a:lnTo>
                    <a:pt x="444" y="62"/>
                  </a:lnTo>
                  <a:cubicBezTo>
                    <a:pt x="400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45"/>
            <p:cNvSpPr/>
            <p:nvPr/>
          </p:nvSpPr>
          <p:spPr>
            <a:xfrm>
              <a:off x="3625841" y="2556552"/>
              <a:ext cx="73816" cy="69835"/>
            </a:xfrm>
            <a:custGeom>
              <a:avLst/>
              <a:gdLst/>
              <a:ahLst/>
              <a:cxnLst/>
              <a:rect l="l" t="t" r="r" b="b"/>
              <a:pathLst>
                <a:path w="2819" h="2667" extrusionOk="0">
                  <a:moveTo>
                    <a:pt x="304" y="1"/>
                  </a:moveTo>
                  <a:cubicBezTo>
                    <a:pt x="143" y="1"/>
                    <a:pt x="0" y="213"/>
                    <a:pt x="148" y="368"/>
                  </a:cubicBezTo>
                  <a:lnTo>
                    <a:pt x="2399" y="2610"/>
                  </a:lnTo>
                  <a:cubicBezTo>
                    <a:pt x="2437" y="2648"/>
                    <a:pt x="2485" y="2667"/>
                    <a:pt x="2542" y="2667"/>
                  </a:cubicBezTo>
                  <a:cubicBezTo>
                    <a:pt x="2733" y="2667"/>
                    <a:pt x="2819" y="2438"/>
                    <a:pt x="2695" y="2314"/>
                  </a:cubicBezTo>
                  <a:lnTo>
                    <a:pt x="443" y="62"/>
                  </a:lnTo>
                  <a:cubicBezTo>
                    <a:pt x="400" y="19"/>
                    <a:pt x="351" y="1"/>
                    <a:pt x="304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4" name="Google Shape;3824;p45"/>
            <p:cNvSpPr/>
            <p:nvPr/>
          </p:nvSpPr>
          <p:spPr>
            <a:xfrm>
              <a:off x="3650429" y="2427277"/>
              <a:ext cx="215110" cy="224484"/>
            </a:xfrm>
            <a:custGeom>
              <a:avLst/>
              <a:gdLst/>
              <a:ahLst/>
              <a:cxnLst/>
              <a:rect l="l" t="t" r="r" b="b"/>
              <a:pathLst>
                <a:path w="8215" h="8573" extrusionOk="0">
                  <a:moveTo>
                    <a:pt x="6049" y="1"/>
                  </a:moveTo>
                  <a:lnTo>
                    <a:pt x="4961" y="1088"/>
                  </a:lnTo>
                  <a:cubicBezTo>
                    <a:pt x="4885" y="1164"/>
                    <a:pt x="4780" y="1212"/>
                    <a:pt x="4675" y="1222"/>
                  </a:cubicBezTo>
                  <a:cubicBezTo>
                    <a:pt x="4446" y="1231"/>
                    <a:pt x="4227" y="1336"/>
                    <a:pt x="4074" y="1489"/>
                  </a:cubicBezTo>
                  <a:lnTo>
                    <a:pt x="1851" y="3712"/>
                  </a:lnTo>
                  <a:lnTo>
                    <a:pt x="153" y="5400"/>
                  </a:lnTo>
                  <a:cubicBezTo>
                    <a:pt x="0" y="5562"/>
                    <a:pt x="0" y="5820"/>
                    <a:pt x="153" y="5982"/>
                  </a:cubicBezTo>
                  <a:lnTo>
                    <a:pt x="239" y="6068"/>
                  </a:lnTo>
                  <a:cubicBezTo>
                    <a:pt x="320" y="6149"/>
                    <a:pt x="425" y="6190"/>
                    <a:pt x="530" y="6190"/>
                  </a:cubicBezTo>
                  <a:cubicBezTo>
                    <a:pt x="635" y="6190"/>
                    <a:pt x="740" y="6149"/>
                    <a:pt x="821" y="6068"/>
                  </a:cubicBezTo>
                  <a:lnTo>
                    <a:pt x="821" y="6068"/>
                  </a:lnTo>
                  <a:lnTo>
                    <a:pt x="640" y="6249"/>
                  </a:lnTo>
                  <a:cubicBezTo>
                    <a:pt x="468" y="6411"/>
                    <a:pt x="468" y="6688"/>
                    <a:pt x="640" y="6850"/>
                  </a:cubicBezTo>
                  <a:lnTo>
                    <a:pt x="697" y="6907"/>
                  </a:lnTo>
                  <a:cubicBezTo>
                    <a:pt x="778" y="6993"/>
                    <a:pt x="888" y="7036"/>
                    <a:pt x="997" y="7036"/>
                  </a:cubicBezTo>
                  <a:cubicBezTo>
                    <a:pt x="1107" y="7036"/>
                    <a:pt x="1217" y="6993"/>
                    <a:pt x="1298" y="6907"/>
                  </a:cubicBezTo>
                  <a:lnTo>
                    <a:pt x="1298" y="6907"/>
                  </a:lnTo>
                  <a:lnTo>
                    <a:pt x="1212" y="7003"/>
                  </a:lnTo>
                  <a:cubicBezTo>
                    <a:pt x="1040" y="7175"/>
                    <a:pt x="1040" y="7442"/>
                    <a:pt x="1212" y="7613"/>
                  </a:cubicBezTo>
                  <a:lnTo>
                    <a:pt x="1260" y="7661"/>
                  </a:lnTo>
                  <a:cubicBezTo>
                    <a:pt x="1346" y="7747"/>
                    <a:pt x="1458" y="7790"/>
                    <a:pt x="1569" y="7790"/>
                  </a:cubicBezTo>
                  <a:cubicBezTo>
                    <a:pt x="1680" y="7790"/>
                    <a:pt x="1789" y="7747"/>
                    <a:pt x="1870" y="7661"/>
                  </a:cubicBezTo>
                  <a:lnTo>
                    <a:pt x="1870" y="7661"/>
                  </a:lnTo>
                  <a:lnTo>
                    <a:pt x="1756" y="7785"/>
                  </a:lnTo>
                  <a:cubicBezTo>
                    <a:pt x="1584" y="7957"/>
                    <a:pt x="1584" y="8243"/>
                    <a:pt x="1756" y="8415"/>
                  </a:cubicBezTo>
                  <a:lnTo>
                    <a:pt x="1784" y="8443"/>
                  </a:lnTo>
                  <a:cubicBezTo>
                    <a:pt x="1875" y="8529"/>
                    <a:pt x="1990" y="8572"/>
                    <a:pt x="2103" y="8572"/>
                  </a:cubicBezTo>
                  <a:cubicBezTo>
                    <a:pt x="2216" y="8572"/>
                    <a:pt x="2328" y="8529"/>
                    <a:pt x="2414" y="8443"/>
                  </a:cubicBezTo>
                  <a:lnTo>
                    <a:pt x="5753" y="5104"/>
                  </a:lnTo>
                  <a:lnTo>
                    <a:pt x="6249" y="6316"/>
                  </a:lnTo>
                  <a:cubicBezTo>
                    <a:pt x="6372" y="6531"/>
                    <a:pt x="6593" y="6653"/>
                    <a:pt x="6829" y="6653"/>
                  </a:cubicBezTo>
                  <a:cubicBezTo>
                    <a:pt x="6887" y="6653"/>
                    <a:pt x="6945" y="6646"/>
                    <a:pt x="7003" y="6631"/>
                  </a:cubicBezTo>
                  <a:cubicBezTo>
                    <a:pt x="7003" y="6631"/>
                    <a:pt x="7279" y="6450"/>
                    <a:pt x="7251" y="6345"/>
                  </a:cubicBezTo>
                  <a:cubicBezTo>
                    <a:pt x="7098" y="5858"/>
                    <a:pt x="7012" y="4685"/>
                    <a:pt x="6974" y="3988"/>
                  </a:cubicBezTo>
                  <a:cubicBezTo>
                    <a:pt x="6955" y="3702"/>
                    <a:pt x="7041" y="3416"/>
                    <a:pt x="7213" y="3187"/>
                  </a:cubicBezTo>
                  <a:cubicBezTo>
                    <a:pt x="7251" y="3130"/>
                    <a:pt x="7289" y="3091"/>
                    <a:pt x="7337" y="3044"/>
                  </a:cubicBezTo>
                  <a:lnTo>
                    <a:pt x="8214" y="2166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5" name="Google Shape;3825;p45"/>
            <p:cNvSpPr/>
            <p:nvPr/>
          </p:nvSpPr>
          <p:spPr>
            <a:xfrm>
              <a:off x="3650167" y="2524449"/>
              <a:ext cx="107699" cy="127311"/>
            </a:xfrm>
            <a:custGeom>
              <a:avLst/>
              <a:gdLst/>
              <a:ahLst/>
              <a:cxnLst/>
              <a:rect l="l" t="t" r="r" b="b"/>
              <a:pathLst>
                <a:path w="4113" h="4862" extrusionOk="0">
                  <a:moveTo>
                    <a:pt x="1861" y="1"/>
                  </a:moveTo>
                  <a:lnTo>
                    <a:pt x="163" y="1689"/>
                  </a:lnTo>
                  <a:cubicBezTo>
                    <a:pt x="1" y="1851"/>
                    <a:pt x="1" y="2109"/>
                    <a:pt x="163" y="2271"/>
                  </a:cubicBezTo>
                  <a:lnTo>
                    <a:pt x="249" y="2357"/>
                  </a:lnTo>
                  <a:cubicBezTo>
                    <a:pt x="330" y="2438"/>
                    <a:pt x="435" y="2479"/>
                    <a:pt x="540" y="2479"/>
                  </a:cubicBezTo>
                  <a:cubicBezTo>
                    <a:pt x="645" y="2479"/>
                    <a:pt x="750" y="2438"/>
                    <a:pt x="831" y="2357"/>
                  </a:cubicBezTo>
                  <a:lnTo>
                    <a:pt x="831" y="2357"/>
                  </a:lnTo>
                  <a:lnTo>
                    <a:pt x="650" y="2538"/>
                  </a:lnTo>
                  <a:cubicBezTo>
                    <a:pt x="478" y="2700"/>
                    <a:pt x="478" y="2977"/>
                    <a:pt x="650" y="3139"/>
                  </a:cubicBezTo>
                  <a:lnTo>
                    <a:pt x="707" y="3196"/>
                  </a:lnTo>
                  <a:cubicBezTo>
                    <a:pt x="788" y="3282"/>
                    <a:pt x="898" y="3325"/>
                    <a:pt x="1007" y="3325"/>
                  </a:cubicBezTo>
                  <a:cubicBezTo>
                    <a:pt x="1117" y="3325"/>
                    <a:pt x="1227" y="3282"/>
                    <a:pt x="1308" y="3196"/>
                  </a:cubicBezTo>
                  <a:lnTo>
                    <a:pt x="1308" y="3196"/>
                  </a:lnTo>
                  <a:lnTo>
                    <a:pt x="1222" y="3292"/>
                  </a:lnTo>
                  <a:cubicBezTo>
                    <a:pt x="1050" y="3464"/>
                    <a:pt x="1050" y="3731"/>
                    <a:pt x="1222" y="3902"/>
                  </a:cubicBezTo>
                  <a:lnTo>
                    <a:pt x="1270" y="3950"/>
                  </a:lnTo>
                  <a:cubicBezTo>
                    <a:pt x="1356" y="4036"/>
                    <a:pt x="1465" y="4079"/>
                    <a:pt x="1575" y="4079"/>
                  </a:cubicBezTo>
                  <a:cubicBezTo>
                    <a:pt x="1685" y="4079"/>
                    <a:pt x="1794" y="4036"/>
                    <a:pt x="1880" y="3950"/>
                  </a:cubicBezTo>
                  <a:lnTo>
                    <a:pt x="1880" y="3950"/>
                  </a:lnTo>
                  <a:lnTo>
                    <a:pt x="1766" y="4074"/>
                  </a:lnTo>
                  <a:cubicBezTo>
                    <a:pt x="1594" y="4246"/>
                    <a:pt x="1594" y="4532"/>
                    <a:pt x="1766" y="4704"/>
                  </a:cubicBezTo>
                  <a:lnTo>
                    <a:pt x="1794" y="4732"/>
                  </a:lnTo>
                  <a:cubicBezTo>
                    <a:pt x="1880" y="4818"/>
                    <a:pt x="1995" y="4861"/>
                    <a:pt x="2109" y="4861"/>
                  </a:cubicBezTo>
                  <a:cubicBezTo>
                    <a:pt x="2224" y="4861"/>
                    <a:pt x="2338" y="4818"/>
                    <a:pt x="2424" y="4732"/>
                  </a:cubicBezTo>
                  <a:lnTo>
                    <a:pt x="4113" y="3053"/>
                  </a:lnTo>
                  <a:cubicBezTo>
                    <a:pt x="4074" y="2910"/>
                    <a:pt x="3998" y="2786"/>
                    <a:pt x="3903" y="2681"/>
                  </a:cubicBezTo>
                  <a:lnTo>
                    <a:pt x="3817" y="2605"/>
                  </a:lnTo>
                  <a:cubicBezTo>
                    <a:pt x="3769" y="2557"/>
                    <a:pt x="3722" y="2519"/>
                    <a:pt x="3664" y="2481"/>
                  </a:cubicBezTo>
                  <a:cubicBezTo>
                    <a:pt x="3683" y="2242"/>
                    <a:pt x="3597" y="2004"/>
                    <a:pt x="3435" y="1832"/>
                  </a:cubicBezTo>
                  <a:lnTo>
                    <a:pt x="3426" y="1823"/>
                  </a:lnTo>
                  <a:lnTo>
                    <a:pt x="3359" y="1756"/>
                  </a:lnTo>
                  <a:cubicBezTo>
                    <a:pt x="3283" y="1680"/>
                    <a:pt x="3197" y="1622"/>
                    <a:pt x="3092" y="1575"/>
                  </a:cubicBezTo>
                  <a:cubicBezTo>
                    <a:pt x="3073" y="1393"/>
                    <a:pt x="2996" y="1222"/>
                    <a:pt x="2872" y="1079"/>
                  </a:cubicBezTo>
                  <a:lnTo>
                    <a:pt x="2844" y="1050"/>
                  </a:lnTo>
                  <a:lnTo>
                    <a:pt x="2796" y="1002"/>
                  </a:lnTo>
                  <a:cubicBezTo>
                    <a:pt x="2729" y="936"/>
                    <a:pt x="2644" y="869"/>
                    <a:pt x="2548" y="831"/>
                  </a:cubicBezTo>
                  <a:cubicBezTo>
                    <a:pt x="2539" y="640"/>
                    <a:pt x="2462" y="449"/>
                    <a:pt x="2338" y="306"/>
                  </a:cubicBezTo>
                  <a:cubicBezTo>
                    <a:pt x="2319" y="287"/>
                    <a:pt x="2310" y="268"/>
                    <a:pt x="2300" y="258"/>
                  </a:cubicBezTo>
                  <a:lnTo>
                    <a:pt x="2262" y="230"/>
                  </a:lnTo>
                  <a:cubicBezTo>
                    <a:pt x="2157" y="115"/>
                    <a:pt x="2014" y="39"/>
                    <a:pt x="1861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6" name="Google Shape;3826;p45"/>
            <p:cNvSpPr/>
            <p:nvPr/>
          </p:nvSpPr>
          <p:spPr>
            <a:xfrm>
              <a:off x="3782323" y="2427041"/>
              <a:ext cx="83216" cy="83687"/>
            </a:xfrm>
            <a:custGeom>
              <a:avLst/>
              <a:gdLst/>
              <a:ahLst/>
              <a:cxnLst/>
              <a:rect l="l" t="t" r="r" b="b"/>
              <a:pathLst>
                <a:path w="3178" h="3196" extrusionOk="0">
                  <a:moveTo>
                    <a:pt x="1012" y="0"/>
                  </a:moveTo>
                  <a:lnTo>
                    <a:pt x="1" y="1021"/>
                  </a:lnTo>
                  <a:lnTo>
                    <a:pt x="2176" y="3196"/>
                  </a:lnTo>
                  <a:cubicBezTo>
                    <a:pt x="2214" y="3139"/>
                    <a:pt x="2252" y="3091"/>
                    <a:pt x="2300" y="3053"/>
                  </a:cubicBezTo>
                  <a:lnTo>
                    <a:pt x="3177" y="2175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7" name="Google Shape;3827;p45"/>
            <p:cNvSpPr/>
            <p:nvPr/>
          </p:nvSpPr>
          <p:spPr>
            <a:xfrm>
              <a:off x="3650167" y="2427041"/>
              <a:ext cx="168893" cy="162138"/>
            </a:xfrm>
            <a:custGeom>
              <a:avLst/>
              <a:gdLst/>
              <a:ahLst/>
              <a:cxnLst/>
              <a:rect l="l" t="t" r="r" b="b"/>
              <a:pathLst>
                <a:path w="6450" h="6192" extrusionOk="0">
                  <a:moveTo>
                    <a:pt x="6059" y="0"/>
                  </a:moveTo>
                  <a:lnTo>
                    <a:pt x="4971" y="1088"/>
                  </a:lnTo>
                  <a:cubicBezTo>
                    <a:pt x="4895" y="1164"/>
                    <a:pt x="4790" y="1212"/>
                    <a:pt x="4685" y="1221"/>
                  </a:cubicBezTo>
                  <a:cubicBezTo>
                    <a:pt x="4456" y="1240"/>
                    <a:pt x="4237" y="1336"/>
                    <a:pt x="4074" y="1498"/>
                  </a:cubicBezTo>
                  <a:lnTo>
                    <a:pt x="163" y="5419"/>
                  </a:lnTo>
                  <a:cubicBezTo>
                    <a:pt x="1" y="5571"/>
                    <a:pt x="1" y="5838"/>
                    <a:pt x="163" y="6001"/>
                  </a:cubicBezTo>
                  <a:lnTo>
                    <a:pt x="239" y="6077"/>
                  </a:lnTo>
                  <a:cubicBezTo>
                    <a:pt x="297" y="6134"/>
                    <a:pt x="363" y="6172"/>
                    <a:pt x="440" y="6191"/>
                  </a:cubicBezTo>
                  <a:cubicBezTo>
                    <a:pt x="411" y="6048"/>
                    <a:pt x="449" y="5905"/>
                    <a:pt x="554" y="5810"/>
                  </a:cubicBezTo>
                  <a:lnTo>
                    <a:pt x="4475" y="1889"/>
                  </a:lnTo>
                  <a:cubicBezTo>
                    <a:pt x="4637" y="1727"/>
                    <a:pt x="4847" y="1631"/>
                    <a:pt x="5076" y="1612"/>
                  </a:cubicBezTo>
                  <a:cubicBezTo>
                    <a:pt x="5181" y="1612"/>
                    <a:pt x="5286" y="1565"/>
                    <a:pt x="5362" y="1479"/>
                  </a:cubicBezTo>
                  <a:lnTo>
                    <a:pt x="6450" y="391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8" name="Google Shape;3828;p45"/>
            <p:cNvSpPr/>
            <p:nvPr/>
          </p:nvSpPr>
          <p:spPr>
            <a:xfrm>
              <a:off x="3792823" y="2413660"/>
              <a:ext cx="86699" cy="85782"/>
            </a:xfrm>
            <a:custGeom>
              <a:avLst/>
              <a:gdLst/>
              <a:ahLst/>
              <a:cxnLst/>
              <a:rect l="l" t="t" r="r" b="b"/>
              <a:pathLst>
                <a:path w="3311" h="3276" extrusionOk="0">
                  <a:moveTo>
                    <a:pt x="889" y="1"/>
                  </a:moveTo>
                  <a:cubicBezTo>
                    <a:pt x="833" y="1"/>
                    <a:pt x="778" y="24"/>
                    <a:pt x="735" y="72"/>
                  </a:cubicBezTo>
                  <a:lnTo>
                    <a:pt x="86" y="711"/>
                  </a:lnTo>
                  <a:cubicBezTo>
                    <a:pt x="0" y="797"/>
                    <a:pt x="0" y="940"/>
                    <a:pt x="86" y="1026"/>
                  </a:cubicBezTo>
                  <a:lnTo>
                    <a:pt x="2261" y="3211"/>
                  </a:lnTo>
                  <a:cubicBezTo>
                    <a:pt x="2304" y="3254"/>
                    <a:pt x="2361" y="3275"/>
                    <a:pt x="2419" y="3275"/>
                  </a:cubicBezTo>
                  <a:cubicBezTo>
                    <a:pt x="2476" y="3275"/>
                    <a:pt x="2533" y="3254"/>
                    <a:pt x="2576" y="3211"/>
                  </a:cubicBezTo>
                  <a:lnTo>
                    <a:pt x="3225" y="2562"/>
                  </a:lnTo>
                  <a:cubicBezTo>
                    <a:pt x="3311" y="2476"/>
                    <a:pt x="3311" y="2333"/>
                    <a:pt x="3225" y="2247"/>
                  </a:cubicBezTo>
                  <a:lnTo>
                    <a:pt x="1050" y="72"/>
                  </a:lnTo>
                  <a:cubicBezTo>
                    <a:pt x="1002" y="24"/>
                    <a:pt x="945" y="1"/>
                    <a:pt x="88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9" name="Google Shape;3829;p45"/>
            <p:cNvSpPr/>
            <p:nvPr/>
          </p:nvSpPr>
          <p:spPr>
            <a:xfrm>
              <a:off x="3792823" y="2413844"/>
              <a:ext cx="36999" cy="36450"/>
            </a:xfrm>
            <a:custGeom>
              <a:avLst/>
              <a:gdLst/>
              <a:ahLst/>
              <a:cxnLst/>
              <a:rect l="l" t="t" r="r" b="b"/>
              <a:pathLst>
                <a:path w="1413" h="1392" extrusionOk="0">
                  <a:moveTo>
                    <a:pt x="892" y="1"/>
                  </a:moveTo>
                  <a:cubicBezTo>
                    <a:pt x="835" y="1"/>
                    <a:pt x="778" y="22"/>
                    <a:pt x="735" y="65"/>
                  </a:cubicBezTo>
                  <a:lnTo>
                    <a:pt x="86" y="714"/>
                  </a:lnTo>
                  <a:cubicBezTo>
                    <a:pt x="0" y="800"/>
                    <a:pt x="0" y="943"/>
                    <a:pt x="86" y="1029"/>
                  </a:cubicBezTo>
                  <a:lnTo>
                    <a:pt x="449" y="1391"/>
                  </a:lnTo>
                  <a:lnTo>
                    <a:pt x="1412" y="428"/>
                  </a:lnTo>
                  <a:lnTo>
                    <a:pt x="1050" y="65"/>
                  </a:lnTo>
                  <a:cubicBezTo>
                    <a:pt x="1007" y="22"/>
                    <a:pt x="949" y="1"/>
                    <a:pt x="892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0" name="Google Shape;3830;p45"/>
            <p:cNvSpPr/>
            <p:nvPr/>
          </p:nvSpPr>
          <p:spPr>
            <a:xfrm>
              <a:off x="3691906" y="2556683"/>
              <a:ext cx="81226" cy="76958"/>
            </a:xfrm>
            <a:custGeom>
              <a:avLst/>
              <a:gdLst/>
              <a:ahLst/>
              <a:cxnLst/>
              <a:rect l="l" t="t" r="r" b="b"/>
              <a:pathLst>
                <a:path w="3102" h="2939" extrusionOk="0">
                  <a:moveTo>
                    <a:pt x="2801" y="0"/>
                  </a:moveTo>
                  <a:cubicBezTo>
                    <a:pt x="2752" y="0"/>
                    <a:pt x="2699" y="20"/>
                    <a:pt x="2652" y="67"/>
                  </a:cubicBezTo>
                  <a:lnTo>
                    <a:pt x="134" y="2576"/>
                  </a:lnTo>
                  <a:cubicBezTo>
                    <a:pt x="0" y="2710"/>
                    <a:pt x="96" y="2939"/>
                    <a:pt x="286" y="2939"/>
                  </a:cubicBezTo>
                  <a:cubicBezTo>
                    <a:pt x="334" y="2939"/>
                    <a:pt x="391" y="2919"/>
                    <a:pt x="429" y="2881"/>
                  </a:cubicBezTo>
                  <a:lnTo>
                    <a:pt x="2948" y="363"/>
                  </a:lnTo>
                  <a:cubicBezTo>
                    <a:pt x="3101" y="209"/>
                    <a:pt x="2964" y="0"/>
                    <a:pt x="2801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1" name="Google Shape;3831;p45"/>
            <p:cNvSpPr/>
            <p:nvPr/>
          </p:nvSpPr>
          <p:spPr>
            <a:xfrm>
              <a:off x="3676902" y="2533195"/>
              <a:ext cx="84970" cy="80702"/>
            </a:xfrm>
            <a:custGeom>
              <a:avLst/>
              <a:gdLst/>
              <a:ahLst/>
              <a:cxnLst/>
              <a:rect l="l" t="t" r="r" b="b"/>
              <a:pathLst>
                <a:path w="3245" h="3082" extrusionOk="0">
                  <a:moveTo>
                    <a:pt x="2945" y="1"/>
                  </a:moveTo>
                  <a:cubicBezTo>
                    <a:pt x="2895" y="1"/>
                    <a:pt x="2843" y="20"/>
                    <a:pt x="2796" y="67"/>
                  </a:cubicBezTo>
                  <a:lnTo>
                    <a:pt x="134" y="2719"/>
                  </a:lnTo>
                  <a:cubicBezTo>
                    <a:pt x="1" y="2853"/>
                    <a:pt x="96" y="3082"/>
                    <a:pt x="287" y="3082"/>
                  </a:cubicBezTo>
                  <a:cubicBezTo>
                    <a:pt x="335" y="3082"/>
                    <a:pt x="392" y="3063"/>
                    <a:pt x="430" y="3025"/>
                  </a:cubicBezTo>
                  <a:lnTo>
                    <a:pt x="3092" y="363"/>
                  </a:lnTo>
                  <a:cubicBezTo>
                    <a:pt x="3245" y="210"/>
                    <a:pt x="3108" y="1"/>
                    <a:pt x="294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2" name="Google Shape;3832;p45"/>
            <p:cNvSpPr/>
            <p:nvPr/>
          </p:nvSpPr>
          <p:spPr>
            <a:xfrm>
              <a:off x="3664412" y="2522433"/>
              <a:ext cx="72768" cy="69233"/>
            </a:xfrm>
            <a:custGeom>
              <a:avLst/>
              <a:gdLst/>
              <a:ahLst/>
              <a:cxnLst/>
              <a:rect l="l" t="t" r="r" b="b"/>
              <a:pathLst>
                <a:path w="2779" h="2644" extrusionOk="0">
                  <a:moveTo>
                    <a:pt x="2498" y="1"/>
                  </a:moveTo>
                  <a:cubicBezTo>
                    <a:pt x="2458" y="1"/>
                    <a:pt x="2417" y="12"/>
                    <a:pt x="2376" y="39"/>
                  </a:cubicBezTo>
                  <a:lnTo>
                    <a:pt x="134" y="2291"/>
                  </a:lnTo>
                  <a:cubicBezTo>
                    <a:pt x="1" y="2415"/>
                    <a:pt x="96" y="2644"/>
                    <a:pt x="287" y="2644"/>
                  </a:cubicBezTo>
                  <a:cubicBezTo>
                    <a:pt x="335" y="2644"/>
                    <a:pt x="392" y="2625"/>
                    <a:pt x="430" y="2587"/>
                  </a:cubicBezTo>
                  <a:lnTo>
                    <a:pt x="2672" y="345"/>
                  </a:lnTo>
                  <a:cubicBezTo>
                    <a:pt x="2778" y="185"/>
                    <a:pt x="2654" y="1"/>
                    <a:pt x="249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3" name="Google Shape;3833;p45"/>
            <p:cNvSpPr/>
            <p:nvPr/>
          </p:nvSpPr>
          <p:spPr>
            <a:xfrm>
              <a:off x="3533278" y="2534557"/>
              <a:ext cx="215607" cy="224746"/>
            </a:xfrm>
            <a:custGeom>
              <a:avLst/>
              <a:gdLst/>
              <a:ahLst/>
              <a:cxnLst/>
              <a:rect l="l" t="t" r="r" b="b"/>
              <a:pathLst>
                <a:path w="8234" h="8583" extrusionOk="0">
                  <a:moveTo>
                    <a:pt x="6112" y="1"/>
                  </a:moveTo>
                  <a:cubicBezTo>
                    <a:pt x="5998" y="1"/>
                    <a:pt x="5886" y="44"/>
                    <a:pt x="5801" y="130"/>
                  </a:cubicBezTo>
                  <a:lnTo>
                    <a:pt x="2462" y="3469"/>
                  </a:lnTo>
                  <a:lnTo>
                    <a:pt x="1965" y="2257"/>
                  </a:lnTo>
                  <a:cubicBezTo>
                    <a:pt x="1844" y="2052"/>
                    <a:pt x="1626" y="1926"/>
                    <a:pt x="1393" y="1926"/>
                  </a:cubicBezTo>
                  <a:cubicBezTo>
                    <a:pt x="1333" y="1926"/>
                    <a:pt x="1272" y="1934"/>
                    <a:pt x="1212" y="1952"/>
                  </a:cubicBezTo>
                  <a:cubicBezTo>
                    <a:pt x="1212" y="1952"/>
                    <a:pt x="935" y="2133"/>
                    <a:pt x="964" y="2238"/>
                  </a:cubicBezTo>
                  <a:cubicBezTo>
                    <a:pt x="1116" y="2715"/>
                    <a:pt x="1202" y="3888"/>
                    <a:pt x="1240" y="4594"/>
                  </a:cubicBezTo>
                  <a:cubicBezTo>
                    <a:pt x="1260" y="4947"/>
                    <a:pt x="1126" y="5291"/>
                    <a:pt x="878" y="5539"/>
                  </a:cubicBezTo>
                  <a:lnTo>
                    <a:pt x="0" y="6417"/>
                  </a:lnTo>
                  <a:lnTo>
                    <a:pt x="2166" y="8582"/>
                  </a:lnTo>
                  <a:lnTo>
                    <a:pt x="3253" y="7495"/>
                  </a:lnTo>
                  <a:cubicBezTo>
                    <a:pt x="3330" y="7418"/>
                    <a:pt x="3435" y="7371"/>
                    <a:pt x="3549" y="7371"/>
                  </a:cubicBezTo>
                  <a:cubicBezTo>
                    <a:pt x="3769" y="7351"/>
                    <a:pt x="3988" y="7256"/>
                    <a:pt x="4150" y="7094"/>
                  </a:cubicBezTo>
                  <a:lnTo>
                    <a:pt x="8071" y="3173"/>
                  </a:lnTo>
                  <a:cubicBezTo>
                    <a:pt x="8233" y="3011"/>
                    <a:pt x="8233" y="2753"/>
                    <a:pt x="8071" y="2591"/>
                  </a:cubicBezTo>
                  <a:lnTo>
                    <a:pt x="7985" y="2505"/>
                  </a:lnTo>
                  <a:cubicBezTo>
                    <a:pt x="7902" y="2427"/>
                    <a:pt x="7797" y="2386"/>
                    <a:pt x="7692" y="2386"/>
                  </a:cubicBezTo>
                  <a:cubicBezTo>
                    <a:pt x="7604" y="2386"/>
                    <a:pt x="7516" y="2416"/>
                    <a:pt x="7441" y="2477"/>
                  </a:cubicBezTo>
                  <a:lnTo>
                    <a:pt x="7394" y="2515"/>
                  </a:lnTo>
                  <a:lnTo>
                    <a:pt x="7575" y="2333"/>
                  </a:lnTo>
                  <a:cubicBezTo>
                    <a:pt x="7737" y="2162"/>
                    <a:pt x="7747" y="1904"/>
                    <a:pt x="7585" y="1732"/>
                  </a:cubicBezTo>
                  <a:lnTo>
                    <a:pt x="7575" y="1723"/>
                  </a:lnTo>
                  <a:lnTo>
                    <a:pt x="7518" y="1666"/>
                  </a:lnTo>
                  <a:cubicBezTo>
                    <a:pt x="7436" y="1584"/>
                    <a:pt x="7328" y="1544"/>
                    <a:pt x="7218" y="1544"/>
                  </a:cubicBezTo>
                  <a:cubicBezTo>
                    <a:pt x="7122" y="1544"/>
                    <a:pt x="7025" y="1575"/>
                    <a:pt x="6945" y="1637"/>
                  </a:cubicBezTo>
                  <a:lnTo>
                    <a:pt x="7003" y="1580"/>
                  </a:lnTo>
                  <a:cubicBezTo>
                    <a:pt x="7165" y="1418"/>
                    <a:pt x="7174" y="1151"/>
                    <a:pt x="7022" y="979"/>
                  </a:cubicBezTo>
                  <a:lnTo>
                    <a:pt x="7003" y="960"/>
                  </a:lnTo>
                  <a:lnTo>
                    <a:pt x="6955" y="912"/>
                  </a:lnTo>
                  <a:cubicBezTo>
                    <a:pt x="6872" y="830"/>
                    <a:pt x="6762" y="786"/>
                    <a:pt x="6651" y="786"/>
                  </a:cubicBezTo>
                  <a:cubicBezTo>
                    <a:pt x="6557" y="786"/>
                    <a:pt x="6461" y="818"/>
                    <a:pt x="6382" y="883"/>
                  </a:cubicBezTo>
                  <a:cubicBezTo>
                    <a:pt x="6363" y="893"/>
                    <a:pt x="6354" y="902"/>
                    <a:pt x="6344" y="912"/>
                  </a:cubicBezTo>
                  <a:lnTo>
                    <a:pt x="6344" y="912"/>
                  </a:lnTo>
                  <a:lnTo>
                    <a:pt x="6459" y="798"/>
                  </a:lnTo>
                  <a:cubicBezTo>
                    <a:pt x="6621" y="635"/>
                    <a:pt x="6631" y="368"/>
                    <a:pt x="6478" y="187"/>
                  </a:cubicBezTo>
                  <a:lnTo>
                    <a:pt x="6459" y="168"/>
                  </a:lnTo>
                  <a:lnTo>
                    <a:pt x="6430" y="130"/>
                  </a:lnTo>
                  <a:cubicBezTo>
                    <a:pt x="6340" y="44"/>
                    <a:pt x="6225" y="1"/>
                    <a:pt x="6112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4" name="Google Shape;3834;p45"/>
            <p:cNvSpPr/>
            <p:nvPr/>
          </p:nvSpPr>
          <p:spPr>
            <a:xfrm>
              <a:off x="3579730" y="2597401"/>
              <a:ext cx="168893" cy="161902"/>
            </a:xfrm>
            <a:custGeom>
              <a:avLst/>
              <a:gdLst/>
              <a:ahLst/>
              <a:cxnLst/>
              <a:rect l="l" t="t" r="r" b="b"/>
              <a:pathLst>
                <a:path w="6450" h="6183" extrusionOk="0">
                  <a:moveTo>
                    <a:pt x="6011" y="0"/>
                  </a:moveTo>
                  <a:lnTo>
                    <a:pt x="6011" y="0"/>
                  </a:lnTo>
                  <a:cubicBezTo>
                    <a:pt x="6039" y="134"/>
                    <a:pt x="6001" y="277"/>
                    <a:pt x="5906" y="382"/>
                  </a:cubicBezTo>
                  <a:lnTo>
                    <a:pt x="1985" y="4303"/>
                  </a:lnTo>
                  <a:cubicBezTo>
                    <a:pt x="1823" y="4455"/>
                    <a:pt x="1603" y="4560"/>
                    <a:pt x="1384" y="4570"/>
                  </a:cubicBezTo>
                  <a:cubicBezTo>
                    <a:pt x="1269" y="4579"/>
                    <a:pt x="1165" y="4627"/>
                    <a:pt x="1088" y="4703"/>
                  </a:cubicBezTo>
                  <a:lnTo>
                    <a:pt x="1" y="5791"/>
                  </a:lnTo>
                  <a:lnTo>
                    <a:pt x="392" y="6182"/>
                  </a:lnTo>
                  <a:lnTo>
                    <a:pt x="1479" y="5095"/>
                  </a:lnTo>
                  <a:cubicBezTo>
                    <a:pt x="1556" y="5018"/>
                    <a:pt x="1661" y="4971"/>
                    <a:pt x="1775" y="4971"/>
                  </a:cubicBezTo>
                  <a:cubicBezTo>
                    <a:pt x="2004" y="4951"/>
                    <a:pt x="2214" y="4856"/>
                    <a:pt x="2376" y="4694"/>
                  </a:cubicBezTo>
                  <a:lnTo>
                    <a:pt x="6297" y="773"/>
                  </a:lnTo>
                  <a:cubicBezTo>
                    <a:pt x="6450" y="611"/>
                    <a:pt x="6450" y="353"/>
                    <a:pt x="6297" y="191"/>
                  </a:cubicBezTo>
                  <a:lnTo>
                    <a:pt x="6211" y="115"/>
                  </a:lnTo>
                  <a:cubicBezTo>
                    <a:pt x="6154" y="57"/>
                    <a:pt x="6087" y="19"/>
                    <a:pt x="601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5" name="Google Shape;3835;p45"/>
            <p:cNvSpPr/>
            <p:nvPr/>
          </p:nvSpPr>
          <p:spPr>
            <a:xfrm>
              <a:off x="3533278" y="2675825"/>
              <a:ext cx="83216" cy="83713"/>
            </a:xfrm>
            <a:custGeom>
              <a:avLst/>
              <a:gdLst/>
              <a:ahLst/>
              <a:cxnLst/>
              <a:rect l="l" t="t" r="r" b="b"/>
              <a:pathLst>
                <a:path w="3178" h="3197" extrusionOk="0">
                  <a:moveTo>
                    <a:pt x="1002" y="1"/>
                  </a:moveTo>
                  <a:cubicBezTo>
                    <a:pt x="964" y="48"/>
                    <a:pt x="926" y="96"/>
                    <a:pt x="878" y="144"/>
                  </a:cubicBezTo>
                  <a:lnTo>
                    <a:pt x="0" y="1022"/>
                  </a:lnTo>
                  <a:lnTo>
                    <a:pt x="2166" y="3197"/>
                  </a:lnTo>
                  <a:lnTo>
                    <a:pt x="3177" y="2176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6" name="Google Shape;3836;p45"/>
            <p:cNvSpPr/>
            <p:nvPr/>
          </p:nvSpPr>
          <p:spPr>
            <a:xfrm>
              <a:off x="3519295" y="2687137"/>
              <a:ext cx="86934" cy="85834"/>
            </a:xfrm>
            <a:custGeom>
              <a:avLst/>
              <a:gdLst/>
              <a:ahLst/>
              <a:cxnLst/>
              <a:rect l="l" t="t" r="r" b="b"/>
              <a:pathLst>
                <a:path w="3320" h="3278" extrusionOk="0">
                  <a:moveTo>
                    <a:pt x="893" y="0"/>
                  </a:moveTo>
                  <a:cubicBezTo>
                    <a:pt x="835" y="0"/>
                    <a:pt x="778" y="22"/>
                    <a:pt x="735" y="65"/>
                  </a:cubicBezTo>
                  <a:lnTo>
                    <a:pt x="86" y="714"/>
                  </a:lnTo>
                  <a:cubicBezTo>
                    <a:pt x="0" y="799"/>
                    <a:pt x="0" y="943"/>
                    <a:pt x="86" y="1028"/>
                  </a:cubicBezTo>
                  <a:lnTo>
                    <a:pt x="2271" y="3213"/>
                  </a:lnTo>
                  <a:cubicBezTo>
                    <a:pt x="2313" y="3256"/>
                    <a:pt x="2371" y="3277"/>
                    <a:pt x="2428" y="3277"/>
                  </a:cubicBezTo>
                  <a:cubicBezTo>
                    <a:pt x="2485" y="3277"/>
                    <a:pt x="2542" y="3256"/>
                    <a:pt x="2585" y="3213"/>
                  </a:cubicBezTo>
                  <a:lnTo>
                    <a:pt x="3234" y="2555"/>
                  </a:lnTo>
                  <a:cubicBezTo>
                    <a:pt x="3320" y="2469"/>
                    <a:pt x="3320" y="2326"/>
                    <a:pt x="3234" y="2240"/>
                  </a:cubicBezTo>
                  <a:lnTo>
                    <a:pt x="1059" y="65"/>
                  </a:lnTo>
                  <a:cubicBezTo>
                    <a:pt x="1011" y="22"/>
                    <a:pt x="952" y="0"/>
                    <a:pt x="89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p45"/>
            <p:cNvSpPr/>
            <p:nvPr/>
          </p:nvSpPr>
          <p:spPr>
            <a:xfrm>
              <a:off x="3569230" y="2736286"/>
              <a:ext cx="36764" cy="36685"/>
            </a:xfrm>
            <a:custGeom>
              <a:avLst/>
              <a:gdLst/>
              <a:ahLst/>
              <a:cxnLst/>
              <a:rect l="l" t="t" r="r" b="b"/>
              <a:pathLst>
                <a:path w="1404" h="1401" extrusionOk="0">
                  <a:moveTo>
                    <a:pt x="965" y="0"/>
                  </a:moveTo>
                  <a:lnTo>
                    <a:pt x="1" y="964"/>
                  </a:lnTo>
                  <a:lnTo>
                    <a:pt x="364" y="1336"/>
                  </a:lnTo>
                  <a:cubicBezTo>
                    <a:pt x="406" y="1379"/>
                    <a:pt x="464" y="1400"/>
                    <a:pt x="521" y="1400"/>
                  </a:cubicBezTo>
                  <a:cubicBezTo>
                    <a:pt x="578" y="1400"/>
                    <a:pt x="635" y="1379"/>
                    <a:pt x="678" y="1336"/>
                  </a:cubicBezTo>
                  <a:lnTo>
                    <a:pt x="1318" y="678"/>
                  </a:lnTo>
                  <a:cubicBezTo>
                    <a:pt x="1403" y="592"/>
                    <a:pt x="1403" y="449"/>
                    <a:pt x="1318" y="363"/>
                  </a:cubicBezTo>
                  <a:lnTo>
                    <a:pt x="96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45"/>
            <p:cNvSpPr/>
            <p:nvPr/>
          </p:nvSpPr>
          <p:spPr>
            <a:xfrm>
              <a:off x="3623694" y="2539427"/>
              <a:ext cx="83478" cy="86646"/>
            </a:xfrm>
            <a:custGeom>
              <a:avLst/>
              <a:gdLst/>
              <a:ahLst/>
              <a:cxnLst/>
              <a:rect l="l" t="t" r="r" b="b"/>
              <a:pathLst>
                <a:path w="3188" h="3309" extrusionOk="0">
                  <a:moveTo>
                    <a:pt x="3034" y="1"/>
                  </a:moveTo>
                  <a:lnTo>
                    <a:pt x="87" y="2949"/>
                  </a:lnTo>
                  <a:cubicBezTo>
                    <a:pt x="1" y="3025"/>
                    <a:pt x="1" y="3159"/>
                    <a:pt x="87" y="3245"/>
                  </a:cubicBezTo>
                  <a:cubicBezTo>
                    <a:pt x="125" y="3287"/>
                    <a:pt x="177" y="3309"/>
                    <a:pt x="231" y="3309"/>
                  </a:cubicBezTo>
                  <a:cubicBezTo>
                    <a:pt x="285" y="3309"/>
                    <a:pt x="339" y="3287"/>
                    <a:pt x="382" y="3245"/>
                  </a:cubicBezTo>
                  <a:lnTo>
                    <a:pt x="2891" y="726"/>
                  </a:lnTo>
                  <a:lnTo>
                    <a:pt x="3015" y="612"/>
                  </a:lnTo>
                  <a:cubicBezTo>
                    <a:pt x="3178" y="440"/>
                    <a:pt x="3187" y="182"/>
                    <a:pt x="303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9" name="Google Shape;3839;p45"/>
            <p:cNvSpPr/>
            <p:nvPr/>
          </p:nvSpPr>
          <p:spPr>
            <a:xfrm>
              <a:off x="3633147" y="2559930"/>
              <a:ext cx="88243" cy="89657"/>
            </a:xfrm>
            <a:custGeom>
              <a:avLst/>
              <a:gdLst/>
              <a:ahLst/>
              <a:cxnLst/>
              <a:rect l="l" t="t" r="r" b="b"/>
              <a:pathLst>
                <a:path w="3370" h="3424" extrusionOk="0">
                  <a:moveTo>
                    <a:pt x="3208" y="0"/>
                  </a:moveTo>
                  <a:lnTo>
                    <a:pt x="155" y="3063"/>
                  </a:lnTo>
                  <a:cubicBezTo>
                    <a:pt x="1" y="3209"/>
                    <a:pt x="140" y="3424"/>
                    <a:pt x="304" y="3424"/>
                  </a:cubicBezTo>
                  <a:cubicBezTo>
                    <a:pt x="353" y="3424"/>
                    <a:pt x="404" y="3405"/>
                    <a:pt x="451" y="3358"/>
                  </a:cubicBezTo>
                  <a:lnTo>
                    <a:pt x="3112" y="697"/>
                  </a:lnTo>
                  <a:lnTo>
                    <a:pt x="3198" y="601"/>
                  </a:lnTo>
                  <a:cubicBezTo>
                    <a:pt x="3360" y="439"/>
                    <a:pt x="3370" y="172"/>
                    <a:pt x="320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p45"/>
            <p:cNvSpPr/>
            <p:nvPr/>
          </p:nvSpPr>
          <p:spPr>
            <a:xfrm>
              <a:off x="3656635" y="2579909"/>
              <a:ext cx="79760" cy="80938"/>
            </a:xfrm>
            <a:custGeom>
              <a:avLst/>
              <a:gdLst/>
              <a:ahLst/>
              <a:cxnLst/>
              <a:rect l="l" t="t" r="r" b="b"/>
              <a:pathLst>
                <a:path w="3046" h="3091" extrusionOk="0">
                  <a:moveTo>
                    <a:pt x="2883" y="0"/>
                  </a:moveTo>
                  <a:lnTo>
                    <a:pt x="155" y="2729"/>
                  </a:lnTo>
                  <a:cubicBezTo>
                    <a:pt x="1" y="2876"/>
                    <a:pt x="140" y="3090"/>
                    <a:pt x="304" y="3090"/>
                  </a:cubicBezTo>
                  <a:cubicBezTo>
                    <a:pt x="353" y="3090"/>
                    <a:pt x="404" y="3071"/>
                    <a:pt x="450" y="3025"/>
                  </a:cubicBezTo>
                  <a:lnTo>
                    <a:pt x="2692" y="773"/>
                  </a:lnTo>
                  <a:lnTo>
                    <a:pt x="2874" y="592"/>
                  </a:lnTo>
                  <a:cubicBezTo>
                    <a:pt x="3036" y="430"/>
                    <a:pt x="3045" y="163"/>
                    <a:pt x="2883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1" name="Google Shape;3841;p45"/>
          <p:cNvGrpSpPr/>
          <p:nvPr/>
        </p:nvGrpSpPr>
        <p:grpSpPr>
          <a:xfrm>
            <a:off x="1512527" y="5078701"/>
            <a:ext cx="514981" cy="359735"/>
            <a:chOff x="1330255" y="3845718"/>
            <a:chExt cx="358997" cy="250774"/>
          </a:xfrm>
        </p:grpSpPr>
        <p:sp>
          <p:nvSpPr>
            <p:cNvPr id="3842" name="Google Shape;3842;p45"/>
            <p:cNvSpPr/>
            <p:nvPr/>
          </p:nvSpPr>
          <p:spPr>
            <a:xfrm>
              <a:off x="1445417" y="3845718"/>
              <a:ext cx="243835" cy="247762"/>
            </a:xfrm>
            <a:custGeom>
              <a:avLst/>
              <a:gdLst/>
              <a:ahLst/>
              <a:cxnLst/>
              <a:rect l="l" t="t" r="r" b="b"/>
              <a:pathLst>
                <a:path w="9312" h="9462" extrusionOk="0">
                  <a:moveTo>
                    <a:pt x="6267" y="0"/>
                  </a:moveTo>
                  <a:cubicBezTo>
                    <a:pt x="6153" y="0"/>
                    <a:pt x="6050" y="20"/>
                    <a:pt x="6020" y="84"/>
                  </a:cubicBezTo>
                  <a:cubicBezTo>
                    <a:pt x="5629" y="828"/>
                    <a:pt x="4360" y="2297"/>
                    <a:pt x="3587" y="3156"/>
                  </a:cubicBezTo>
                  <a:cubicBezTo>
                    <a:pt x="3215" y="3566"/>
                    <a:pt x="2700" y="3814"/>
                    <a:pt x="2156" y="3843"/>
                  </a:cubicBezTo>
                  <a:lnTo>
                    <a:pt x="0" y="3843"/>
                  </a:lnTo>
                  <a:lnTo>
                    <a:pt x="0" y="8889"/>
                  </a:lnTo>
                  <a:lnTo>
                    <a:pt x="2538" y="8889"/>
                  </a:lnTo>
                  <a:cubicBezTo>
                    <a:pt x="2719" y="8889"/>
                    <a:pt x="2891" y="8956"/>
                    <a:pt x="3034" y="9071"/>
                  </a:cubicBezTo>
                  <a:cubicBezTo>
                    <a:pt x="3311" y="9319"/>
                    <a:pt x="3683" y="9452"/>
                    <a:pt x="4055" y="9462"/>
                  </a:cubicBezTo>
                  <a:lnTo>
                    <a:pt x="7680" y="9462"/>
                  </a:lnTo>
                  <a:cubicBezTo>
                    <a:pt x="8052" y="9462"/>
                    <a:pt x="8357" y="9156"/>
                    <a:pt x="8357" y="8775"/>
                  </a:cubicBezTo>
                  <a:lnTo>
                    <a:pt x="8357" y="8584"/>
                  </a:lnTo>
                  <a:cubicBezTo>
                    <a:pt x="8357" y="8212"/>
                    <a:pt x="8052" y="7907"/>
                    <a:pt x="7680" y="7907"/>
                  </a:cubicBezTo>
                  <a:lnTo>
                    <a:pt x="8100" y="7907"/>
                  </a:lnTo>
                  <a:cubicBezTo>
                    <a:pt x="8491" y="7907"/>
                    <a:pt x="8806" y="7592"/>
                    <a:pt x="8806" y="7201"/>
                  </a:cubicBezTo>
                  <a:lnTo>
                    <a:pt x="8806" y="7067"/>
                  </a:lnTo>
                  <a:cubicBezTo>
                    <a:pt x="8806" y="6676"/>
                    <a:pt x="8491" y="6361"/>
                    <a:pt x="8100" y="6361"/>
                  </a:cubicBezTo>
                  <a:lnTo>
                    <a:pt x="8310" y="6361"/>
                  </a:lnTo>
                  <a:cubicBezTo>
                    <a:pt x="8710" y="6361"/>
                    <a:pt x="9025" y="6037"/>
                    <a:pt x="9025" y="5646"/>
                  </a:cubicBezTo>
                  <a:lnTo>
                    <a:pt x="9025" y="5531"/>
                  </a:lnTo>
                  <a:cubicBezTo>
                    <a:pt x="9025" y="5140"/>
                    <a:pt x="8710" y="4816"/>
                    <a:pt x="8310" y="4816"/>
                  </a:cubicBezTo>
                  <a:lnTo>
                    <a:pt x="8577" y="4816"/>
                  </a:lnTo>
                  <a:cubicBezTo>
                    <a:pt x="8987" y="4816"/>
                    <a:pt x="9311" y="4491"/>
                    <a:pt x="9311" y="4081"/>
                  </a:cubicBezTo>
                  <a:lnTo>
                    <a:pt x="9311" y="4005"/>
                  </a:lnTo>
                  <a:cubicBezTo>
                    <a:pt x="9311" y="3595"/>
                    <a:pt x="8987" y="3270"/>
                    <a:pt x="8577" y="3270"/>
                  </a:cubicBezTo>
                  <a:lnTo>
                    <a:pt x="6316" y="3270"/>
                  </a:lnTo>
                  <a:lnTo>
                    <a:pt x="7155" y="1286"/>
                  </a:lnTo>
                  <a:cubicBezTo>
                    <a:pt x="7289" y="799"/>
                    <a:pt x="7069" y="294"/>
                    <a:pt x="6640" y="46"/>
                  </a:cubicBezTo>
                  <a:cubicBezTo>
                    <a:pt x="6640" y="46"/>
                    <a:pt x="6441" y="0"/>
                    <a:pt x="6267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3" name="Google Shape;3843;p45"/>
            <p:cNvSpPr/>
            <p:nvPr/>
          </p:nvSpPr>
          <p:spPr>
            <a:xfrm>
              <a:off x="1445417" y="4055250"/>
              <a:ext cx="218854" cy="38492"/>
            </a:xfrm>
            <a:custGeom>
              <a:avLst/>
              <a:gdLst/>
              <a:ahLst/>
              <a:cxnLst/>
              <a:rect l="l" t="t" r="r" b="b"/>
              <a:pathLst>
                <a:path w="8358" h="1470" extrusionOk="0">
                  <a:moveTo>
                    <a:pt x="0" y="0"/>
                  </a:moveTo>
                  <a:lnTo>
                    <a:pt x="0" y="897"/>
                  </a:lnTo>
                  <a:lnTo>
                    <a:pt x="2538" y="897"/>
                  </a:lnTo>
                  <a:cubicBezTo>
                    <a:pt x="2719" y="897"/>
                    <a:pt x="2901" y="964"/>
                    <a:pt x="3034" y="1078"/>
                  </a:cubicBezTo>
                  <a:cubicBezTo>
                    <a:pt x="3320" y="1326"/>
                    <a:pt x="3683" y="1460"/>
                    <a:pt x="4055" y="1469"/>
                  </a:cubicBezTo>
                  <a:lnTo>
                    <a:pt x="7680" y="1469"/>
                  </a:lnTo>
                  <a:cubicBezTo>
                    <a:pt x="8052" y="1469"/>
                    <a:pt x="8357" y="1164"/>
                    <a:pt x="8357" y="782"/>
                  </a:cubicBezTo>
                  <a:lnTo>
                    <a:pt x="8357" y="592"/>
                  </a:lnTo>
                  <a:cubicBezTo>
                    <a:pt x="8357" y="468"/>
                    <a:pt x="8329" y="344"/>
                    <a:pt x="8262" y="239"/>
                  </a:cubicBezTo>
                  <a:cubicBezTo>
                    <a:pt x="8138" y="439"/>
                    <a:pt x="7919" y="563"/>
                    <a:pt x="7680" y="572"/>
                  </a:cubicBezTo>
                  <a:lnTo>
                    <a:pt x="4055" y="572"/>
                  </a:lnTo>
                  <a:cubicBezTo>
                    <a:pt x="3683" y="563"/>
                    <a:pt x="3311" y="429"/>
                    <a:pt x="3034" y="181"/>
                  </a:cubicBezTo>
                  <a:cubicBezTo>
                    <a:pt x="2891" y="67"/>
                    <a:pt x="2719" y="0"/>
                    <a:pt x="253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4" name="Google Shape;3844;p45"/>
            <p:cNvSpPr/>
            <p:nvPr/>
          </p:nvSpPr>
          <p:spPr>
            <a:xfrm>
              <a:off x="1445417" y="3946085"/>
              <a:ext cx="56219" cy="132653"/>
            </a:xfrm>
            <a:custGeom>
              <a:avLst/>
              <a:gdLst/>
              <a:ahLst/>
              <a:cxnLst/>
              <a:rect l="l" t="t" r="r" b="b"/>
              <a:pathLst>
                <a:path w="2147" h="5066" extrusionOk="0">
                  <a:moveTo>
                    <a:pt x="2147" y="0"/>
                  </a:moveTo>
                  <a:lnTo>
                    <a:pt x="2061" y="10"/>
                  </a:lnTo>
                  <a:lnTo>
                    <a:pt x="0" y="10"/>
                  </a:lnTo>
                  <a:lnTo>
                    <a:pt x="0" y="5066"/>
                  </a:lnTo>
                  <a:lnTo>
                    <a:pt x="2147" y="5066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5" name="Google Shape;3845;p45"/>
            <p:cNvSpPr/>
            <p:nvPr/>
          </p:nvSpPr>
          <p:spPr>
            <a:xfrm>
              <a:off x="1418446" y="3936083"/>
              <a:ext cx="58969" cy="152659"/>
            </a:xfrm>
            <a:custGeom>
              <a:avLst/>
              <a:gdLst/>
              <a:ahLst/>
              <a:cxnLst/>
              <a:rect l="l" t="t" r="r" b="b"/>
              <a:pathLst>
                <a:path w="2252" h="5830" extrusionOk="0">
                  <a:moveTo>
                    <a:pt x="0" y="1"/>
                  </a:moveTo>
                  <a:lnTo>
                    <a:pt x="0" y="5829"/>
                  </a:lnTo>
                  <a:lnTo>
                    <a:pt x="2023" y="5829"/>
                  </a:lnTo>
                  <a:cubicBezTo>
                    <a:pt x="2147" y="5829"/>
                    <a:pt x="2251" y="5734"/>
                    <a:pt x="2251" y="5610"/>
                  </a:cubicBezTo>
                  <a:lnTo>
                    <a:pt x="2251" y="220"/>
                  </a:lnTo>
                  <a:cubicBezTo>
                    <a:pt x="2251" y="106"/>
                    <a:pt x="2147" y="1"/>
                    <a:pt x="2023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6" name="Google Shape;3846;p45"/>
            <p:cNvSpPr/>
            <p:nvPr/>
          </p:nvSpPr>
          <p:spPr>
            <a:xfrm>
              <a:off x="1418446" y="4056743"/>
              <a:ext cx="58969" cy="31998"/>
            </a:xfrm>
            <a:custGeom>
              <a:avLst/>
              <a:gdLst/>
              <a:ahLst/>
              <a:cxnLst/>
              <a:rect l="l" t="t" r="r" b="b"/>
              <a:pathLst>
                <a:path w="2252" h="1222" extrusionOk="0">
                  <a:moveTo>
                    <a:pt x="0" y="0"/>
                  </a:moveTo>
                  <a:lnTo>
                    <a:pt x="0" y="1221"/>
                  </a:lnTo>
                  <a:lnTo>
                    <a:pt x="2023" y="1221"/>
                  </a:lnTo>
                  <a:cubicBezTo>
                    <a:pt x="2147" y="1221"/>
                    <a:pt x="2251" y="1126"/>
                    <a:pt x="2251" y="1002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p45"/>
            <p:cNvSpPr/>
            <p:nvPr/>
          </p:nvSpPr>
          <p:spPr>
            <a:xfrm>
              <a:off x="1330255" y="3928332"/>
              <a:ext cx="92459" cy="168160"/>
            </a:xfrm>
            <a:custGeom>
              <a:avLst/>
              <a:gdLst/>
              <a:ahLst/>
              <a:cxnLst/>
              <a:rect l="l" t="t" r="r" b="b"/>
              <a:pathLst>
                <a:path w="3531" h="6422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202"/>
                  </a:lnTo>
                  <a:cubicBezTo>
                    <a:pt x="0" y="6326"/>
                    <a:pt x="105" y="6421"/>
                    <a:pt x="229" y="6421"/>
                  </a:cubicBezTo>
                  <a:lnTo>
                    <a:pt x="3311" y="6421"/>
                  </a:lnTo>
                  <a:cubicBezTo>
                    <a:pt x="3435" y="6421"/>
                    <a:pt x="3530" y="6326"/>
                    <a:pt x="3530" y="6202"/>
                  </a:cubicBezTo>
                  <a:lnTo>
                    <a:pt x="3530" y="220"/>
                  </a:lnTo>
                  <a:cubicBezTo>
                    <a:pt x="3530" y="96"/>
                    <a:pt x="3435" y="1"/>
                    <a:pt x="332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45"/>
            <p:cNvSpPr/>
            <p:nvPr/>
          </p:nvSpPr>
          <p:spPr>
            <a:xfrm>
              <a:off x="1330255" y="4056743"/>
              <a:ext cx="92459" cy="39749"/>
            </a:xfrm>
            <a:custGeom>
              <a:avLst/>
              <a:gdLst/>
              <a:ahLst/>
              <a:cxnLst/>
              <a:rect l="l" t="t" r="r" b="b"/>
              <a:pathLst>
                <a:path w="3531" h="1518" extrusionOk="0">
                  <a:moveTo>
                    <a:pt x="0" y="0"/>
                  </a:moveTo>
                  <a:lnTo>
                    <a:pt x="0" y="1298"/>
                  </a:lnTo>
                  <a:cubicBezTo>
                    <a:pt x="0" y="1422"/>
                    <a:pt x="105" y="1517"/>
                    <a:pt x="229" y="1517"/>
                  </a:cubicBezTo>
                  <a:lnTo>
                    <a:pt x="3311" y="1517"/>
                  </a:lnTo>
                  <a:cubicBezTo>
                    <a:pt x="3435" y="1517"/>
                    <a:pt x="3530" y="1422"/>
                    <a:pt x="3530" y="1298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9" name="Google Shape;3849;p45"/>
            <p:cNvSpPr/>
            <p:nvPr/>
          </p:nvSpPr>
          <p:spPr>
            <a:xfrm>
              <a:off x="1631435" y="3961037"/>
              <a:ext cx="56062" cy="10841"/>
            </a:xfrm>
            <a:custGeom>
              <a:avLst/>
              <a:gdLst/>
              <a:ahLst/>
              <a:cxnLst/>
              <a:rect l="l" t="t" r="r" b="b"/>
              <a:pathLst>
                <a:path w="2141" h="414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1473" y="412"/>
                  </a:lnTo>
                  <a:cubicBezTo>
                    <a:pt x="1759" y="412"/>
                    <a:pt x="2017" y="250"/>
                    <a:pt x="2141" y="2"/>
                  </a:cubicBezTo>
                  <a:lnTo>
                    <a:pt x="290" y="2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0" name="Google Shape;3850;p45"/>
            <p:cNvSpPr/>
            <p:nvPr/>
          </p:nvSpPr>
          <p:spPr>
            <a:xfrm>
              <a:off x="1632273" y="4001545"/>
              <a:ext cx="47971" cy="10998"/>
            </a:xfrm>
            <a:custGeom>
              <a:avLst/>
              <a:gdLst/>
              <a:ahLst/>
              <a:cxnLst/>
              <a:rect l="l" t="t" r="r" b="b"/>
              <a:pathLst>
                <a:path w="1832" h="420" extrusionOk="0">
                  <a:moveTo>
                    <a:pt x="258" y="0"/>
                  </a:moveTo>
                  <a:cubicBezTo>
                    <a:pt x="0" y="19"/>
                    <a:pt x="0" y="391"/>
                    <a:pt x="258" y="420"/>
                  </a:cubicBezTo>
                  <a:lnTo>
                    <a:pt x="1174" y="420"/>
                  </a:lnTo>
                  <a:cubicBezTo>
                    <a:pt x="1460" y="420"/>
                    <a:pt x="1708" y="258"/>
                    <a:pt x="183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p45"/>
            <p:cNvSpPr/>
            <p:nvPr/>
          </p:nvSpPr>
          <p:spPr>
            <a:xfrm>
              <a:off x="1631435" y="4041975"/>
              <a:ext cx="43074" cy="10814"/>
            </a:xfrm>
            <a:custGeom>
              <a:avLst/>
              <a:gdLst/>
              <a:ahLst/>
              <a:cxnLst/>
              <a:rect l="l" t="t" r="r" b="b"/>
              <a:pathLst>
                <a:path w="1645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996" y="412"/>
                  </a:lnTo>
                  <a:cubicBezTo>
                    <a:pt x="1272" y="412"/>
                    <a:pt x="1530" y="250"/>
                    <a:pt x="1645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2" name="Google Shape;3852;p45"/>
          <p:cNvGrpSpPr/>
          <p:nvPr/>
        </p:nvGrpSpPr>
        <p:grpSpPr>
          <a:xfrm>
            <a:off x="4072893" y="5000761"/>
            <a:ext cx="535677" cy="515432"/>
            <a:chOff x="3115103" y="3791384"/>
            <a:chExt cx="373424" cy="359311"/>
          </a:xfrm>
        </p:grpSpPr>
        <p:sp>
          <p:nvSpPr>
            <p:cNvPr id="3853" name="Google Shape;3853;p45"/>
            <p:cNvSpPr/>
            <p:nvPr/>
          </p:nvSpPr>
          <p:spPr>
            <a:xfrm>
              <a:off x="3115103" y="3891908"/>
              <a:ext cx="159152" cy="180598"/>
            </a:xfrm>
            <a:custGeom>
              <a:avLst/>
              <a:gdLst/>
              <a:ahLst/>
              <a:cxnLst/>
              <a:rect l="l" t="t" r="r" b="b"/>
              <a:pathLst>
                <a:path w="6078" h="6897" extrusionOk="0">
                  <a:moveTo>
                    <a:pt x="2429" y="0"/>
                  </a:moveTo>
                  <a:cubicBezTo>
                    <a:pt x="1860" y="0"/>
                    <a:pt x="1292" y="220"/>
                    <a:pt x="859" y="657"/>
                  </a:cubicBezTo>
                  <a:cubicBezTo>
                    <a:pt x="0" y="1525"/>
                    <a:pt x="10" y="2918"/>
                    <a:pt x="878" y="3777"/>
                  </a:cubicBezTo>
                  <a:lnTo>
                    <a:pt x="1651" y="4550"/>
                  </a:lnTo>
                  <a:cubicBezTo>
                    <a:pt x="2080" y="4979"/>
                    <a:pt x="2214" y="5628"/>
                    <a:pt x="1985" y="6190"/>
                  </a:cubicBezTo>
                  <a:cubicBezTo>
                    <a:pt x="1908" y="6372"/>
                    <a:pt x="1956" y="6582"/>
                    <a:pt x="2090" y="6725"/>
                  </a:cubicBezTo>
                  <a:lnTo>
                    <a:pt x="2118" y="6753"/>
                  </a:lnTo>
                  <a:cubicBezTo>
                    <a:pt x="2212" y="6851"/>
                    <a:pt x="2334" y="6897"/>
                    <a:pt x="2455" y="6897"/>
                  </a:cubicBezTo>
                  <a:cubicBezTo>
                    <a:pt x="2641" y="6897"/>
                    <a:pt x="2825" y="6788"/>
                    <a:pt x="2901" y="6591"/>
                  </a:cubicBezTo>
                  <a:cubicBezTo>
                    <a:pt x="3292" y="5656"/>
                    <a:pt x="3072" y="4569"/>
                    <a:pt x="2357" y="3853"/>
                  </a:cubicBezTo>
                  <a:lnTo>
                    <a:pt x="1565" y="3061"/>
                  </a:lnTo>
                  <a:cubicBezTo>
                    <a:pt x="1097" y="2594"/>
                    <a:pt x="1097" y="1840"/>
                    <a:pt x="1546" y="1363"/>
                  </a:cubicBezTo>
                  <a:cubicBezTo>
                    <a:pt x="1789" y="1120"/>
                    <a:pt x="2106" y="998"/>
                    <a:pt x="2422" y="998"/>
                  </a:cubicBezTo>
                  <a:cubicBezTo>
                    <a:pt x="2738" y="998"/>
                    <a:pt x="3053" y="1120"/>
                    <a:pt x="3292" y="1363"/>
                  </a:cubicBezTo>
                  <a:lnTo>
                    <a:pt x="5181" y="3252"/>
                  </a:lnTo>
                  <a:cubicBezTo>
                    <a:pt x="5277" y="3349"/>
                    <a:pt x="5403" y="3396"/>
                    <a:pt x="5530" y="3396"/>
                  </a:cubicBezTo>
                  <a:cubicBezTo>
                    <a:pt x="5654" y="3396"/>
                    <a:pt x="5778" y="3351"/>
                    <a:pt x="5877" y="3262"/>
                  </a:cubicBezTo>
                  <a:cubicBezTo>
                    <a:pt x="6077" y="3061"/>
                    <a:pt x="6077" y="2746"/>
                    <a:pt x="5877" y="2546"/>
                  </a:cubicBezTo>
                  <a:lnTo>
                    <a:pt x="3979" y="648"/>
                  </a:lnTo>
                  <a:lnTo>
                    <a:pt x="3979" y="638"/>
                  </a:lnTo>
                  <a:cubicBezTo>
                    <a:pt x="3548" y="212"/>
                    <a:pt x="2989" y="0"/>
                    <a:pt x="242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4" name="Google Shape;3854;p45"/>
            <p:cNvSpPr/>
            <p:nvPr/>
          </p:nvSpPr>
          <p:spPr>
            <a:xfrm>
              <a:off x="3232517" y="3940586"/>
              <a:ext cx="45798" cy="40561"/>
            </a:xfrm>
            <a:custGeom>
              <a:avLst/>
              <a:gdLst/>
              <a:ahLst/>
              <a:cxnLst/>
              <a:rect l="l" t="t" r="r" b="b"/>
              <a:pathLst>
                <a:path w="1749" h="1549" extrusionOk="0">
                  <a:moveTo>
                    <a:pt x="706" y="0"/>
                  </a:moveTo>
                  <a:lnTo>
                    <a:pt x="0" y="697"/>
                  </a:lnTo>
                  <a:lnTo>
                    <a:pt x="697" y="1403"/>
                  </a:lnTo>
                  <a:cubicBezTo>
                    <a:pt x="803" y="1505"/>
                    <a:pt x="922" y="1548"/>
                    <a:pt x="1035" y="1548"/>
                  </a:cubicBezTo>
                  <a:cubicBezTo>
                    <a:pt x="1419" y="1548"/>
                    <a:pt x="1748" y="1057"/>
                    <a:pt x="1403" y="697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p45"/>
            <p:cNvSpPr/>
            <p:nvPr/>
          </p:nvSpPr>
          <p:spPr>
            <a:xfrm>
              <a:off x="3242493" y="3950956"/>
              <a:ext cx="43991" cy="43598"/>
            </a:xfrm>
            <a:custGeom>
              <a:avLst/>
              <a:gdLst/>
              <a:ahLst/>
              <a:cxnLst/>
              <a:rect l="l" t="t" r="r" b="b"/>
              <a:pathLst>
                <a:path w="1680" h="1665" extrusionOk="0">
                  <a:moveTo>
                    <a:pt x="931" y="0"/>
                  </a:moveTo>
                  <a:cubicBezTo>
                    <a:pt x="874" y="0"/>
                    <a:pt x="816" y="24"/>
                    <a:pt x="773" y="72"/>
                  </a:cubicBezTo>
                  <a:lnTo>
                    <a:pt x="87" y="759"/>
                  </a:lnTo>
                  <a:cubicBezTo>
                    <a:pt x="1" y="844"/>
                    <a:pt x="1" y="978"/>
                    <a:pt x="87" y="1073"/>
                  </a:cubicBezTo>
                  <a:lnTo>
                    <a:pt x="688" y="1665"/>
                  </a:lnTo>
                  <a:lnTo>
                    <a:pt x="1680" y="673"/>
                  </a:lnTo>
                  <a:lnTo>
                    <a:pt x="1088" y="72"/>
                  </a:lnTo>
                  <a:cubicBezTo>
                    <a:pt x="1045" y="24"/>
                    <a:pt x="988" y="0"/>
                    <a:pt x="93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p45"/>
            <p:cNvSpPr/>
            <p:nvPr/>
          </p:nvSpPr>
          <p:spPr>
            <a:xfrm>
              <a:off x="3319948" y="3791384"/>
              <a:ext cx="168579" cy="141478"/>
            </a:xfrm>
            <a:custGeom>
              <a:avLst/>
              <a:gdLst/>
              <a:ahLst/>
              <a:cxnLst/>
              <a:rect l="l" t="t" r="r" b="b"/>
              <a:pathLst>
                <a:path w="6438" h="5403" extrusionOk="0">
                  <a:moveTo>
                    <a:pt x="3241" y="1"/>
                  </a:moveTo>
                  <a:cubicBezTo>
                    <a:pt x="3204" y="1"/>
                    <a:pt x="3167" y="1"/>
                    <a:pt x="3129" y="3"/>
                  </a:cubicBezTo>
                  <a:cubicBezTo>
                    <a:pt x="1088" y="79"/>
                    <a:pt x="0" y="2455"/>
                    <a:pt x="1278" y="4057"/>
                  </a:cubicBezTo>
                  <a:lnTo>
                    <a:pt x="1221" y="5174"/>
                  </a:lnTo>
                  <a:cubicBezTo>
                    <a:pt x="1214" y="5304"/>
                    <a:pt x="1322" y="5403"/>
                    <a:pt x="1444" y="5403"/>
                  </a:cubicBezTo>
                  <a:cubicBezTo>
                    <a:pt x="1475" y="5403"/>
                    <a:pt x="1506" y="5397"/>
                    <a:pt x="1536" y="5383"/>
                  </a:cubicBezTo>
                  <a:lnTo>
                    <a:pt x="2547" y="4906"/>
                  </a:lnTo>
                  <a:cubicBezTo>
                    <a:pt x="2775" y="4971"/>
                    <a:pt x="3007" y="5003"/>
                    <a:pt x="3236" y="5003"/>
                  </a:cubicBezTo>
                  <a:cubicBezTo>
                    <a:pt x="4055" y="5003"/>
                    <a:pt x="4844" y="4603"/>
                    <a:pt x="5314" y="3895"/>
                  </a:cubicBezTo>
                  <a:cubicBezTo>
                    <a:pt x="6438" y="2228"/>
                    <a:pt x="5226" y="1"/>
                    <a:pt x="324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p45"/>
            <p:cNvSpPr/>
            <p:nvPr/>
          </p:nvSpPr>
          <p:spPr>
            <a:xfrm>
              <a:off x="3233747" y="3945614"/>
              <a:ext cx="213879" cy="205081"/>
            </a:xfrm>
            <a:custGeom>
              <a:avLst/>
              <a:gdLst/>
              <a:ahLst/>
              <a:cxnLst/>
              <a:rect l="l" t="t" r="r" b="b"/>
              <a:pathLst>
                <a:path w="8168" h="7832" extrusionOk="0">
                  <a:moveTo>
                    <a:pt x="3095" y="0"/>
                  </a:moveTo>
                  <a:cubicBezTo>
                    <a:pt x="2719" y="0"/>
                    <a:pt x="2345" y="144"/>
                    <a:pt x="2061" y="428"/>
                  </a:cubicBezTo>
                  <a:lnTo>
                    <a:pt x="573" y="1917"/>
                  </a:lnTo>
                  <a:cubicBezTo>
                    <a:pt x="49" y="2441"/>
                    <a:pt x="1" y="3271"/>
                    <a:pt x="459" y="3853"/>
                  </a:cubicBezTo>
                  <a:lnTo>
                    <a:pt x="468" y="3872"/>
                  </a:lnTo>
                  <a:lnTo>
                    <a:pt x="3120" y="7268"/>
                  </a:lnTo>
                  <a:cubicBezTo>
                    <a:pt x="3412" y="7642"/>
                    <a:pt x="3843" y="7832"/>
                    <a:pt x="4277" y="7832"/>
                  </a:cubicBezTo>
                  <a:cubicBezTo>
                    <a:pt x="4651" y="7832"/>
                    <a:pt x="5027" y="7690"/>
                    <a:pt x="5315" y="7402"/>
                  </a:cubicBezTo>
                  <a:lnTo>
                    <a:pt x="7547" y="5170"/>
                  </a:lnTo>
                  <a:cubicBezTo>
                    <a:pt x="8167" y="4550"/>
                    <a:pt x="8110" y="3519"/>
                    <a:pt x="7413" y="2976"/>
                  </a:cubicBezTo>
                  <a:lnTo>
                    <a:pt x="4027" y="323"/>
                  </a:lnTo>
                  <a:lnTo>
                    <a:pt x="4008" y="314"/>
                  </a:lnTo>
                  <a:cubicBezTo>
                    <a:pt x="3736" y="104"/>
                    <a:pt x="3415" y="0"/>
                    <a:pt x="309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45"/>
            <p:cNvSpPr/>
            <p:nvPr/>
          </p:nvSpPr>
          <p:spPr>
            <a:xfrm>
              <a:off x="3311438" y="4019272"/>
              <a:ext cx="136424" cy="131423"/>
            </a:xfrm>
            <a:custGeom>
              <a:avLst/>
              <a:gdLst/>
              <a:ahLst/>
              <a:cxnLst/>
              <a:rect l="l" t="t" r="r" b="b"/>
              <a:pathLst>
                <a:path w="5210" h="5019" extrusionOk="0">
                  <a:moveTo>
                    <a:pt x="4246" y="0"/>
                  </a:moveTo>
                  <a:lnTo>
                    <a:pt x="4246" y="0"/>
                  </a:lnTo>
                  <a:cubicBezTo>
                    <a:pt x="4599" y="582"/>
                    <a:pt x="4504" y="1317"/>
                    <a:pt x="4027" y="1803"/>
                  </a:cubicBezTo>
                  <a:lnTo>
                    <a:pt x="1794" y="4026"/>
                  </a:lnTo>
                  <a:cubicBezTo>
                    <a:pt x="1511" y="4310"/>
                    <a:pt x="1133" y="4458"/>
                    <a:pt x="753" y="4458"/>
                  </a:cubicBezTo>
                  <a:cubicBezTo>
                    <a:pt x="494" y="4458"/>
                    <a:pt x="233" y="4389"/>
                    <a:pt x="1" y="4246"/>
                  </a:cubicBezTo>
                  <a:lnTo>
                    <a:pt x="1" y="4246"/>
                  </a:lnTo>
                  <a:lnTo>
                    <a:pt x="153" y="4455"/>
                  </a:lnTo>
                  <a:cubicBezTo>
                    <a:pt x="445" y="4829"/>
                    <a:pt x="876" y="5019"/>
                    <a:pt x="1311" y="5019"/>
                  </a:cubicBezTo>
                  <a:cubicBezTo>
                    <a:pt x="1687" y="5019"/>
                    <a:pt x="2065" y="4877"/>
                    <a:pt x="2357" y="4589"/>
                  </a:cubicBezTo>
                  <a:lnTo>
                    <a:pt x="4580" y="2357"/>
                  </a:lnTo>
                  <a:cubicBezTo>
                    <a:pt x="5210" y="1737"/>
                    <a:pt x="5143" y="706"/>
                    <a:pt x="4446" y="163"/>
                  </a:cubicBezTo>
                  <a:lnTo>
                    <a:pt x="4246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p45"/>
            <p:cNvSpPr/>
            <p:nvPr/>
          </p:nvSpPr>
          <p:spPr>
            <a:xfrm>
              <a:off x="3233747" y="3945614"/>
              <a:ext cx="164154" cy="156115"/>
            </a:xfrm>
            <a:custGeom>
              <a:avLst/>
              <a:gdLst/>
              <a:ahLst/>
              <a:cxnLst/>
              <a:rect l="l" t="t" r="r" b="b"/>
              <a:pathLst>
                <a:path w="6269" h="5962" extrusionOk="0">
                  <a:moveTo>
                    <a:pt x="3095" y="0"/>
                  </a:moveTo>
                  <a:cubicBezTo>
                    <a:pt x="2719" y="0"/>
                    <a:pt x="2345" y="144"/>
                    <a:pt x="2061" y="428"/>
                  </a:cubicBezTo>
                  <a:lnTo>
                    <a:pt x="573" y="1917"/>
                  </a:lnTo>
                  <a:cubicBezTo>
                    <a:pt x="49" y="2441"/>
                    <a:pt x="1" y="3271"/>
                    <a:pt x="459" y="3863"/>
                  </a:cubicBezTo>
                  <a:lnTo>
                    <a:pt x="468" y="3882"/>
                  </a:lnTo>
                  <a:lnTo>
                    <a:pt x="2414" y="5485"/>
                  </a:lnTo>
                  <a:cubicBezTo>
                    <a:pt x="2796" y="5800"/>
                    <a:pt x="3241" y="5961"/>
                    <a:pt x="3654" y="5961"/>
                  </a:cubicBezTo>
                  <a:cubicBezTo>
                    <a:pt x="4014" y="5961"/>
                    <a:pt x="4350" y="5838"/>
                    <a:pt x="4599" y="5589"/>
                  </a:cubicBezTo>
                  <a:lnTo>
                    <a:pt x="5734" y="4454"/>
                  </a:lnTo>
                  <a:cubicBezTo>
                    <a:pt x="6269" y="3920"/>
                    <a:pt x="6230" y="2976"/>
                    <a:pt x="5629" y="2260"/>
                  </a:cubicBezTo>
                  <a:lnTo>
                    <a:pt x="4027" y="323"/>
                  </a:lnTo>
                  <a:lnTo>
                    <a:pt x="4008" y="314"/>
                  </a:lnTo>
                  <a:cubicBezTo>
                    <a:pt x="3736" y="104"/>
                    <a:pt x="3415" y="0"/>
                    <a:pt x="309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0" name="Google Shape;3860;p45"/>
            <p:cNvSpPr/>
            <p:nvPr/>
          </p:nvSpPr>
          <p:spPr>
            <a:xfrm>
              <a:off x="3236261" y="3945509"/>
              <a:ext cx="151402" cy="146715"/>
            </a:xfrm>
            <a:custGeom>
              <a:avLst/>
              <a:gdLst/>
              <a:ahLst/>
              <a:cxnLst/>
              <a:rect l="l" t="t" r="r" b="b"/>
              <a:pathLst>
                <a:path w="5782" h="5603" extrusionOk="0">
                  <a:moveTo>
                    <a:pt x="3007" y="1"/>
                  </a:moveTo>
                  <a:cubicBezTo>
                    <a:pt x="2617" y="1"/>
                    <a:pt x="2245" y="153"/>
                    <a:pt x="1965" y="432"/>
                  </a:cubicBezTo>
                  <a:lnTo>
                    <a:pt x="477" y="1921"/>
                  </a:lnTo>
                  <a:cubicBezTo>
                    <a:pt x="153" y="2235"/>
                    <a:pt x="0" y="2693"/>
                    <a:pt x="57" y="3151"/>
                  </a:cubicBezTo>
                  <a:lnTo>
                    <a:pt x="2547" y="5202"/>
                  </a:lnTo>
                  <a:cubicBezTo>
                    <a:pt x="2865" y="5467"/>
                    <a:pt x="3229" y="5602"/>
                    <a:pt x="3559" y="5602"/>
                  </a:cubicBezTo>
                  <a:cubicBezTo>
                    <a:pt x="3824" y="5602"/>
                    <a:pt x="4067" y="5514"/>
                    <a:pt x="4246" y="5336"/>
                  </a:cubicBezTo>
                  <a:lnTo>
                    <a:pt x="5381" y="4201"/>
                  </a:lnTo>
                  <a:cubicBezTo>
                    <a:pt x="5781" y="3810"/>
                    <a:pt x="5724" y="3075"/>
                    <a:pt x="5257" y="2503"/>
                  </a:cubicBezTo>
                  <a:lnTo>
                    <a:pt x="3196" y="13"/>
                  </a:lnTo>
                  <a:cubicBezTo>
                    <a:pt x="3133" y="5"/>
                    <a:pt x="3070" y="1"/>
                    <a:pt x="3007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1" name="Google Shape;3861;p45"/>
            <p:cNvSpPr/>
            <p:nvPr/>
          </p:nvSpPr>
          <p:spPr>
            <a:xfrm>
              <a:off x="3236261" y="3945509"/>
              <a:ext cx="151402" cy="146715"/>
            </a:xfrm>
            <a:custGeom>
              <a:avLst/>
              <a:gdLst/>
              <a:ahLst/>
              <a:cxnLst/>
              <a:rect l="l" t="t" r="r" b="b"/>
              <a:pathLst>
                <a:path w="5782" h="5603" extrusionOk="0">
                  <a:moveTo>
                    <a:pt x="1813" y="585"/>
                  </a:moveTo>
                  <a:lnTo>
                    <a:pt x="1784" y="614"/>
                  </a:lnTo>
                  <a:lnTo>
                    <a:pt x="1813" y="585"/>
                  </a:lnTo>
                  <a:close/>
                  <a:moveTo>
                    <a:pt x="648" y="1749"/>
                  </a:moveTo>
                  <a:lnTo>
                    <a:pt x="630" y="1768"/>
                  </a:lnTo>
                  <a:lnTo>
                    <a:pt x="630" y="1768"/>
                  </a:lnTo>
                  <a:lnTo>
                    <a:pt x="648" y="1749"/>
                  </a:lnTo>
                  <a:close/>
                  <a:moveTo>
                    <a:pt x="3001" y="1"/>
                  </a:moveTo>
                  <a:cubicBezTo>
                    <a:pt x="2617" y="1"/>
                    <a:pt x="2245" y="153"/>
                    <a:pt x="1965" y="432"/>
                  </a:cubicBezTo>
                  <a:lnTo>
                    <a:pt x="1813" y="585"/>
                  </a:lnTo>
                  <a:lnTo>
                    <a:pt x="1813" y="585"/>
                  </a:lnTo>
                  <a:cubicBezTo>
                    <a:pt x="1978" y="437"/>
                    <a:pt x="2183" y="365"/>
                    <a:pt x="2386" y="365"/>
                  </a:cubicBezTo>
                  <a:cubicBezTo>
                    <a:pt x="2630" y="365"/>
                    <a:pt x="2872" y="468"/>
                    <a:pt x="3043" y="671"/>
                  </a:cubicBezTo>
                  <a:lnTo>
                    <a:pt x="4637" y="2541"/>
                  </a:lnTo>
                  <a:cubicBezTo>
                    <a:pt x="5066" y="3046"/>
                    <a:pt x="5161" y="3647"/>
                    <a:pt x="4856" y="3953"/>
                  </a:cubicBezTo>
                  <a:lnTo>
                    <a:pt x="3997" y="4811"/>
                  </a:lnTo>
                  <a:cubicBezTo>
                    <a:pt x="3878" y="4927"/>
                    <a:pt x="3712" y="4983"/>
                    <a:pt x="3524" y="4983"/>
                  </a:cubicBezTo>
                  <a:cubicBezTo>
                    <a:pt x="3232" y="4983"/>
                    <a:pt x="2888" y="4847"/>
                    <a:pt x="2586" y="4592"/>
                  </a:cubicBezTo>
                  <a:lnTo>
                    <a:pt x="716" y="2999"/>
                  </a:lnTo>
                  <a:cubicBezTo>
                    <a:pt x="344" y="2684"/>
                    <a:pt x="306" y="2121"/>
                    <a:pt x="630" y="1768"/>
                  </a:cubicBezTo>
                  <a:lnTo>
                    <a:pt x="630" y="1768"/>
                  </a:lnTo>
                  <a:lnTo>
                    <a:pt x="477" y="1921"/>
                  </a:lnTo>
                  <a:cubicBezTo>
                    <a:pt x="153" y="2245"/>
                    <a:pt x="0" y="2693"/>
                    <a:pt x="57" y="3142"/>
                  </a:cubicBezTo>
                  <a:lnTo>
                    <a:pt x="2547" y="5202"/>
                  </a:lnTo>
                  <a:cubicBezTo>
                    <a:pt x="2859" y="5467"/>
                    <a:pt x="3224" y="5602"/>
                    <a:pt x="3555" y="5602"/>
                  </a:cubicBezTo>
                  <a:cubicBezTo>
                    <a:pt x="3822" y="5602"/>
                    <a:pt x="4067" y="5514"/>
                    <a:pt x="4246" y="5336"/>
                  </a:cubicBezTo>
                  <a:lnTo>
                    <a:pt x="5381" y="4201"/>
                  </a:lnTo>
                  <a:cubicBezTo>
                    <a:pt x="5781" y="3800"/>
                    <a:pt x="5724" y="3065"/>
                    <a:pt x="5247" y="2503"/>
                  </a:cubicBezTo>
                  <a:lnTo>
                    <a:pt x="3187" y="13"/>
                  </a:lnTo>
                  <a:cubicBezTo>
                    <a:pt x="3125" y="5"/>
                    <a:pt x="3063" y="1"/>
                    <a:pt x="3001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45"/>
            <p:cNvSpPr/>
            <p:nvPr/>
          </p:nvSpPr>
          <p:spPr>
            <a:xfrm>
              <a:off x="3264488" y="3972558"/>
              <a:ext cx="87955" cy="87196"/>
            </a:xfrm>
            <a:custGeom>
              <a:avLst/>
              <a:gdLst/>
              <a:ahLst/>
              <a:cxnLst/>
              <a:rect l="l" t="t" r="r" b="b"/>
              <a:pathLst>
                <a:path w="3359" h="3330" extrusionOk="0">
                  <a:moveTo>
                    <a:pt x="296" y="0"/>
                  </a:moveTo>
                  <a:lnTo>
                    <a:pt x="0" y="296"/>
                  </a:lnTo>
                  <a:lnTo>
                    <a:pt x="2977" y="3273"/>
                  </a:lnTo>
                  <a:cubicBezTo>
                    <a:pt x="3020" y="3311"/>
                    <a:pt x="3075" y="3330"/>
                    <a:pt x="3128" y="3330"/>
                  </a:cubicBezTo>
                  <a:cubicBezTo>
                    <a:pt x="3182" y="3330"/>
                    <a:pt x="3234" y="3311"/>
                    <a:pt x="3272" y="3273"/>
                  </a:cubicBezTo>
                  <a:cubicBezTo>
                    <a:pt x="3358" y="3196"/>
                    <a:pt x="3358" y="3063"/>
                    <a:pt x="3272" y="2977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3" name="Google Shape;3863;p45"/>
            <p:cNvSpPr/>
            <p:nvPr/>
          </p:nvSpPr>
          <p:spPr>
            <a:xfrm>
              <a:off x="3283473" y="3992668"/>
              <a:ext cx="36999" cy="34302"/>
            </a:xfrm>
            <a:custGeom>
              <a:avLst/>
              <a:gdLst/>
              <a:ahLst/>
              <a:cxnLst/>
              <a:rect l="l" t="t" r="r" b="b"/>
              <a:pathLst>
                <a:path w="1413" h="1310" extrusionOk="0">
                  <a:moveTo>
                    <a:pt x="587" y="0"/>
                  </a:moveTo>
                  <a:cubicBezTo>
                    <a:pt x="451" y="0"/>
                    <a:pt x="315" y="53"/>
                    <a:pt x="210" y="158"/>
                  </a:cubicBezTo>
                  <a:cubicBezTo>
                    <a:pt x="0" y="368"/>
                    <a:pt x="0" y="711"/>
                    <a:pt x="210" y="921"/>
                  </a:cubicBezTo>
                  <a:lnTo>
                    <a:pt x="449" y="1159"/>
                  </a:lnTo>
                  <a:cubicBezTo>
                    <a:pt x="554" y="1260"/>
                    <a:pt x="690" y="1310"/>
                    <a:pt x="826" y="1310"/>
                  </a:cubicBezTo>
                  <a:cubicBezTo>
                    <a:pt x="961" y="1310"/>
                    <a:pt x="1097" y="1260"/>
                    <a:pt x="1202" y="1159"/>
                  </a:cubicBezTo>
                  <a:cubicBezTo>
                    <a:pt x="1412" y="950"/>
                    <a:pt x="1412" y="606"/>
                    <a:pt x="1202" y="396"/>
                  </a:cubicBezTo>
                  <a:lnTo>
                    <a:pt x="964" y="158"/>
                  </a:lnTo>
                  <a:cubicBezTo>
                    <a:pt x="859" y="53"/>
                    <a:pt x="723" y="0"/>
                    <a:pt x="58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45"/>
            <p:cNvSpPr/>
            <p:nvPr/>
          </p:nvSpPr>
          <p:spPr>
            <a:xfrm>
              <a:off x="3392140" y="3828174"/>
              <a:ext cx="43729" cy="43493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40" y="0"/>
                  </a:moveTo>
                  <a:cubicBezTo>
                    <a:pt x="372" y="0"/>
                    <a:pt x="0" y="372"/>
                    <a:pt x="0" y="830"/>
                  </a:cubicBezTo>
                  <a:cubicBezTo>
                    <a:pt x="0" y="1288"/>
                    <a:pt x="372" y="1660"/>
                    <a:pt x="840" y="1660"/>
                  </a:cubicBezTo>
                  <a:cubicBezTo>
                    <a:pt x="1298" y="1660"/>
                    <a:pt x="1670" y="1288"/>
                    <a:pt x="1670" y="830"/>
                  </a:cubicBezTo>
                  <a:cubicBezTo>
                    <a:pt x="1670" y="372"/>
                    <a:pt x="1298" y="0"/>
                    <a:pt x="840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45"/>
            <p:cNvSpPr/>
            <p:nvPr/>
          </p:nvSpPr>
          <p:spPr>
            <a:xfrm>
              <a:off x="3376141" y="3822649"/>
              <a:ext cx="75360" cy="54517"/>
            </a:xfrm>
            <a:custGeom>
              <a:avLst/>
              <a:gdLst/>
              <a:ahLst/>
              <a:cxnLst/>
              <a:rect l="l" t="t" r="r" b="b"/>
              <a:pathLst>
                <a:path w="2878" h="2082" extrusionOk="0">
                  <a:moveTo>
                    <a:pt x="1451" y="412"/>
                  </a:moveTo>
                  <a:lnTo>
                    <a:pt x="1451" y="421"/>
                  </a:lnTo>
                  <a:cubicBezTo>
                    <a:pt x="1461" y="421"/>
                    <a:pt x="1471" y="420"/>
                    <a:pt x="1481" y="420"/>
                  </a:cubicBezTo>
                  <a:cubicBezTo>
                    <a:pt x="1632" y="420"/>
                    <a:pt x="1773" y="486"/>
                    <a:pt x="1890" y="593"/>
                  </a:cubicBezTo>
                  <a:cubicBezTo>
                    <a:pt x="2309" y="1013"/>
                    <a:pt x="1969" y="1667"/>
                    <a:pt x="1464" y="1667"/>
                  </a:cubicBezTo>
                  <a:cubicBezTo>
                    <a:pt x="1383" y="1667"/>
                    <a:pt x="1299" y="1650"/>
                    <a:pt x="1212" y="1614"/>
                  </a:cubicBezTo>
                  <a:cubicBezTo>
                    <a:pt x="573" y="1356"/>
                    <a:pt x="764" y="412"/>
                    <a:pt x="1451" y="412"/>
                  </a:cubicBezTo>
                  <a:close/>
                  <a:moveTo>
                    <a:pt x="1466" y="0"/>
                  </a:moveTo>
                  <a:cubicBezTo>
                    <a:pt x="1333" y="0"/>
                    <a:pt x="1193" y="27"/>
                    <a:pt x="1050" y="87"/>
                  </a:cubicBezTo>
                  <a:cubicBezTo>
                    <a:pt x="1" y="517"/>
                    <a:pt x="306" y="2081"/>
                    <a:pt x="1451" y="2081"/>
                  </a:cubicBezTo>
                  <a:cubicBezTo>
                    <a:pt x="1718" y="2081"/>
                    <a:pt x="1985" y="1976"/>
                    <a:pt x="2185" y="1776"/>
                  </a:cubicBezTo>
                  <a:cubicBezTo>
                    <a:pt x="2877" y="1084"/>
                    <a:pt x="2310" y="0"/>
                    <a:pt x="1466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45"/>
            <p:cNvSpPr/>
            <p:nvPr/>
          </p:nvSpPr>
          <p:spPr>
            <a:xfrm>
              <a:off x="3366165" y="3859230"/>
              <a:ext cx="40953" cy="36659"/>
            </a:xfrm>
            <a:custGeom>
              <a:avLst/>
              <a:gdLst/>
              <a:ahLst/>
              <a:cxnLst/>
              <a:rect l="l" t="t" r="r" b="b"/>
              <a:pathLst>
                <a:path w="1564" h="1400" extrusionOk="0">
                  <a:moveTo>
                    <a:pt x="1253" y="1"/>
                  </a:moveTo>
                  <a:cubicBezTo>
                    <a:pt x="1199" y="1"/>
                    <a:pt x="1144" y="25"/>
                    <a:pt x="1097" y="83"/>
                  </a:cubicBezTo>
                  <a:lnTo>
                    <a:pt x="143" y="1037"/>
                  </a:lnTo>
                  <a:cubicBezTo>
                    <a:pt x="0" y="1171"/>
                    <a:pt x="95" y="1400"/>
                    <a:pt x="286" y="1400"/>
                  </a:cubicBezTo>
                  <a:cubicBezTo>
                    <a:pt x="343" y="1390"/>
                    <a:pt x="391" y="1371"/>
                    <a:pt x="429" y="1333"/>
                  </a:cubicBezTo>
                  <a:lnTo>
                    <a:pt x="1383" y="379"/>
                  </a:lnTo>
                  <a:cubicBezTo>
                    <a:pt x="1563" y="228"/>
                    <a:pt x="1417" y="1"/>
                    <a:pt x="125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7" name="Google Shape;3867;p45"/>
          <p:cNvGrpSpPr/>
          <p:nvPr/>
        </p:nvGrpSpPr>
        <p:grpSpPr>
          <a:xfrm>
            <a:off x="872164" y="5002569"/>
            <a:ext cx="542513" cy="512200"/>
            <a:chOff x="883853" y="3792641"/>
            <a:chExt cx="378190" cy="357059"/>
          </a:xfrm>
        </p:grpSpPr>
        <p:sp>
          <p:nvSpPr>
            <p:cNvPr id="3868" name="Google Shape;3868;p45"/>
            <p:cNvSpPr/>
            <p:nvPr/>
          </p:nvSpPr>
          <p:spPr>
            <a:xfrm>
              <a:off x="1012500" y="4093219"/>
              <a:ext cx="42734" cy="38989"/>
            </a:xfrm>
            <a:custGeom>
              <a:avLst/>
              <a:gdLst/>
              <a:ahLst/>
              <a:cxnLst/>
              <a:rect l="l" t="t" r="r" b="b"/>
              <a:pathLst>
                <a:path w="1632" h="1489" extrusionOk="0">
                  <a:moveTo>
                    <a:pt x="335" y="0"/>
                  </a:moveTo>
                  <a:lnTo>
                    <a:pt x="1" y="1488"/>
                  </a:lnTo>
                  <a:lnTo>
                    <a:pt x="1632" y="148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45"/>
            <p:cNvSpPr/>
            <p:nvPr/>
          </p:nvSpPr>
          <p:spPr>
            <a:xfrm>
              <a:off x="983277" y="4128673"/>
              <a:ext cx="101205" cy="21027"/>
            </a:xfrm>
            <a:custGeom>
              <a:avLst/>
              <a:gdLst/>
              <a:ahLst/>
              <a:cxnLst/>
              <a:rect l="l" t="t" r="r" b="b"/>
              <a:pathLst>
                <a:path w="3865" h="803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583"/>
                  </a:lnTo>
                  <a:cubicBezTo>
                    <a:pt x="0" y="697"/>
                    <a:pt x="105" y="802"/>
                    <a:pt x="229" y="802"/>
                  </a:cubicBezTo>
                  <a:lnTo>
                    <a:pt x="3645" y="802"/>
                  </a:lnTo>
                  <a:cubicBezTo>
                    <a:pt x="3759" y="802"/>
                    <a:pt x="3864" y="697"/>
                    <a:pt x="3864" y="583"/>
                  </a:cubicBezTo>
                  <a:lnTo>
                    <a:pt x="3864" y="220"/>
                  </a:lnTo>
                  <a:cubicBezTo>
                    <a:pt x="3864" y="96"/>
                    <a:pt x="3759" y="1"/>
                    <a:pt x="364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45"/>
            <p:cNvSpPr/>
            <p:nvPr/>
          </p:nvSpPr>
          <p:spPr>
            <a:xfrm>
              <a:off x="883853" y="3900602"/>
              <a:ext cx="300054" cy="196126"/>
            </a:xfrm>
            <a:custGeom>
              <a:avLst/>
              <a:gdLst/>
              <a:ahLst/>
              <a:cxnLst/>
              <a:rect l="l" t="t" r="r" b="b"/>
              <a:pathLst>
                <a:path w="11459" h="749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7270"/>
                  </a:lnTo>
                  <a:cubicBezTo>
                    <a:pt x="1" y="7394"/>
                    <a:pt x="96" y="7490"/>
                    <a:pt x="220" y="7490"/>
                  </a:cubicBezTo>
                  <a:lnTo>
                    <a:pt x="11239" y="7490"/>
                  </a:lnTo>
                  <a:cubicBezTo>
                    <a:pt x="11363" y="7490"/>
                    <a:pt x="11458" y="7394"/>
                    <a:pt x="11458" y="7270"/>
                  </a:cubicBezTo>
                  <a:lnTo>
                    <a:pt x="11458" y="220"/>
                  </a:lnTo>
                  <a:cubicBezTo>
                    <a:pt x="11458" y="96"/>
                    <a:pt x="11363" y="1"/>
                    <a:pt x="1124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45"/>
            <p:cNvSpPr/>
            <p:nvPr/>
          </p:nvSpPr>
          <p:spPr>
            <a:xfrm>
              <a:off x="883853" y="4081462"/>
              <a:ext cx="300290" cy="15266"/>
            </a:xfrm>
            <a:custGeom>
              <a:avLst/>
              <a:gdLst/>
              <a:ahLst/>
              <a:cxnLst/>
              <a:rect l="l" t="t" r="r" b="b"/>
              <a:pathLst>
                <a:path w="11468" h="583" extrusionOk="0">
                  <a:moveTo>
                    <a:pt x="1" y="1"/>
                  </a:moveTo>
                  <a:lnTo>
                    <a:pt x="1" y="363"/>
                  </a:lnTo>
                  <a:cubicBezTo>
                    <a:pt x="1" y="487"/>
                    <a:pt x="96" y="583"/>
                    <a:pt x="220" y="583"/>
                  </a:cubicBezTo>
                  <a:lnTo>
                    <a:pt x="11248" y="583"/>
                  </a:lnTo>
                  <a:cubicBezTo>
                    <a:pt x="11363" y="583"/>
                    <a:pt x="11468" y="487"/>
                    <a:pt x="11468" y="363"/>
                  </a:cubicBezTo>
                  <a:lnTo>
                    <a:pt x="11468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45"/>
            <p:cNvSpPr/>
            <p:nvPr/>
          </p:nvSpPr>
          <p:spPr>
            <a:xfrm>
              <a:off x="902837" y="3920843"/>
              <a:ext cx="262086" cy="145667"/>
            </a:xfrm>
            <a:custGeom>
              <a:avLst/>
              <a:gdLst/>
              <a:ahLst/>
              <a:cxnLst/>
              <a:rect l="l" t="t" r="r" b="b"/>
              <a:pathLst>
                <a:path w="10009" h="5563" extrusionOk="0">
                  <a:moveTo>
                    <a:pt x="230" y="1"/>
                  </a:moveTo>
                  <a:cubicBezTo>
                    <a:pt x="106" y="1"/>
                    <a:pt x="1" y="106"/>
                    <a:pt x="10" y="230"/>
                  </a:cubicBezTo>
                  <a:lnTo>
                    <a:pt x="10" y="5343"/>
                  </a:lnTo>
                  <a:cubicBezTo>
                    <a:pt x="10" y="5467"/>
                    <a:pt x="106" y="5562"/>
                    <a:pt x="230" y="5562"/>
                  </a:cubicBezTo>
                  <a:lnTo>
                    <a:pt x="10008" y="5562"/>
                  </a:lnTo>
                  <a:lnTo>
                    <a:pt x="10008" y="230"/>
                  </a:lnTo>
                  <a:cubicBezTo>
                    <a:pt x="10008" y="106"/>
                    <a:pt x="9903" y="1"/>
                    <a:pt x="977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45"/>
            <p:cNvSpPr/>
            <p:nvPr/>
          </p:nvSpPr>
          <p:spPr>
            <a:xfrm>
              <a:off x="902837" y="3920843"/>
              <a:ext cx="262086" cy="145667"/>
            </a:xfrm>
            <a:custGeom>
              <a:avLst/>
              <a:gdLst/>
              <a:ahLst/>
              <a:cxnLst/>
              <a:rect l="l" t="t" r="r" b="b"/>
              <a:pathLst>
                <a:path w="10009" h="5563" extrusionOk="0">
                  <a:moveTo>
                    <a:pt x="230" y="1"/>
                  </a:moveTo>
                  <a:cubicBezTo>
                    <a:pt x="106" y="1"/>
                    <a:pt x="1" y="106"/>
                    <a:pt x="1" y="230"/>
                  </a:cubicBezTo>
                  <a:lnTo>
                    <a:pt x="1" y="5343"/>
                  </a:lnTo>
                  <a:cubicBezTo>
                    <a:pt x="10" y="5467"/>
                    <a:pt x="106" y="5562"/>
                    <a:pt x="230" y="5562"/>
                  </a:cubicBezTo>
                  <a:lnTo>
                    <a:pt x="10008" y="5562"/>
                  </a:lnTo>
                  <a:lnTo>
                    <a:pt x="10008" y="5095"/>
                  </a:lnTo>
                  <a:lnTo>
                    <a:pt x="506" y="509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45"/>
            <p:cNvSpPr/>
            <p:nvPr/>
          </p:nvSpPr>
          <p:spPr>
            <a:xfrm>
              <a:off x="1013495" y="4076225"/>
              <a:ext cx="40744" cy="11024"/>
            </a:xfrm>
            <a:custGeom>
              <a:avLst/>
              <a:gdLst/>
              <a:ahLst/>
              <a:cxnLst/>
              <a:rect l="l" t="t" r="r" b="b"/>
              <a:pathLst>
                <a:path w="1556" h="421" extrusionOk="0">
                  <a:moveTo>
                    <a:pt x="258" y="0"/>
                  </a:moveTo>
                  <a:cubicBezTo>
                    <a:pt x="1" y="20"/>
                    <a:pt x="1" y="401"/>
                    <a:pt x="258" y="420"/>
                  </a:cubicBezTo>
                  <a:lnTo>
                    <a:pt x="1298" y="420"/>
                  </a:lnTo>
                  <a:cubicBezTo>
                    <a:pt x="1556" y="401"/>
                    <a:pt x="1556" y="20"/>
                    <a:pt x="1298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5" name="Google Shape;3875;p45"/>
            <p:cNvSpPr/>
            <p:nvPr/>
          </p:nvSpPr>
          <p:spPr>
            <a:xfrm>
              <a:off x="1084456" y="3792641"/>
              <a:ext cx="177587" cy="149228"/>
            </a:xfrm>
            <a:custGeom>
              <a:avLst/>
              <a:gdLst/>
              <a:ahLst/>
              <a:cxnLst/>
              <a:rect l="l" t="t" r="r" b="b"/>
              <a:pathLst>
                <a:path w="6782" h="5699" extrusionOk="0">
                  <a:moveTo>
                    <a:pt x="3413" y="0"/>
                  </a:moveTo>
                  <a:cubicBezTo>
                    <a:pt x="3376" y="0"/>
                    <a:pt x="3339" y="1"/>
                    <a:pt x="3301" y="3"/>
                  </a:cubicBezTo>
                  <a:cubicBezTo>
                    <a:pt x="1145" y="89"/>
                    <a:pt x="0" y="2588"/>
                    <a:pt x="1345" y="4277"/>
                  </a:cubicBezTo>
                  <a:lnTo>
                    <a:pt x="1288" y="5469"/>
                  </a:lnTo>
                  <a:cubicBezTo>
                    <a:pt x="1280" y="5599"/>
                    <a:pt x="1389" y="5698"/>
                    <a:pt x="1511" y="5698"/>
                  </a:cubicBezTo>
                  <a:cubicBezTo>
                    <a:pt x="1541" y="5698"/>
                    <a:pt x="1573" y="5692"/>
                    <a:pt x="1603" y="5679"/>
                  </a:cubicBezTo>
                  <a:lnTo>
                    <a:pt x="2681" y="5173"/>
                  </a:lnTo>
                  <a:cubicBezTo>
                    <a:pt x="2923" y="5242"/>
                    <a:pt x="3168" y="5275"/>
                    <a:pt x="3411" y="5275"/>
                  </a:cubicBezTo>
                  <a:cubicBezTo>
                    <a:pt x="4278" y="5275"/>
                    <a:pt x="5108" y="4850"/>
                    <a:pt x="5600" y="4105"/>
                  </a:cubicBezTo>
                  <a:cubicBezTo>
                    <a:pt x="6781" y="2343"/>
                    <a:pt x="5503" y="0"/>
                    <a:pt x="3413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6" name="Google Shape;3876;p45"/>
            <p:cNvSpPr/>
            <p:nvPr/>
          </p:nvSpPr>
          <p:spPr>
            <a:xfrm>
              <a:off x="1157800" y="3841633"/>
              <a:ext cx="21341" cy="52998"/>
            </a:xfrm>
            <a:custGeom>
              <a:avLst/>
              <a:gdLst/>
              <a:ahLst/>
              <a:cxnLst/>
              <a:rect l="l" t="t" r="r" b="b"/>
              <a:pathLst>
                <a:path w="815" h="2024" extrusionOk="0">
                  <a:moveTo>
                    <a:pt x="272" y="1"/>
                  </a:moveTo>
                  <a:cubicBezTo>
                    <a:pt x="0" y="1"/>
                    <a:pt x="0" y="422"/>
                    <a:pt x="272" y="422"/>
                  </a:cubicBezTo>
                  <a:cubicBezTo>
                    <a:pt x="278" y="422"/>
                    <a:pt x="284" y="422"/>
                    <a:pt x="290" y="421"/>
                  </a:cubicBezTo>
                  <a:lnTo>
                    <a:pt x="405" y="421"/>
                  </a:lnTo>
                  <a:lnTo>
                    <a:pt x="405" y="1814"/>
                  </a:lnTo>
                  <a:cubicBezTo>
                    <a:pt x="405" y="1929"/>
                    <a:pt x="490" y="2024"/>
                    <a:pt x="614" y="2024"/>
                  </a:cubicBezTo>
                  <a:cubicBezTo>
                    <a:pt x="719" y="2024"/>
                    <a:pt x="815" y="1929"/>
                    <a:pt x="815" y="1824"/>
                  </a:cubicBezTo>
                  <a:lnTo>
                    <a:pt x="815" y="211"/>
                  </a:lnTo>
                  <a:cubicBezTo>
                    <a:pt x="815" y="97"/>
                    <a:pt x="729" y="1"/>
                    <a:pt x="614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45"/>
            <p:cNvSpPr/>
            <p:nvPr/>
          </p:nvSpPr>
          <p:spPr>
            <a:xfrm>
              <a:off x="1157041" y="3886095"/>
              <a:ext cx="32338" cy="10814"/>
            </a:xfrm>
            <a:custGeom>
              <a:avLst/>
              <a:gdLst/>
              <a:ahLst/>
              <a:cxnLst/>
              <a:rect l="l" t="t" r="r" b="b"/>
              <a:pathLst>
                <a:path w="1235" h="413" extrusionOk="0">
                  <a:moveTo>
                    <a:pt x="273" y="0"/>
                  </a:moveTo>
                  <a:cubicBezTo>
                    <a:pt x="1" y="0"/>
                    <a:pt x="4" y="412"/>
                    <a:pt x="282" y="412"/>
                  </a:cubicBezTo>
                  <a:cubicBezTo>
                    <a:pt x="288" y="412"/>
                    <a:pt x="294" y="412"/>
                    <a:pt x="300" y="412"/>
                  </a:cubicBezTo>
                  <a:lnTo>
                    <a:pt x="977" y="412"/>
                  </a:lnTo>
                  <a:cubicBezTo>
                    <a:pt x="1235" y="393"/>
                    <a:pt x="1235" y="21"/>
                    <a:pt x="977" y="2"/>
                  </a:cubicBezTo>
                  <a:lnTo>
                    <a:pt x="300" y="2"/>
                  </a:lnTo>
                  <a:cubicBezTo>
                    <a:pt x="291" y="1"/>
                    <a:pt x="282" y="0"/>
                    <a:pt x="2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8" name="Google Shape;3878;p45"/>
            <p:cNvSpPr/>
            <p:nvPr/>
          </p:nvSpPr>
          <p:spPr>
            <a:xfrm>
              <a:off x="1160628" y="3825058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1"/>
                  </a:moveTo>
                  <a:cubicBezTo>
                    <a:pt x="330" y="1"/>
                    <a:pt x="254" y="29"/>
                    <a:pt x="192" y="91"/>
                  </a:cubicBezTo>
                  <a:cubicBezTo>
                    <a:pt x="1" y="282"/>
                    <a:pt x="134" y="606"/>
                    <a:pt x="402" y="606"/>
                  </a:cubicBezTo>
                  <a:cubicBezTo>
                    <a:pt x="573" y="606"/>
                    <a:pt x="707" y="472"/>
                    <a:pt x="707" y="301"/>
                  </a:cubicBezTo>
                  <a:cubicBezTo>
                    <a:pt x="707" y="120"/>
                    <a:pt x="559" y="1"/>
                    <a:pt x="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9" name="Google Shape;3879;p45"/>
            <p:cNvSpPr/>
            <p:nvPr/>
          </p:nvSpPr>
          <p:spPr>
            <a:xfrm>
              <a:off x="976784" y="3861639"/>
              <a:ext cx="26997" cy="26997"/>
            </a:xfrm>
            <a:custGeom>
              <a:avLst/>
              <a:gdLst/>
              <a:ahLst/>
              <a:cxnLst/>
              <a:rect l="l" t="t" r="r" b="b"/>
              <a:pathLst>
                <a:path w="1031" h="1031" extrusionOk="0">
                  <a:moveTo>
                    <a:pt x="516" y="1"/>
                  </a:moveTo>
                  <a:cubicBezTo>
                    <a:pt x="229" y="1"/>
                    <a:pt x="0" y="230"/>
                    <a:pt x="0" y="516"/>
                  </a:cubicBezTo>
                  <a:cubicBezTo>
                    <a:pt x="0" y="802"/>
                    <a:pt x="229" y="1031"/>
                    <a:pt x="516" y="1031"/>
                  </a:cubicBezTo>
                  <a:cubicBezTo>
                    <a:pt x="802" y="1031"/>
                    <a:pt x="1031" y="802"/>
                    <a:pt x="1031" y="516"/>
                  </a:cubicBezTo>
                  <a:cubicBezTo>
                    <a:pt x="1031" y="230"/>
                    <a:pt x="802" y="1"/>
                    <a:pt x="51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45"/>
            <p:cNvSpPr/>
            <p:nvPr/>
          </p:nvSpPr>
          <p:spPr>
            <a:xfrm>
              <a:off x="1063953" y="3861639"/>
              <a:ext cx="27023" cy="26997"/>
            </a:xfrm>
            <a:custGeom>
              <a:avLst/>
              <a:gdLst/>
              <a:ahLst/>
              <a:cxnLst/>
              <a:rect l="l" t="t" r="r" b="b"/>
              <a:pathLst>
                <a:path w="1032" h="1031" extrusionOk="0">
                  <a:moveTo>
                    <a:pt x="516" y="1"/>
                  </a:moveTo>
                  <a:cubicBezTo>
                    <a:pt x="230" y="1"/>
                    <a:pt x="1" y="230"/>
                    <a:pt x="1" y="516"/>
                  </a:cubicBezTo>
                  <a:cubicBezTo>
                    <a:pt x="1" y="802"/>
                    <a:pt x="230" y="1031"/>
                    <a:pt x="516" y="1031"/>
                  </a:cubicBezTo>
                  <a:cubicBezTo>
                    <a:pt x="802" y="1031"/>
                    <a:pt x="1031" y="802"/>
                    <a:pt x="1031" y="516"/>
                  </a:cubicBezTo>
                  <a:cubicBezTo>
                    <a:pt x="1031" y="230"/>
                    <a:pt x="802" y="1"/>
                    <a:pt x="51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45"/>
            <p:cNvSpPr/>
            <p:nvPr/>
          </p:nvSpPr>
          <p:spPr>
            <a:xfrm>
              <a:off x="1013259" y="3901361"/>
              <a:ext cx="41241" cy="74208"/>
            </a:xfrm>
            <a:custGeom>
              <a:avLst/>
              <a:gdLst/>
              <a:ahLst/>
              <a:cxnLst/>
              <a:rect l="l" t="t" r="r" b="b"/>
              <a:pathLst>
                <a:path w="1575" h="2834" extrusionOk="0">
                  <a:moveTo>
                    <a:pt x="0" y="1"/>
                  </a:moveTo>
                  <a:lnTo>
                    <a:pt x="0" y="2157"/>
                  </a:lnTo>
                  <a:lnTo>
                    <a:pt x="783" y="2834"/>
                  </a:lnTo>
                  <a:lnTo>
                    <a:pt x="792" y="2834"/>
                  </a:lnTo>
                  <a:lnTo>
                    <a:pt x="1574" y="2157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2" name="Google Shape;3882;p45"/>
            <p:cNvSpPr/>
            <p:nvPr/>
          </p:nvSpPr>
          <p:spPr>
            <a:xfrm>
              <a:off x="928813" y="3947316"/>
              <a:ext cx="210108" cy="89710"/>
            </a:xfrm>
            <a:custGeom>
              <a:avLst/>
              <a:gdLst/>
              <a:ahLst/>
              <a:cxnLst/>
              <a:rect l="l" t="t" r="r" b="b"/>
              <a:pathLst>
                <a:path w="8024" h="3426" extrusionOk="0">
                  <a:moveTo>
                    <a:pt x="3225" y="1"/>
                  </a:moveTo>
                  <a:lnTo>
                    <a:pt x="1432" y="573"/>
                  </a:lnTo>
                  <a:cubicBezTo>
                    <a:pt x="583" y="850"/>
                    <a:pt x="1" y="1651"/>
                    <a:pt x="10" y="2548"/>
                  </a:cubicBezTo>
                  <a:lnTo>
                    <a:pt x="10" y="3216"/>
                  </a:lnTo>
                  <a:cubicBezTo>
                    <a:pt x="10" y="3330"/>
                    <a:pt x="106" y="3426"/>
                    <a:pt x="220" y="3426"/>
                  </a:cubicBezTo>
                  <a:lnTo>
                    <a:pt x="7804" y="3426"/>
                  </a:lnTo>
                  <a:cubicBezTo>
                    <a:pt x="7919" y="3426"/>
                    <a:pt x="8024" y="3330"/>
                    <a:pt x="8024" y="3216"/>
                  </a:cubicBezTo>
                  <a:lnTo>
                    <a:pt x="8024" y="2548"/>
                  </a:lnTo>
                  <a:cubicBezTo>
                    <a:pt x="8014" y="1642"/>
                    <a:pt x="7442" y="850"/>
                    <a:pt x="6583" y="573"/>
                  </a:cubicBezTo>
                  <a:lnTo>
                    <a:pt x="4799" y="1"/>
                  </a:lnTo>
                  <a:lnTo>
                    <a:pt x="4008" y="554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3" name="Google Shape;3883;p45"/>
            <p:cNvSpPr/>
            <p:nvPr/>
          </p:nvSpPr>
          <p:spPr>
            <a:xfrm>
              <a:off x="990269" y="3804686"/>
              <a:ext cx="87222" cy="120058"/>
            </a:xfrm>
            <a:custGeom>
              <a:avLst/>
              <a:gdLst/>
              <a:ahLst/>
              <a:cxnLst/>
              <a:rect l="l" t="t" r="r" b="b"/>
              <a:pathLst>
                <a:path w="3331" h="4585" extrusionOk="0">
                  <a:moveTo>
                    <a:pt x="1298" y="1"/>
                  </a:moveTo>
                  <a:cubicBezTo>
                    <a:pt x="1250" y="1"/>
                    <a:pt x="1193" y="10"/>
                    <a:pt x="1145" y="10"/>
                  </a:cubicBezTo>
                  <a:cubicBezTo>
                    <a:pt x="497" y="86"/>
                    <a:pt x="1" y="640"/>
                    <a:pt x="1" y="1298"/>
                  </a:cubicBezTo>
                  <a:lnTo>
                    <a:pt x="1" y="2624"/>
                  </a:lnTo>
                  <a:cubicBezTo>
                    <a:pt x="1" y="3320"/>
                    <a:pt x="363" y="3960"/>
                    <a:pt x="964" y="4313"/>
                  </a:cubicBezTo>
                  <a:lnTo>
                    <a:pt x="1203" y="4456"/>
                  </a:lnTo>
                  <a:cubicBezTo>
                    <a:pt x="1346" y="4542"/>
                    <a:pt x="1503" y="4585"/>
                    <a:pt x="1661" y="4585"/>
                  </a:cubicBezTo>
                  <a:cubicBezTo>
                    <a:pt x="1818" y="4585"/>
                    <a:pt x="1975" y="4542"/>
                    <a:pt x="2118" y="4456"/>
                  </a:cubicBezTo>
                  <a:lnTo>
                    <a:pt x="2366" y="4313"/>
                  </a:lnTo>
                  <a:cubicBezTo>
                    <a:pt x="2968" y="3960"/>
                    <a:pt x="3330" y="3320"/>
                    <a:pt x="3330" y="2624"/>
                  </a:cubicBezTo>
                  <a:lnTo>
                    <a:pt x="3330" y="1298"/>
                  </a:lnTo>
                  <a:cubicBezTo>
                    <a:pt x="3330" y="583"/>
                    <a:pt x="2748" y="1"/>
                    <a:pt x="2033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4" name="Google Shape;3884;p45"/>
            <p:cNvSpPr/>
            <p:nvPr/>
          </p:nvSpPr>
          <p:spPr>
            <a:xfrm>
              <a:off x="990269" y="3804948"/>
              <a:ext cx="30008" cy="39487"/>
            </a:xfrm>
            <a:custGeom>
              <a:avLst/>
              <a:gdLst/>
              <a:ahLst/>
              <a:cxnLst/>
              <a:rect l="l" t="t" r="r" b="b"/>
              <a:pathLst>
                <a:path w="1146" h="1508" extrusionOk="0">
                  <a:moveTo>
                    <a:pt x="1145" y="0"/>
                  </a:moveTo>
                  <a:cubicBezTo>
                    <a:pt x="497" y="76"/>
                    <a:pt x="1" y="630"/>
                    <a:pt x="1" y="1288"/>
                  </a:cubicBezTo>
                  <a:lnTo>
                    <a:pt x="1" y="1507"/>
                  </a:lnTo>
                  <a:cubicBezTo>
                    <a:pt x="1" y="1507"/>
                    <a:pt x="840" y="1250"/>
                    <a:pt x="1145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5" name="Google Shape;3885;p45"/>
            <p:cNvSpPr/>
            <p:nvPr/>
          </p:nvSpPr>
          <p:spPr>
            <a:xfrm>
              <a:off x="1020251" y="3804686"/>
              <a:ext cx="57240" cy="56979"/>
            </a:xfrm>
            <a:custGeom>
              <a:avLst/>
              <a:gdLst/>
              <a:ahLst/>
              <a:cxnLst/>
              <a:rect l="l" t="t" r="r" b="b"/>
              <a:pathLst>
                <a:path w="2186" h="2176" extrusionOk="0">
                  <a:moveTo>
                    <a:pt x="153" y="1"/>
                  </a:moveTo>
                  <a:cubicBezTo>
                    <a:pt x="105" y="1"/>
                    <a:pt x="48" y="10"/>
                    <a:pt x="0" y="10"/>
                  </a:cubicBezTo>
                  <a:cubicBezTo>
                    <a:pt x="0" y="10"/>
                    <a:pt x="229" y="2176"/>
                    <a:pt x="2185" y="2176"/>
                  </a:cubicBezTo>
                  <a:lnTo>
                    <a:pt x="2185" y="1298"/>
                  </a:lnTo>
                  <a:cubicBezTo>
                    <a:pt x="2185" y="583"/>
                    <a:pt x="1603" y="1"/>
                    <a:pt x="888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6" name="Google Shape;3886;p45"/>
            <p:cNvSpPr/>
            <p:nvPr/>
          </p:nvSpPr>
          <p:spPr>
            <a:xfrm>
              <a:off x="1023000" y="3858837"/>
              <a:ext cx="22598" cy="32312"/>
            </a:xfrm>
            <a:custGeom>
              <a:avLst/>
              <a:gdLst/>
              <a:ahLst/>
              <a:cxnLst/>
              <a:rect l="l" t="t" r="r" b="b"/>
              <a:pathLst>
                <a:path w="863" h="1234" extrusionOk="0">
                  <a:moveTo>
                    <a:pt x="220" y="0"/>
                  </a:moveTo>
                  <a:cubicBezTo>
                    <a:pt x="110" y="0"/>
                    <a:pt x="0" y="74"/>
                    <a:pt x="10" y="222"/>
                  </a:cubicBezTo>
                  <a:lnTo>
                    <a:pt x="10" y="1024"/>
                  </a:lnTo>
                  <a:cubicBezTo>
                    <a:pt x="10" y="1138"/>
                    <a:pt x="105" y="1233"/>
                    <a:pt x="220" y="1233"/>
                  </a:cubicBezTo>
                  <a:lnTo>
                    <a:pt x="573" y="1233"/>
                  </a:lnTo>
                  <a:cubicBezTo>
                    <a:pt x="579" y="1234"/>
                    <a:pt x="585" y="1234"/>
                    <a:pt x="590" y="1234"/>
                  </a:cubicBezTo>
                  <a:cubicBezTo>
                    <a:pt x="860" y="1234"/>
                    <a:pt x="863" y="822"/>
                    <a:pt x="599" y="822"/>
                  </a:cubicBezTo>
                  <a:cubicBezTo>
                    <a:pt x="590" y="822"/>
                    <a:pt x="582" y="822"/>
                    <a:pt x="573" y="823"/>
                  </a:cubicBezTo>
                  <a:lnTo>
                    <a:pt x="430" y="823"/>
                  </a:lnTo>
                  <a:lnTo>
                    <a:pt x="430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45"/>
            <p:cNvSpPr/>
            <p:nvPr/>
          </p:nvSpPr>
          <p:spPr>
            <a:xfrm>
              <a:off x="1019256" y="3961822"/>
              <a:ext cx="29249" cy="75203"/>
            </a:xfrm>
            <a:custGeom>
              <a:avLst/>
              <a:gdLst/>
              <a:ahLst/>
              <a:cxnLst/>
              <a:rect l="l" t="t" r="r" b="b"/>
              <a:pathLst>
                <a:path w="1117" h="2872" extrusionOk="0">
                  <a:moveTo>
                    <a:pt x="0" y="0"/>
                  </a:moveTo>
                  <a:lnTo>
                    <a:pt x="0" y="678"/>
                  </a:lnTo>
                  <a:lnTo>
                    <a:pt x="181" y="1164"/>
                  </a:lnTo>
                  <a:lnTo>
                    <a:pt x="0" y="2872"/>
                  </a:lnTo>
                  <a:lnTo>
                    <a:pt x="1116" y="2872"/>
                  </a:lnTo>
                  <a:lnTo>
                    <a:pt x="935" y="1164"/>
                  </a:lnTo>
                  <a:lnTo>
                    <a:pt x="1116" y="678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45"/>
            <p:cNvSpPr/>
            <p:nvPr/>
          </p:nvSpPr>
          <p:spPr>
            <a:xfrm>
              <a:off x="1013259" y="3947316"/>
              <a:ext cx="20765" cy="39016"/>
            </a:xfrm>
            <a:custGeom>
              <a:avLst/>
              <a:gdLst/>
              <a:ahLst/>
              <a:cxnLst/>
              <a:rect l="l" t="t" r="r" b="b"/>
              <a:pathLst>
                <a:path w="793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792" y="5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9" name="Google Shape;3889;p45"/>
            <p:cNvSpPr/>
            <p:nvPr/>
          </p:nvSpPr>
          <p:spPr>
            <a:xfrm>
              <a:off x="1033736" y="3947316"/>
              <a:ext cx="20765" cy="39016"/>
            </a:xfrm>
            <a:custGeom>
              <a:avLst/>
              <a:gdLst/>
              <a:ahLst/>
              <a:cxnLst/>
              <a:rect l="l" t="t" r="r" b="b"/>
              <a:pathLst>
                <a:path w="793" h="1490" extrusionOk="0">
                  <a:moveTo>
                    <a:pt x="792" y="1"/>
                  </a:moveTo>
                  <a:lnTo>
                    <a:pt x="1" y="554"/>
                  </a:lnTo>
                  <a:lnTo>
                    <a:pt x="792" y="148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0" name="Google Shape;3890;p45"/>
            <p:cNvSpPr/>
            <p:nvPr/>
          </p:nvSpPr>
          <p:spPr>
            <a:xfrm>
              <a:off x="928813" y="3947316"/>
              <a:ext cx="84473" cy="89710"/>
            </a:xfrm>
            <a:custGeom>
              <a:avLst/>
              <a:gdLst/>
              <a:ahLst/>
              <a:cxnLst/>
              <a:rect l="l" t="t" r="r" b="b"/>
              <a:pathLst>
                <a:path w="3226" h="3426" extrusionOk="0">
                  <a:moveTo>
                    <a:pt x="3225" y="1"/>
                  </a:moveTo>
                  <a:lnTo>
                    <a:pt x="2224" y="325"/>
                  </a:lnTo>
                  <a:lnTo>
                    <a:pt x="1432" y="573"/>
                  </a:lnTo>
                  <a:cubicBezTo>
                    <a:pt x="583" y="850"/>
                    <a:pt x="1" y="1651"/>
                    <a:pt x="10" y="2548"/>
                  </a:cubicBezTo>
                  <a:lnTo>
                    <a:pt x="10" y="3216"/>
                  </a:lnTo>
                  <a:cubicBezTo>
                    <a:pt x="10" y="3330"/>
                    <a:pt x="106" y="3426"/>
                    <a:pt x="220" y="3426"/>
                  </a:cubicBezTo>
                  <a:lnTo>
                    <a:pt x="3225" y="3426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45"/>
            <p:cNvSpPr/>
            <p:nvPr/>
          </p:nvSpPr>
          <p:spPr>
            <a:xfrm>
              <a:off x="928813" y="3955826"/>
              <a:ext cx="58497" cy="81200"/>
            </a:xfrm>
            <a:custGeom>
              <a:avLst/>
              <a:gdLst/>
              <a:ahLst/>
              <a:cxnLst/>
              <a:rect l="l" t="t" r="r" b="b"/>
              <a:pathLst>
                <a:path w="2234" h="3101" extrusionOk="0">
                  <a:moveTo>
                    <a:pt x="2233" y="0"/>
                  </a:moveTo>
                  <a:lnTo>
                    <a:pt x="1432" y="248"/>
                  </a:lnTo>
                  <a:cubicBezTo>
                    <a:pt x="583" y="525"/>
                    <a:pt x="1" y="1326"/>
                    <a:pt x="10" y="2223"/>
                  </a:cubicBezTo>
                  <a:lnTo>
                    <a:pt x="10" y="2891"/>
                  </a:lnTo>
                  <a:cubicBezTo>
                    <a:pt x="10" y="3005"/>
                    <a:pt x="106" y="3101"/>
                    <a:pt x="220" y="3101"/>
                  </a:cubicBezTo>
                  <a:lnTo>
                    <a:pt x="525" y="3101"/>
                  </a:lnTo>
                  <a:lnTo>
                    <a:pt x="525" y="2223"/>
                  </a:lnTo>
                  <a:cubicBezTo>
                    <a:pt x="525" y="1326"/>
                    <a:pt x="964" y="525"/>
                    <a:pt x="1623" y="248"/>
                  </a:cubicBezTo>
                  <a:lnTo>
                    <a:pt x="2233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45"/>
            <p:cNvSpPr/>
            <p:nvPr/>
          </p:nvSpPr>
          <p:spPr>
            <a:xfrm>
              <a:off x="1054474" y="3947316"/>
              <a:ext cx="84211" cy="89710"/>
            </a:xfrm>
            <a:custGeom>
              <a:avLst/>
              <a:gdLst/>
              <a:ahLst/>
              <a:cxnLst/>
              <a:rect l="l" t="t" r="r" b="b"/>
              <a:pathLst>
                <a:path w="3216" h="3426" extrusionOk="0">
                  <a:moveTo>
                    <a:pt x="0" y="1"/>
                  </a:moveTo>
                  <a:lnTo>
                    <a:pt x="0" y="3426"/>
                  </a:lnTo>
                  <a:lnTo>
                    <a:pt x="3005" y="3426"/>
                  </a:lnTo>
                  <a:cubicBezTo>
                    <a:pt x="3120" y="3426"/>
                    <a:pt x="3215" y="3330"/>
                    <a:pt x="3215" y="3216"/>
                  </a:cubicBezTo>
                  <a:lnTo>
                    <a:pt x="3215" y="2548"/>
                  </a:lnTo>
                  <a:cubicBezTo>
                    <a:pt x="3215" y="1642"/>
                    <a:pt x="2643" y="850"/>
                    <a:pt x="1784" y="573"/>
                  </a:cubicBezTo>
                  <a:lnTo>
                    <a:pt x="1355" y="4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45"/>
            <p:cNvSpPr/>
            <p:nvPr/>
          </p:nvSpPr>
          <p:spPr>
            <a:xfrm>
              <a:off x="1089955" y="3958811"/>
              <a:ext cx="48730" cy="78215"/>
            </a:xfrm>
            <a:custGeom>
              <a:avLst/>
              <a:gdLst/>
              <a:ahLst/>
              <a:cxnLst/>
              <a:rect l="l" t="t" r="r" b="b"/>
              <a:pathLst>
                <a:path w="1861" h="2987" extrusionOk="0">
                  <a:moveTo>
                    <a:pt x="0" y="1"/>
                  </a:moveTo>
                  <a:lnTo>
                    <a:pt x="334" y="134"/>
                  </a:lnTo>
                  <a:cubicBezTo>
                    <a:pt x="983" y="411"/>
                    <a:pt x="1431" y="1203"/>
                    <a:pt x="1431" y="2109"/>
                  </a:cubicBezTo>
                  <a:lnTo>
                    <a:pt x="1431" y="2987"/>
                  </a:lnTo>
                  <a:lnTo>
                    <a:pt x="1650" y="2987"/>
                  </a:lnTo>
                  <a:cubicBezTo>
                    <a:pt x="1765" y="2987"/>
                    <a:pt x="1860" y="2891"/>
                    <a:pt x="1860" y="2777"/>
                  </a:cubicBezTo>
                  <a:lnTo>
                    <a:pt x="1860" y="2109"/>
                  </a:lnTo>
                  <a:cubicBezTo>
                    <a:pt x="1860" y="1203"/>
                    <a:pt x="1288" y="411"/>
                    <a:pt x="429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4" name="Google Shape;3894;p45"/>
          <p:cNvGrpSpPr/>
          <p:nvPr/>
        </p:nvGrpSpPr>
        <p:grpSpPr>
          <a:xfrm>
            <a:off x="5247878" y="3126476"/>
            <a:ext cx="575531" cy="307035"/>
            <a:chOff x="3934196" y="2484805"/>
            <a:chExt cx="401207" cy="214036"/>
          </a:xfrm>
        </p:grpSpPr>
        <p:sp>
          <p:nvSpPr>
            <p:cNvPr id="3895" name="Google Shape;3895;p45"/>
            <p:cNvSpPr/>
            <p:nvPr/>
          </p:nvSpPr>
          <p:spPr>
            <a:xfrm>
              <a:off x="4120555" y="2484805"/>
              <a:ext cx="214848" cy="214036"/>
            </a:xfrm>
            <a:custGeom>
              <a:avLst/>
              <a:gdLst/>
              <a:ahLst/>
              <a:cxnLst/>
              <a:rect l="l" t="t" r="r" b="b"/>
              <a:pathLst>
                <a:path w="8205" h="8174" extrusionOk="0">
                  <a:moveTo>
                    <a:pt x="4063" y="0"/>
                  </a:moveTo>
                  <a:cubicBezTo>
                    <a:pt x="3028" y="0"/>
                    <a:pt x="1999" y="432"/>
                    <a:pt x="1269" y="1276"/>
                  </a:cubicBezTo>
                  <a:cubicBezTo>
                    <a:pt x="1222" y="1333"/>
                    <a:pt x="1165" y="1391"/>
                    <a:pt x="1117" y="1448"/>
                  </a:cubicBezTo>
                  <a:cubicBezTo>
                    <a:pt x="1088" y="1486"/>
                    <a:pt x="1069" y="1515"/>
                    <a:pt x="1041" y="1543"/>
                  </a:cubicBezTo>
                  <a:cubicBezTo>
                    <a:pt x="67" y="2802"/>
                    <a:pt x="1" y="4548"/>
                    <a:pt x="888" y="5874"/>
                  </a:cubicBezTo>
                  <a:cubicBezTo>
                    <a:pt x="936" y="5951"/>
                    <a:pt x="993" y="6017"/>
                    <a:pt x="1041" y="6084"/>
                  </a:cubicBezTo>
                  <a:cubicBezTo>
                    <a:pt x="1069" y="6122"/>
                    <a:pt x="1088" y="6151"/>
                    <a:pt x="1117" y="6189"/>
                  </a:cubicBezTo>
                  <a:cubicBezTo>
                    <a:pt x="1155" y="6227"/>
                    <a:pt x="1193" y="6275"/>
                    <a:pt x="1241" y="6323"/>
                  </a:cubicBezTo>
                  <a:cubicBezTo>
                    <a:pt x="1951" y="7098"/>
                    <a:pt x="2948" y="7522"/>
                    <a:pt x="3971" y="7522"/>
                  </a:cubicBezTo>
                  <a:cubicBezTo>
                    <a:pt x="4308" y="7522"/>
                    <a:pt x="4647" y="7476"/>
                    <a:pt x="4981" y="7382"/>
                  </a:cubicBezTo>
                  <a:lnTo>
                    <a:pt x="6631" y="8154"/>
                  </a:lnTo>
                  <a:cubicBezTo>
                    <a:pt x="6661" y="8168"/>
                    <a:pt x="6692" y="8174"/>
                    <a:pt x="6723" y="8174"/>
                  </a:cubicBezTo>
                  <a:cubicBezTo>
                    <a:pt x="6845" y="8174"/>
                    <a:pt x="6953" y="8074"/>
                    <a:pt x="6946" y="7944"/>
                  </a:cubicBezTo>
                  <a:lnTo>
                    <a:pt x="6860" y="6122"/>
                  </a:lnTo>
                  <a:lnTo>
                    <a:pt x="6869" y="6122"/>
                  </a:lnTo>
                  <a:cubicBezTo>
                    <a:pt x="8205" y="4577"/>
                    <a:pt x="8033" y="2240"/>
                    <a:pt x="6488" y="904"/>
                  </a:cubicBezTo>
                  <a:cubicBezTo>
                    <a:pt x="5787" y="298"/>
                    <a:pt x="4922" y="0"/>
                    <a:pt x="406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6" name="Google Shape;3896;p45"/>
            <p:cNvSpPr/>
            <p:nvPr/>
          </p:nvSpPr>
          <p:spPr>
            <a:xfrm>
              <a:off x="4120555" y="2522695"/>
              <a:ext cx="54727" cy="124195"/>
            </a:xfrm>
            <a:custGeom>
              <a:avLst/>
              <a:gdLst/>
              <a:ahLst/>
              <a:cxnLst/>
              <a:rect l="l" t="t" r="r" b="b"/>
              <a:pathLst>
                <a:path w="2090" h="4743" extrusionOk="0">
                  <a:moveTo>
                    <a:pt x="1117" y="1"/>
                  </a:moveTo>
                  <a:cubicBezTo>
                    <a:pt x="1088" y="39"/>
                    <a:pt x="1060" y="68"/>
                    <a:pt x="1041" y="96"/>
                  </a:cubicBezTo>
                  <a:cubicBezTo>
                    <a:pt x="58" y="1355"/>
                    <a:pt x="1" y="3101"/>
                    <a:pt x="888" y="4427"/>
                  </a:cubicBezTo>
                  <a:cubicBezTo>
                    <a:pt x="936" y="4504"/>
                    <a:pt x="983" y="4570"/>
                    <a:pt x="1041" y="4637"/>
                  </a:cubicBezTo>
                  <a:cubicBezTo>
                    <a:pt x="1060" y="4675"/>
                    <a:pt x="1088" y="4704"/>
                    <a:pt x="1117" y="4742"/>
                  </a:cubicBezTo>
                  <a:lnTo>
                    <a:pt x="1136" y="4704"/>
                  </a:lnTo>
                  <a:cubicBezTo>
                    <a:pt x="2090" y="3283"/>
                    <a:pt x="2080" y="1422"/>
                    <a:pt x="1117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7" name="Google Shape;3897;p45"/>
            <p:cNvSpPr/>
            <p:nvPr/>
          </p:nvSpPr>
          <p:spPr>
            <a:xfrm>
              <a:off x="3934196" y="2488131"/>
              <a:ext cx="248548" cy="210475"/>
            </a:xfrm>
            <a:custGeom>
              <a:avLst/>
              <a:gdLst/>
              <a:ahLst/>
              <a:cxnLst/>
              <a:rect l="l" t="t" r="r" b="b"/>
              <a:pathLst>
                <a:path w="9492" h="8038" extrusionOk="0">
                  <a:moveTo>
                    <a:pt x="4789" y="1"/>
                  </a:moveTo>
                  <a:cubicBezTo>
                    <a:pt x="4736" y="1"/>
                    <a:pt x="4682" y="2"/>
                    <a:pt x="4628" y="4"/>
                  </a:cubicBezTo>
                  <a:cubicBezTo>
                    <a:pt x="1604" y="128"/>
                    <a:pt x="1" y="3620"/>
                    <a:pt x="1871" y="5986"/>
                  </a:cubicBezTo>
                  <a:lnTo>
                    <a:pt x="1785" y="7808"/>
                  </a:lnTo>
                  <a:cubicBezTo>
                    <a:pt x="1777" y="7938"/>
                    <a:pt x="1886" y="8037"/>
                    <a:pt x="2008" y="8037"/>
                  </a:cubicBezTo>
                  <a:cubicBezTo>
                    <a:pt x="2038" y="8037"/>
                    <a:pt x="2069" y="8031"/>
                    <a:pt x="2100" y="8018"/>
                  </a:cubicBezTo>
                  <a:lnTo>
                    <a:pt x="3750" y="7245"/>
                  </a:lnTo>
                  <a:cubicBezTo>
                    <a:pt x="4087" y="7341"/>
                    <a:pt x="4429" y="7387"/>
                    <a:pt x="4768" y="7387"/>
                  </a:cubicBezTo>
                  <a:cubicBezTo>
                    <a:pt x="5982" y="7387"/>
                    <a:pt x="7149" y="6792"/>
                    <a:pt x="7843" y="5747"/>
                  </a:cubicBezTo>
                  <a:cubicBezTo>
                    <a:pt x="9491" y="3284"/>
                    <a:pt x="7709" y="1"/>
                    <a:pt x="478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p45"/>
            <p:cNvSpPr/>
            <p:nvPr/>
          </p:nvSpPr>
          <p:spPr>
            <a:xfrm>
              <a:off x="4005393" y="2538353"/>
              <a:ext cx="104269" cy="97618"/>
            </a:xfrm>
            <a:custGeom>
              <a:avLst/>
              <a:gdLst/>
              <a:ahLst/>
              <a:cxnLst/>
              <a:rect l="l" t="t" r="r" b="b"/>
              <a:pathLst>
                <a:path w="3982" h="3728" extrusionOk="0">
                  <a:moveTo>
                    <a:pt x="1946" y="403"/>
                  </a:moveTo>
                  <a:cubicBezTo>
                    <a:pt x="2950" y="403"/>
                    <a:pt x="3717" y="1597"/>
                    <a:pt x="3025" y="2551"/>
                  </a:cubicBezTo>
                  <a:lnTo>
                    <a:pt x="2090" y="1616"/>
                  </a:lnTo>
                  <a:cubicBezTo>
                    <a:pt x="2041" y="1557"/>
                    <a:pt x="1983" y="1533"/>
                    <a:pt x="1928" y="1533"/>
                  </a:cubicBezTo>
                  <a:cubicBezTo>
                    <a:pt x="1760" y="1533"/>
                    <a:pt x="1614" y="1758"/>
                    <a:pt x="1794" y="1902"/>
                  </a:cubicBezTo>
                  <a:lnTo>
                    <a:pt x="2729" y="2847"/>
                  </a:lnTo>
                  <a:cubicBezTo>
                    <a:pt x="2500" y="3009"/>
                    <a:pt x="2224" y="3104"/>
                    <a:pt x="1937" y="3104"/>
                  </a:cubicBezTo>
                  <a:cubicBezTo>
                    <a:pt x="525" y="3104"/>
                    <a:pt x="68" y="1206"/>
                    <a:pt x="1327" y="557"/>
                  </a:cubicBezTo>
                  <a:cubicBezTo>
                    <a:pt x="1536" y="451"/>
                    <a:pt x="1746" y="403"/>
                    <a:pt x="1946" y="403"/>
                  </a:cubicBezTo>
                  <a:close/>
                  <a:moveTo>
                    <a:pt x="1948" y="0"/>
                  </a:moveTo>
                  <a:cubicBezTo>
                    <a:pt x="1494" y="0"/>
                    <a:pt x="1041" y="175"/>
                    <a:pt x="697" y="519"/>
                  </a:cubicBezTo>
                  <a:cubicBezTo>
                    <a:pt x="39" y="1177"/>
                    <a:pt x="1" y="2227"/>
                    <a:pt x="621" y="2923"/>
                  </a:cubicBezTo>
                  <a:cubicBezTo>
                    <a:pt x="969" y="3314"/>
                    <a:pt x="1456" y="3516"/>
                    <a:pt x="1945" y="3516"/>
                  </a:cubicBezTo>
                  <a:cubicBezTo>
                    <a:pt x="2325" y="3516"/>
                    <a:pt x="2707" y="3393"/>
                    <a:pt x="3025" y="3142"/>
                  </a:cubicBezTo>
                  <a:lnTo>
                    <a:pt x="3569" y="3677"/>
                  </a:lnTo>
                  <a:cubicBezTo>
                    <a:pt x="3611" y="3713"/>
                    <a:pt x="3656" y="3728"/>
                    <a:pt x="3700" y="3728"/>
                  </a:cubicBezTo>
                  <a:cubicBezTo>
                    <a:pt x="3853" y="3728"/>
                    <a:pt x="3981" y="3537"/>
                    <a:pt x="3855" y="3381"/>
                  </a:cubicBezTo>
                  <a:lnTo>
                    <a:pt x="3321" y="2847"/>
                  </a:lnTo>
                  <a:cubicBezTo>
                    <a:pt x="3893" y="2112"/>
                    <a:pt x="3807" y="1063"/>
                    <a:pt x="3111" y="443"/>
                  </a:cubicBezTo>
                  <a:cubicBezTo>
                    <a:pt x="2778" y="146"/>
                    <a:pt x="2363" y="0"/>
                    <a:pt x="194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9" name="Google Shape;3899;p45"/>
            <p:cNvSpPr/>
            <p:nvPr/>
          </p:nvSpPr>
          <p:spPr>
            <a:xfrm>
              <a:off x="4182849" y="2537070"/>
              <a:ext cx="81174" cy="92381"/>
            </a:xfrm>
            <a:custGeom>
              <a:avLst/>
              <a:gdLst/>
              <a:ahLst/>
              <a:cxnLst/>
              <a:rect l="l" t="t" r="r" b="b"/>
              <a:pathLst>
                <a:path w="3100" h="3528" extrusionOk="0">
                  <a:moveTo>
                    <a:pt x="1571" y="749"/>
                  </a:moveTo>
                  <a:lnTo>
                    <a:pt x="2039" y="1865"/>
                  </a:lnTo>
                  <a:lnTo>
                    <a:pt x="1104" y="1865"/>
                  </a:lnTo>
                  <a:lnTo>
                    <a:pt x="1571" y="749"/>
                  </a:lnTo>
                  <a:close/>
                  <a:moveTo>
                    <a:pt x="1568" y="0"/>
                  </a:moveTo>
                  <a:cubicBezTo>
                    <a:pt x="1490" y="0"/>
                    <a:pt x="1414" y="43"/>
                    <a:pt x="1380" y="129"/>
                  </a:cubicBezTo>
                  <a:lnTo>
                    <a:pt x="608" y="1989"/>
                  </a:lnTo>
                  <a:lnTo>
                    <a:pt x="93" y="3220"/>
                  </a:lnTo>
                  <a:cubicBezTo>
                    <a:pt x="1" y="3391"/>
                    <a:pt x="144" y="3527"/>
                    <a:pt x="284" y="3527"/>
                  </a:cubicBezTo>
                  <a:cubicBezTo>
                    <a:pt x="363" y="3527"/>
                    <a:pt x="440" y="3485"/>
                    <a:pt x="474" y="3382"/>
                  </a:cubicBezTo>
                  <a:lnTo>
                    <a:pt x="932" y="2276"/>
                  </a:lnTo>
                  <a:lnTo>
                    <a:pt x="2210" y="2276"/>
                  </a:lnTo>
                  <a:lnTo>
                    <a:pt x="2668" y="3382"/>
                  </a:lnTo>
                  <a:cubicBezTo>
                    <a:pt x="2712" y="3460"/>
                    <a:pt x="2782" y="3493"/>
                    <a:pt x="2851" y="3493"/>
                  </a:cubicBezTo>
                  <a:cubicBezTo>
                    <a:pt x="2977" y="3493"/>
                    <a:pt x="3099" y="3381"/>
                    <a:pt x="3050" y="3220"/>
                  </a:cubicBezTo>
                  <a:lnTo>
                    <a:pt x="2535" y="1989"/>
                  </a:lnTo>
                  <a:lnTo>
                    <a:pt x="1762" y="129"/>
                  </a:lnTo>
                  <a:cubicBezTo>
                    <a:pt x="1724" y="43"/>
                    <a:pt x="1645" y="0"/>
                    <a:pt x="156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0" name="Google Shape;3900;p45"/>
          <p:cNvGrpSpPr/>
          <p:nvPr/>
        </p:nvGrpSpPr>
        <p:grpSpPr>
          <a:xfrm>
            <a:off x="5342129" y="1714050"/>
            <a:ext cx="491279" cy="515318"/>
            <a:chOff x="3999894" y="1500197"/>
            <a:chExt cx="342474" cy="359232"/>
          </a:xfrm>
        </p:grpSpPr>
        <p:sp>
          <p:nvSpPr>
            <p:cNvPr id="3901" name="Google Shape;3901;p45"/>
            <p:cNvSpPr/>
            <p:nvPr/>
          </p:nvSpPr>
          <p:spPr>
            <a:xfrm>
              <a:off x="4165279" y="1500197"/>
              <a:ext cx="177089" cy="149412"/>
            </a:xfrm>
            <a:custGeom>
              <a:avLst/>
              <a:gdLst/>
              <a:ahLst/>
              <a:cxnLst/>
              <a:rect l="l" t="t" r="r" b="b"/>
              <a:pathLst>
                <a:path w="6763" h="5706" extrusionOk="0">
                  <a:moveTo>
                    <a:pt x="3404" y="1"/>
                  </a:moveTo>
                  <a:cubicBezTo>
                    <a:pt x="3367" y="1"/>
                    <a:pt x="3329" y="1"/>
                    <a:pt x="3292" y="3"/>
                  </a:cubicBezTo>
                  <a:cubicBezTo>
                    <a:pt x="1145" y="89"/>
                    <a:pt x="0" y="2579"/>
                    <a:pt x="1345" y="4267"/>
                  </a:cubicBezTo>
                  <a:lnTo>
                    <a:pt x="1288" y="5508"/>
                  </a:lnTo>
                  <a:cubicBezTo>
                    <a:pt x="1281" y="5622"/>
                    <a:pt x="1370" y="5706"/>
                    <a:pt x="1475" y="5706"/>
                  </a:cubicBezTo>
                  <a:cubicBezTo>
                    <a:pt x="1501" y="5706"/>
                    <a:pt x="1528" y="5700"/>
                    <a:pt x="1555" y="5689"/>
                  </a:cubicBezTo>
                  <a:lnTo>
                    <a:pt x="2681" y="5164"/>
                  </a:lnTo>
                  <a:cubicBezTo>
                    <a:pt x="2917" y="5230"/>
                    <a:pt x="3156" y="5261"/>
                    <a:pt x="3392" y="5261"/>
                  </a:cubicBezTo>
                  <a:cubicBezTo>
                    <a:pt x="4257" y="5261"/>
                    <a:pt x="5089" y="4837"/>
                    <a:pt x="5591" y="4096"/>
                  </a:cubicBezTo>
                  <a:cubicBezTo>
                    <a:pt x="6762" y="2334"/>
                    <a:pt x="5494" y="1"/>
                    <a:pt x="3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p45"/>
            <p:cNvSpPr/>
            <p:nvPr/>
          </p:nvSpPr>
          <p:spPr>
            <a:xfrm>
              <a:off x="4210238" y="1533871"/>
              <a:ext cx="82457" cy="71773"/>
            </a:xfrm>
            <a:custGeom>
              <a:avLst/>
              <a:gdLst/>
              <a:ahLst/>
              <a:cxnLst/>
              <a:rect l="l" t="t" r="r" b="b"/>
              <a:pathLst>
                <a:path w="3149" h="2741" extrusionOk="0">
                  <a:moveTo>
                    <a:pt x="1543" y="0"/>
                  </a:moveTo>
                  <a:cubicBezTo>
                    <a:pt x="1528" y="0"/>
                    <a:pt x="1513" y="2"/>
                    <a:pt x="1498" y="5"/>
                  </a:cubicBezTo>
                  <a:cubicBezTo>
                    <a:pt x="411" y="215"/>
                    <a:pt x="1" y="1550"/>
                    <a:pt x="783" y="2333"/>
                  </a:cubicBezTo>
                  <a:cubicBezTo>
                    <a:pt x="1062" y="2612"/>
                    <a:pt x="1413" y="2741"/>
                    <a:pt x="1757" y="2741"/>
                  </a:cubicBezTo>
                  <a:cubicBezTo>
                    <a:pt x="2377" y="2741"/>
                    <a:pt x="2979" y="2325"/>
                    <a:pt x="3120" y="1627"/>
                  </a:cubicBezTo>
                  <a:cubicBezTo>
                    <a:pt x="3149" y="1493"/>
                    <a:pt x="3044" y="1360"/>
                    <a:pt x="2901" y="1360"/>
                  </a:cubicBezTo>
                  <a:lnTo>
                    <a:pt x="1985" y="1360"/>
                  </a:lnTo>
                  <a:cubicBezTo>
                    <a:pt x="1861" y="1360"/>
                    <a:pt x="1765" y="1264"/>
                    <a:pt x="1765" y="1140"/>
                  </a:cubicBezTo>
                  <a:lnTo>
                    <a:pt x="1765" y="224"/>
                  </a:lnTo>
                  <a:cubicBezTo>
                    <a:pt x="1765" y="97"/>
                    <a:pt x="1660" y="0"/>
                    <a:pt x="154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p45"/>
            <p:cNvSpPr/>
            <p:nvPr/>
          </p:nvSpPr>
          <p:spPr>
            <a:xfrm>
              <a:off x="4017883" y="1549477"/>
              <a:ext cx="292303" cy="292539"/>
            </a:xfrm>
            <a:custGeom>
              <a:avLst/>
              <a:gdLst/>
              <a:ahLst/>
              <a:cxnLst/>
              <a:rect l="l" t="t" r="r" b="b"/>
              <a:pathLst>
                <a:path w="11163" h="11172" extrusionOk="0">
                  <a:moveTo>
                    <a:pt x="3616" y="0"/>
                  </a:moveTo>
                  <a:lnTo>
                    <a:pt x="1" y="3616"/>
                  </a:lnTo>
                  <a:lnTo>
                    <a:pt x="1813" y="5429"/>
                  </a:lnTo>
                  <a:cubicBezTo>
                    <a:pt x="2306" y="5921"/>
                    <a:pt x="2960" y="6179"/>
                    <a:pt x="3622" y="6179"/>
                  </a:cubicBezTo>
                  <a:cubicBezTo>
                    <a:pt x="4075" y="6179"/>
                    <a:pt x="4532" y="6058"/>
                    <a:pt x="4942" y="5810"/>
                  </a:cubicBezTo>
                  <a:lnTo>
                    <a:pt x="5362" y="6230"/>
                  </a:lnTo>
                  <a:cubicBezTo>
                    <a:pt x="4752" y="7241"/>
                    <a:pt x="4914" y="8529"/>
                    <a:pt x="5744" y="9369"/>
                  </a:cubicBezTo>
                  <a:lnTo>
                    <a:pt x="7547" y="11172"/>
                  </a:lnTo>
                  <a:lnTo>
                    <a:pt x="11162" y="7556"/>
                  </a:lnTo>
                  <a:lnTo>
                    <a:pt x="9359" y="5753"/>
                  </a:lnTo>
                  <a:cubicBezTo>
                    <a:pt x="8867" y="5260"/>
                    <a:pt x="8209" y="5003"/>
                    <a:pt x="7546" y="5003"/>
                  </a:cubicBezTo>
                  <a:cubicBezTo>
                    <a:pt x="7093" y="5003"/>
                    <a:pt x="6637" y="5123"/>
                    <a:pt x="6230" y="5371"/>
                  </a:cubicBezTo>
                  <a:lnTo>
                    <a:pt x="5801" y="4952"/>
                  </a:lnTo>
                  <a:cubicBezTo>
                    <a:pt x="6412" y="3940"/>
                    <a:pt x="6249" y="2652"/>
                    <a:pt x="5419" y="1822"/>
                  </a:cubicBezTo>
                  <a:lnTo>
                    <a:pt x="361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4" name="Google Shape;3904;p45"/>
            <p:cNvSpPr/>
            <p:nvPr/>
          </p:nvSpPr>
          <p:spPr>
            <a:xfrm>
              <a:off x="4098324" y="1549713"/>
              <a:ext cx="211863" cy="211863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544" y="1"/>
                  </a:moveTo>
                  <a:lnTo>
                    <a:pt x="1" y="545"/>
                  </a:lnTo>
                  <a:lnTo>
                    <a:pt x="1804" y="2348"/>
                  </a:lnTo>
                  <a:cubicBezTo>
                    <a:pt x="2567" y="3111"/>
                    <a:pt x="2767" y="4265"/>
                    <a:pt x="2319" y="5229"/>
                  </a:cubicBezTo>
                  <a:cubicBezTo>
                    <a:pt x="2242" y="5381"/>
                    <a:pt x="2271" y="5572"/>
                    <a:pt x="2395" y="5687"/>
                  </a:cubicBezTo>
                  <a:cubicBezTo>
                    <a:pt x="2470" y="5767"/>
                    <a:pt x="2576" y="5808"/>
                    <a:pt x="2684" y="5808"/>
                  </a:cubicBezTo>
                  <a:cubicBezTo>
                    <a:pt x="2742" y="5808"/>
                    <a:pt x="2800" y="5796"/>
                    <a:pt x="2853" y="5773"/>
                  </a:cubicBezTo>
                  <a:cubicBezTo>
                    <a:pt x="3198" y="5610"/>
                    <a:pt x="3566" y="5532"/>
                    <a:pt x="3930" y="5532"/>
                  </a:cubicBezTo>
                  <a:cubicBezTo>
                    <a:pt x="4594" y="5532"/>
                    <a:pt x="5248" y="5792"/>
                    <a:pt x="5734" y="6278"/>
                  </a:cubicBezTo>
                  <a:lnTo>
                    <a:pt x="7547" y="8091"/>
                  </a:lnTo>
                  <a:lnTo>
                    <a:pt x="8090" y="7547"/>
                  </a:lnTo>
                  <a:lnTo>
                    <a:pt x="6278" y="5734"/>
                  </a:lnTo>
                  <a:cubicBezTo>
                    <a:pt x="5786" y="5242"/>
                    <a:pt x="5129" y="4988"/>
                    <a:pt x="4468" y="4988"/>
                  </a:cubicBezTo>
                  <a:cubicBezTo>
                    <a:pt x="4013" y="4988"/>
                    <a:pt x="3557" y="5108"/>
                    <a:pt x="3149" y="5353"/>
                  </a:cubicBezTo>
                  <a:lnTo>
                    <a:pt x="2729" y="4933"/>
                  </a:lnTo>
                  <a:cubicBezTo>
                    <a:pt x="3330" y="3931"/>
                    <a:pt x="3177" y="2643"/>
                    <a:pt x="2347" y="1813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5" name="Google Shape;3905;p45"/>
            <p:cNvSpPr/>
            <p:nvPr/>
          </p:nvSpPr>
          <p:spPr>
            <a:xfrm>
              <a:off x="3999894" y="1532300"/>
              <a:ext cx="130427" cy="129302"/>
            </a:xfrm>
            <a:custGeom>
              <a:avLst/>
              <a:gdLst/>
              <a:ahLst/>
              <a:cxnLst/>
              <a:rect l="l" t="t" r="r" b="b"/>
              <a:pathLst>
                <a:path w="4981" h="4938" extrusionOk="0">
                  <a:moveTo>
                    <a:pt x="4308" y="0"/>
                  </a:moveTo>
                  <a:cubicBezTo>
                    <a:pt x="4251" y="0"/>
                    <a:pt x="4194" y="22"/>
                    <a:pt x="4151" y="65"/>
                  </a:cubicBezTo>
                  <a:lnTo>
                    <a:pt x="87" y="4129"/>
                  </a:lnTo>
                  <a:cubicBezTo>
                    <a:pt x="1" y="4215"/>
                    <a:pt x="1" y="4358"/>
                    <a:pt x="87" y="4444"/>
                  </a:cubicBezTo>
                  <a:lnTo>
                    <a:pt x="516" y="4873"/>
                  </a:lnTo>
                  <a:cubicBezTo>
                    <a:pt x="559" y="4916"/>
                    <a:pt x="614" y="4937"/>
                    <a:pt x="670" y="4937"/>
                  </a:cubicBezTo>
                  <a:cubicBezTo>
                    <a:pt x="726" y="4937"/>
                    <a:pt x="783" y="4916"/>
                    <a:pt x="831" y="4873"/>
                  </a:cubicBezTo>
                  <a:lnTo>
                    <a:pt x="4895" y="809"/>
                  </a:lnTo>
                  <a:cubicBezTo>
                    <a:pt x="4981" y="723"/>
                    <a:pt x="4981" y="580"/>
                    <a:pt x="4895" y="494"/>
                  </a:cubicBezTo>
                  <a:lnTo>
                    <a:pt x="4466" y="65"/>
                  </a:lnTo>
                  <a:cubicBezTo>
                    <a:pt x="4423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6" name="Google Shape;3906;p45"/>
            <p:cNvSpPr/>
            <p:nvPr/>
          </p:nvSpPr>
          <p:spPr>
            <a:xfrm>
              <a:off x="4007907" y="1539736"/>
              <a:ext cx="122415" cy="121865"/>
            </a:xfrm>
            <a:custGeom>
              <a:avLst/>
              <a:gdLst/>
              <a:ahLst/>
              <a:cxnLst/>
              <a:rect l="l" t="t" r="r" b="b"/>
              <a:pathLst>
                <a:path w="4675" h="4654" extrusionOk="0">
                  <a:moveTo>
                    <a:pt x="4379" y="0"/>
                  </a:moveTo>
                  <a:lnTo>
                    <a:pt x="0" y="4379"/>
                  </a:lnTo>
                  <a:lnTo>
                    <a:pt x="210" y="4589"/>
                  </a:lnTo>
                  <a:cubicBezTo>
                    <a:pt x="253" y="4632"/>
                    <a:pt x="308" y="4653"/>
                    <a:pt x="364" y="4653"/>
                  </a:cubicBezTo>
                  <a:cubicBezTo>
                    <a:pt x="420" y="4653"/>
                    <a:pt x="477" y="4632"/>
                    <a:pt x="525" y="4589"/>
                  </a:cubicBezTo>
                  <a:lnTo>
                    <a:pt x="4589" y="525"/>
                  </a:lnTo>
                  <a:cubicBezTo>
                    <a:pt x="4675" y="439"/>
                    <a:pt x="4675" y="296"/>
                    <a:pt x="4589" y="21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7" name="Google Shape;3907;p45"/>
            <p:cNvSpPr/>
            <p:nvPr/>
          </p:nvSpPr>
          <p:spPr>
            <a:xfrm>
              <a:off x="4197748" y="1730153"/>
              <a:ext cx="130427" cy="129275"/>
            </a:xfrm>
            <a:custGeom>
              <a:avLst/>
              <a:gdLst/>
              <a:ahLst/>
              <a:cxnLst/>
              <a:rect l="l" t="t" r="r" b="b"/>
              <a:pathLst>
                <a:path w="4981" h="4937" extrusionOk="0">
                  <a:moveTo>
                    <a:pt x="4308" y="0"/>
                  </a:moveTo>
                  <a:cubicBezTo>
                    <a:pt x="4251" y="0"/>
                    <a:pt x="4193" y="22"/>
                    <a:pt x="4150" y="64"/>
                  </a:cubicBezTo>
                  <a:lnTo>
                    <a:pt x="86" y="4128"/>
                  </a:lnTo>
                  <a:cubicBezTo>
                    <a:pt x="1" y="4214"/>
                    <a:pt x="1" y="4357"/>
                    <a:pt x="86" y="4443"/>
                  </a:cubicBezTo>
                  <a:lnTo>
                    <a:pt x="516" y="4873"/>
                  </a:lnTo>
                  <a:cubicBezTo>
                    <a:pt x="559" y="4916"/>
                    <a:pt x="616" y="4937"/>
                    <a:pt x="673" y="4937"/>
                  </a:cubicBezTo>
                  <a:cubicBezTo>
                    <a:pt x="730" y="4937"/>
                    <a:pt x="788" y="4916"/>
                    <a:pt x="830" y="4873"/>
                  </a:cubicBezTo>
                  <a:lnTo>
                    <a:pt x="4894" y="809"/>
                  </a:lnTo>
                  <a:cubicBezTo>
                    <a:pt x="4980" y="723"/>
                    <a:pt x="4980" y="580"/>
                    <a:pt x="4894" y="494"/>
                  </a:cubicBezTo>
                  <a:lnTo>
                    <a:pt x="4465" y="64"/>
                  </a:lnTo>
                  <a:cubicBezTo>
                    <a:pt x="4422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p45"/>
            <p:cNvSpPr/>
            <p:nvPr/>
          </p:nvSpPr>
          <p:spPr>
            <a:xfrm>
              <a:off x="4205499" y="1737328"/>
              <a:ext cx="122677" cy="122101"/>
            </a:xfrm>
            <a:custGeom>
              <a:avLst/>
              <a:gdLst/>
              <a:ahLst/>
              <a:cxnLst/>
              <a:rect l="l" t="t" r="r" b="b"/>
              <a:pathLst>
                <a:path w="4685" h="4663" extrusionOk="0">
                  <a:moveTo>
                    <a:pt x="4379" y="0"/>
                  </a:moveTo>
                  <a:lnTo>
                    <a:pt x="0" y="4379"/>
                  </a:lnTo>
                  <a:lnTo>
                    <a:pt x="220" y="4599"/>
                  </a:lnTo>
                  <a:cubicBezTo>
                    <a:pt x="263" y="4642"/>
                    <a:pt x="320" y="4663"/>
                    <a:pt x="377" y="4663"/>
                  </a:cubicBezTo>
                  <a:cubicBezTo>
                    <a:pt x="434" y="4663"/>
                    <a:pt x="492" y="4642"/>
                    <a:pt x="534" y="4599"/>
                  </a:cubicBezTo>
                  <a:lnTo>
                    <a:pt x="4598" y="535"/>
                  </a:lnTo>
                  <a:cubicBezTo>
                    <a:pt x="4684" y="449"/>
                    <a:pt x="4684" y="306"/>
                    <a:pt x="4598" y="22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45"/>
            <p:cNvSpPr/>
            <p:nvPr/>
          </p:nvSpPr>
          <p:spPr>
            <a:xfrm>
              <a:off x="4065854" y="1663879"/>
              <a:ext cx="86463" cy="32155"/>
            </a:xfrm>
            <a:custGeom>
              <a:avLst/>
              <a:gdLst/>
              <a:ahLst/>
              <a:cxnLst/>
              <a:rect l="l" t="t" r="r" b="b"/>
              <a:pathLst>
                <a:path w="3302" h="1228" extrusionOk="0">
                  <a:moveTo>
                    <a:pt x="287" y="1"/>
                  </a:moveTo>
                  <a:cubicBezTo>
                    <a:pt x="105" y="10"/>
                    <a:pt x="0" y="220"/>
                    <a:pt x="115" y="363"/>
                  </a:cubicBezTo>
                  <a:lnTo>
                    <a:pt x="268" y="554"/>
                  </a:lnTo>
                  <a:cubicBezTo>
                    <a:pt x="654" y="1005"/>
                    <a:pt x="1150" y="1227"/>
                    <a:pt x="1646" y="1227"/>
                  </a:cubicBezTo>
                  <a:cubicBezTo>
                    <a:pt x="2178" y="1227"/>
                    <a:pt x="2711" y="972"/>
                    <a:pt x="3110" y="468"/>
                  </a:cubicBezTo>
                  <a:lnTo>
                    <a:pt x="3187" y="363"/>
                  </a:lnTo>
                  <a:cubicBezTo>
                    <a:pt x="3301" y="211"/>
                    <a:pt x="3196" y="1"/>
                    <a:pt x="301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45"/>
            <p:cNvSpPr/>
            <p:nvPr/>
          </p:nvSpPr>
          <p:spPr>
            <a:xfrm>
              <a:off x="4164519" y="1753301"/>
              <a:ext cx="90705" cy="51689"/>
            </a:xfrm>
            <a:custGeom>
              <a:avLst/>
              <a:gdLst/>
              <a:ahLst/>
              <a:cxnLst/>
              <a:rect l="l" t="t" r="r" b="b"/>
              <a:pathLst>
                <a:path w="3464" h="1974" extrusionOk="0">
                  <a:moveTo>
                    <a:pt x="1" y="1"/>
                  </a:moveTo>
                  <a:cubicBezTo>
                    <a:pt x="10" y="278"/>
                    <a:pt x="115" y="535"/>
                    <a:pt x="306" y="735"/>
                  </a:cubicBezTo>
                  <a:lnTo>
                    <a:pt x="1479" y="1909"/>
                  </a:lnTo>
                  <a:cubicBezTo>
                    <a:pt x="1527" y="1952"/>
                    <a:pt x="1584" y="1973"/>
                    <a:pt x="1640" y="1973"/>
                  </a:cubicBezTo>
                  <a:cubicBezTo>
                    <a:pt x="1696" y="1973"/>
                    <a:pt x="1751" y="1952"/>
                    <a:pt x="1794" y="1909"/>
                  </a:cubicBezTo>
                  <a:lnTo>
                    <a:pt x="3321" y="383"/>
                  </a:lnTo>
                  <a:cubicBezTo>
                    <a:pt x="3464" y="239"/>
                    <a:pt x="3368" y="1"/>
                    <a:pt x="31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1" name="Google Shape;3911;p45"/>
          <p:cNvGrpSpPr/>
          <p:nvPr/>
        </p:nvGrpSpPr>
        <p:grpSpPr>
          <a:xfrm>
            <a:off x="2808651" y="3696481"/>
            <a:ext cx="333666" cy="526099"/>
            <a:chOff x="2233795" y="2882162"/>
            <a:chExt cx="232601" cy="366747"/>
          </a:xfrm>
        </p:grpSpPr>
        <p:sp>
          <p:nvSpPr>
            <p:cNvPr id="3912" name="Google Shape;3912;p45"/>
            <p:cNvSpPr/>
            <p:nvPr/>
          </p:nvSpPr>
          <p:spPr>
            <a:xfrm>
              <a:off x="2350946" y="2946368"/>
              <a:ext cx="115188" cy="214979"/>
            </a:xfrm>
            <a:custGeom>
              <a:avLst/>
              <a:gdLst/>
              <a:ahLst/>
              <a:cxnLst/>
              <a:rect l="l" t="t" r="r" b="b"/>
              <a:pathLst>
                <a:path w="4399" h="8210" extrusionOk="0">
                  <a:moveTo>
                    <a:pt x="726" y="0"/>
                  </a:moveTo>
                  <a:lnTo>
                    <a:pt x="726" y="2080"/>
                  </a:lnTo>
                  <a:cubicBezTo>
                    <a:pt x="325" y="2080"/>
                    <a:pt x="1" y="2376"/>
                    <a:pt x="1" y="2729"/>
                  </a:cubicBezTo>
                  <a:lnTo>
                    <a:pt x="1" y="7680"/>
                  </a:lnTo>
                  <a:cubicBezTo>
                    <a:pt x="15" y="8033"/>
                    <a:pt x="282" y="8210"/>
                    <a:pt x="549" y="8210"/>
                  </a:cubicBezTo>
                  <a:cubicBezTo>
                    <a:pt x="816" y="8210"/>
                    <a:pt x="1083" y="8033"/>
                    <a:pt x="1098" y="7680"/>
                  </a:cubicBezTo>
                  <a:lnTo>
                    <a:pt x="1098" y="5839"/>
                  </a:lnTo>
                  <a:lnTo>
                    <a:pt x="4399" y="5839"/>
                  </a:lnTo>
                  <a:lnTo>
                    <a:pt x="4399" y="2729"/>
                  </a:lnTo>
                  <a:cubicBezTo>
                    <a:pt x="4399" y="2381"/>
                    <a:pt x="4093" y="2080"/>
                    <a:pt x="3692" y="2080"/>
                  </a:cubicBezTo>
                  <a:cubicBezTo>
                    <a:pt x="3686" y="2080"/>
                    <a:pt x="3680" y="2080"/>
                    <a:pt x="3674" y="2080"/>
                  </a:cubicBezTo>
                  <a:lnTo>
                    <a:pt x="3674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45"/>
            <p:cNvSpPr/>
            <p:nvPr/>
          </p:nvSpPr>
          <p:spPr>
            <a:xfrm>
              <a:off x="2379933" y="3052679"/>
              <a:ext cx="86463" cy="46583"/>
            </a:xfrm>
            <a:custGeom>
              <a:avLst/>
              <a:gdLst/>
              <a:ahLst/>
              <a:cxnLst/>
              <a:rect l="l" t="t" r="r" b="b"/>
              <a:pathLst>
                <a:path w="3302" h="1779" extrusionOk="0">
                  <a:moveTo>
                    <a:pt x="549" y="1"/>
                  </a:moveTo>
                  <a:cubicBezTo>
                    <a:pt x="358" y="1"/>
                    <a:pt x="166" y="58"/>
                    <a:pt x="0" y="176"/>
                  </a:cubicBezTo>
                  <a:lnTo>
                    <a:pt x="0" y="1779"/>
                  </a:lnTo>
                  <a:lnTo>
                    <a:pt x="3301" y="1779"/>
                  </a:lnTo>
                  <a:lnTo>
                    <a:pt x="3301" y="510"/>
                  </a:lnTo>
                  <a:cubicBezTo>
                    <a:pt x="3160" y="413"/>
                    <a:pt x="3001" y="356"/>
                    <a:pt x="2827" y="356"/>
                  </a:cubicBezTo>
                  <a:cubicBezTo>
                    <a:pt x="2813" y="356"/>
                    <a:pt x="2800" y="357"/>
                    <a:pt x="2786" y="357"/>
                  </a:cubicBezTo>
                  <a:lnTo>
                    <a:pt x="2700" y="357"/>
                  </a:lnTo>
                  <a:cubicBezTo>
                    <a:pt x="2576" y="357"/>
                    <a:pt x="2462" y="377"/>
                    <a:pt x="2347" y="424"/>
                  </a:cubicBezTo>
                  <a:cubicBezTo>
                    <a:pt x="2166" y="233"/>
                    <a:pt x="1918" y="119"/>
                    <a:pt x="1660" y="119"/>
                  </a:cubicBezTo>
                  <a:lnTo>
                    <a:pt x="1641" y="119"/>
                  </a:lnTo>
                  <a:cubicBezTo>
                    <a:pt x="1479" y="119"/>
                    <a:pt x="1317" y="157"/>
                    <a:pt x="1183" y="243"/>
                  </a:cubicBezTo>
                  <a:cubicBezTo>
                    <a:pt x="1002" y="82"/>
                    <a:pt x="776" y="1"/>
                    <a:pt x="54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45"/>
            <p:cNvSpPr/>
            <p:nvPr/>
          </p:nvSpPr>
          <p:spPr>
            <a:xfrm>
              <a:off x="2369930" y="2946368"/>
              <a:ext cx="77220" cy="44750"/>
            </a:xfrm>
            <a:custGeom>
              <a:avLst/>
              <a:gdLst/>
              <a:ahLst/>
              <a:cxnLst/>
              <a:rect l="l" t="t" r="r" b="b"/>
              <a:pathLst>
                <a:path w="2949" h="1709" extrusionOk="0">
                  <a:moveTo>
                    <a:pt x="1" y="0"/>
                  </a:moveTo>
                  <a:lnTo>
                    <a:pt x="1" y="1708"/>
                  </a:lnTo>
                  <a:lnTo>
                    <a:pt x="2949" y="1708"/>
                  </a:lnTo>
                  <a:lnTo>
                    <a:pt x="2949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45"/>
            <p:cNvSpPr/>
            <p:nvPr/>
          </p:nvSpPr>
          <p:spPr>
            <a:xfrm>
              <a:off x="2357440" y="2882162"/>
              <a:ext cx="102200" cy="67976"/>
            </a:xfrm>
            <a:custGeom>
              <a:avLst/>
              <a:gdLst/>
              <a:ahLst/>
              <a:cxnLst/>
              <a:rect l="l" t="t" r="r" b="b"/>
              <a:pathLst>
                <a:path w="3903" h="2596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2596"/>
                  </a:lnTo>
                  <a:lnTo>
                    <a:pt x="3903" y="2596"/>
                  </a:lnTo>
                  <a:lnTo>
                    <a:pt x="3903" y="220"/>
                  </a:lnTo>
                  <a:cubicBezTo>
                    <a:pt x="3903" y="96"/>
                    <a:pt x="3807" y="1"/>
                    <a:pt x="368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45"/>
            <p:cNvSpPr/>
            <p:nvPr/>
          </p:nvSpPr>
          <p:spPr>
            <a:xfrm>
              <a:off x="2379671" y="3062787"/>
              <a:ext cx="29013" cy="60959"/>
            </a:xfrm>
            <a:custGeom>
              <a:avLst/>
              <a:gdLst/>
              <a:ahLst/>
              <a:cxnLst/>
              <a:rect l="l" t="t" r="r" b="b"/>
              <a:pathLst>
                <a:path w="1108" h="2328" extrusionOk="0">
                  <a:moveTo>
                    <a:pt x="554" y="0"/>
                  </a:moveTo>
                  <a:cubicBezTo>
                    <a:pt x="249" y="0"/>
                    <a:pt x="10" y="248"/>
                    <a:pt x="1" y="553"/>
                  </a:cubicBezTo>
                  <a:lnTo>
                    <a:pt x="1" y="1774"/>
                  </a:lnTo>
                  <a:cubicBezTo>
                    <a:pt x="1" y="2080"/>
                    <a:pt x="249" y="2328"/>
                    <a:pt x="554" y="2328"/>
                  </a:cubicBezTo>
                  <a:cubicBezTo>
                    <a:pt x="859" y="2328"/>
                    <a:pt x="1107" y="2080"/>
                    <a:pt x="1107" y="1774"/>
                  </a:cubicBezTo>
                  <a:lnTo>
                    <a:pt x="1107" y="553"/>
                  </a:lnTo>
                  <a:cubicBezTo>
                    <a:pt x="1107" y="248"/>
                    <a:pt x="859" y="0"/>
                    <a:pt x="554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45"/>
            <p:cNvSpPr/>
            <p:nvPr/>
          </p:nvSpPr>
          <p:spPr>
            <a:xfrm>
              <a:off x="2379671" y="3062787"/>
              <a:ext cx="16758" cy="60723"/>
            </a:xfrm>
            <a:custGeom>
              <a:avLst/>
              <a:gdLst/>
              <a:ahLst/>
              <a:cxnLst/>
              <a:rect l="l" t="t" r="r" b="b"/>
              <a:pathLst>
                <a:path w="640" h="2319" extrusionOk="0">
                  <a:moveTo>
                    <a:pt x="554" y="0"/>
                  </a:moveTo>
                  <a:cubicBezTo>
                    <a:pt x="249" y="0"/>
                    <a:pt x="1" y="248"/>
                    <a:pt x="1" y="553"/>
                  </a:cubicBezTo>
                  <a:lnTo>
                    <a:pt x="1" y="1774"/>
                  </a:lnTo>
                  <a:cubicBezTo>
                    <a:pt x="1" y="2080"/>
                    <a:pt x="249" y="2318"/>
                    <a:pt x="554" y="2318"/>
                  </a:cubicBezTo>
                  <a:lnTo>
                    <a:pt x="640" y="2318"/>
                  </a:lnTo>
                  <a:cubicBezTo>
                    <a:pt x="373" y="2271"/>
                    <a:pt x="172" y="2042"/>
                    <a:pt x="172" y="1774"/>
                  </a:cubicBezTo>
                  <a:lnTo>
                    <a:pt x="172" y="553"/>
                  </a:lnTo>
                  <a:cubicBezTo>
                    <a:pt x="172" y="277"/>
                    <a:pt x="373" y="48"/>
                    <a:pt x="640" y="10"/>
                  </a:cubicBezTo>
                  <a:cubicBezTo>
                    <a:pt x="611" y="0"/>
                    <a:pt x="583" y="0"/>
                    <a:pt x="554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45"/>
            <p:cNvSpPr/>
            <p:nvPr/>
          </p:nvSpPr>
          <p:spPr>
            <a:xfrm>
              <a:off x="2408658" y="3066034"/>
              <a:ext cx="29013" cy="57712"/>
            </a:xfrm>
            <a:custGeom>
              <a:avLst/>
              <a:gdLst/>
              <a:ahLst/>
              <a:cxnLst/>
              <a:rect l="l" t="t" r="r" b="b"/>
              <a:pathLst>
                <a:path w="1108" h="2204" extrusionOk="0">
                  <a:moveTo>
                    <a:pt x="544" y="0"/>
                  </a:moveTo>
                  <a:cubicBezTo>
                    <a:pt x="248" y="0"/>
                    <a:pt x="0" y="239"/>
                    <a:pt x="0" y="534"/>
                  </a:cubicBezTo>
                  <a:lnTo>
                    <a:pt x="0" y="1660"/>
                  </a:lnTo>
                  <a:cubicBezTo>
                    <a:pt x="0" y="1956"/>
                    <a:pt x="248" y="2204"/>
                    <a:pt x="544" y="2204"/>
                  </a:cubicBezTo>
                  <a:lnTo>
                    <a:pt x="573" y="2204"/>
                  </a:lnTo>
                  <a:cubicBezTo>
                    <a:pt x="859" y="2204"/>
                    <a:pt x="1107" y="1956"/>
                    <a:pt x="1107" y="1660"/>
                  </a:cubicBezTo>
                  <a:lnTo>
                    <a:pt x="1107" y="534"/>
                  </a:lnTo>
                  <a:cubicBezTo>
                    <a:pt x="1107" y="239"/>
                    <a:pt x="859" y="0"/>
                    <a:pt x="573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45"/>
            <p:cNvSpPr/>
            <p:nvPr/>
          </p:nvSpPr>
          <p:spPr>
            <a:xfrm>
              <a:off x="2408658" y="3066034"/>
              <a:ext cx="17020" cy="57712"/>
            </a:xfrm>
            <a:custGeom>
              <a:avLst/>
              <a:gdLst/>
              <a:ahLst/>
              <a:cxnLst/>
              <a:rect l="l" t="t" r="r" b="b"/>
              <a:pathLst>
                <a:path w="650" h="2204" extrusionOk="0">
                  <a:moveTo>
                    <a:pt x="544" y="0"/>
                  </a:moveTo>
                  <a:cubicBezTo>
                    <a:pt x="248" y="0"/>
                    <a:pt x="0" y="239"/>
                    <a:pt x="0" y="534"/>
                  </a:cubicBezTo>
                  <a:lnTo>
                    <a:pt x="0" y="1660"/>
                  </a:lnTo>
                  <a:cubicBezTo>
                    <a:pt x="0" y="1956"/>
                    <a:pt x="248" y="2204"/>
                    <a:pt x="544" y="2204"/>
                  </a:cubicBezTo>
                  <a:lnTo>
                    <a:pt x="573" y="2204"/>
                  </a:lnTo>
                  <a:cubicBezTo>
                    <a:pt x="592" y="2194"/>
                    <a:pt x="621" y="2194"/>
                    <a:pt x="649" y="2194"/>
                  </a:cubicBezTo>
                  <a:cubicBezTo>
                    <a:pt x="382" y="2156"/>
                    <a:pt x="182" y="1927"/>
                    <a:pt x="182" y="1660"/>
                  </a:cubicBezTo>
                  <a:lnTo>
                    <a:pt x="182" y="534"/>
                  </a:lnTo>
                  <a:cubicBezTo>
                    <a:pt x="182" y="267"/>
                    <a:pt x="382" y="38"/>
                    <a:pt x="640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45"/>
            <p:cNvSpPr/>
            <p:nvPr/>
          </p:nvSpPr>
          <p:spPr>
            <a:xfrm>
              <a:off x="2437383" y="3072030"/>
              <a:ext cx="28751" cy="51715"/>
            </a:xfrm>
            <a:custGeom>
              <a:avLst/>
              <a:gdLst/>
              <a:ahLst/>
              <a:cxnLst/>
              <a:rect l="l" t="t" r="r" b="b"/>
              <a:pathLst>
                <a:path w="1098" h="1975" extrusionOk="0">
                  <a:moveTo>
                    <a:pt x="506" y="0"/>
                  </a:moveTo>
                  <a:cubicBezTo>
                    <a:pt x="229" y="0"/>
                    <a:pt x="1" y="229"/>
                    <a:pt x="1" y="506"/>
                  </a:cubicBezTo>
                  <a:lnTo>
                    <a:pt x="1" y="1460"/>
                  </a:lnTo>
                  <a:cubicBezTo>
                    <a:pt x="1" y="1746"/>
                    <a:pt x="229" y="1975"/>
                    <a:pt x="506" y="1975"/>
                  </a:cubicBezTo>
                  <a:lnTo>
                    <a:pt x="592" y="1975"/>
                  </a:lnTo>
                  <a:cubicBezTo>
                    <a:pt x="878" y="1975"/>
                    <a:pt x="1098" y="1746"/>
                    <a:pt x="1098" y="1460"/>
                  </a:cubicBezTo>
                  <a:lnTo>
                    <a:pt x="1098" y="506"/>
                  </a:lnTo>
                  <a:cubicBezTo>
                    <a:pt x="1098" y="229"/>
                    <a:pt x="878" y="0"/>
                    <a:pt x="592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45"/>
            <p:cNvSpPr/>
            <p:nvPr/>
          </p:nvSpPr>
          <p:spPr>
            <a:xfrm>
              <a:off x="2437383" y="3072266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506" y="1"/>
                  </a:moveTo>
                  <a:cubicBezTo>
                    <a:pt x="229" y="1"/>
                    <a:pt x="1" y="220"/>
                    <a:pt x="1" y="506"/>
                  </a:cubicBezTo>
                  <a:lnTo>
                    <a:pt x="1" y="1460"/>
                  </a:lnTo>
                  <a:cubicBezTo>
                    <a:pt x="1" y="1737"/>
                    <a:pt x="229" y="1966"/>
                    <a:pt x="506" y="1966"/>
                  </a:cubicBezTo>
                  <a:lnTo>
                    <a:pt x="649" y="1966"/>
                  </a:lnTo>
                  <a:cubicBezTo>
                    <a:pt x="392" y="1937"/>
                    <a:pt x="191" y="1718"/>
                    <a:pt x="191" y="1460"/>
                  </a:cubicBezTo>
                  <a:lnTo>
                    <a:pt x="191" y="506"/>
                  </a:lnTo>
                  <a:cubicBezTo>
                    <a:pt x="191" y="239"/>
                    <a:pt x="392" y="20"/>
                    <a:pt x="64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45"/>
            <p:cNvSpPr/>
            <p:nvPr/>
          </p:nvSpPr>
          <p:spPr>
            <a:xfrm>
              <a:off x="2357440" y="2944614"/>
              <a:ext cx="102462" cy="28751"/>
            </a:xfrm>
            <a:custGeom>
              <a:avLst/>
              <a:gdLst/>
              <a:ahLst/>
              <a:cxnLst/>
              <a:rect l="l" t="t" r="r" b="b"/>
              <a:pathLst>
                <a:path w="3913" h="1098" extrusionOk="0">
                  <a:moveTo>
                    <a:pt x="1" y="1"/>
                  </a:moveTo>
                  <a:lnTo>
                    <a:pt x="1" y="878"/>
                  </a:lnTo>
                  <a:cubicBezTo>
                    <a:pt x="1" y="1002"/>
                    <a:pt x="106" y="1098"/>
                    <a:pt x="230" y="1098"/>
                  </a:cubicBezTo>
                  <a:lnTo>
                    <a:pt x="3683" y="1098"/>
                  </a:lnTo>
                  <a:cubicBezTo>
                    <a:pt x="3807" y="1098"/>
                    <a:pt x="3912" y="1002"/>
                    <a:pt x="3912" y="878"/>
                  </a:cubicBezTo>
                  <a:lnTo>
                    <a:pt x="3912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45"/>
            <p:cNvSpPr/>
            <p:nvPr/>
          </p:nvSpPr>
          <p:spPr>
            <a:xfrm>
              <a:off x="2350946" y="3028301"/>
              <a:ext cx="76722" cy="58969"/>
            </a:xfrm>
            <a:custGeom>
              <a:avLst/>
              <a:gdLst/>
              <a:ahLst/>
              <a:cxnLst/>
              <a:rect l="l" t="t" r="r" b="b"/>
              <a:pathLst>
                <a:path w="2930" h="2252" extrusionOk="0">
                  <a:moveTo>
                    <a:pt x="525" y="1"/>
                  </a:moveTo>
                  <a:cubicBezTo>
                    <a:pt x="335" y="1"/>
                    <a:pt x="153" y="58"/>
                    <a:pt x="1" y="172"/>
                  </a:cubicBezTo>
                  <a:lnTo>
                    <a:pt x="1" y="2090"/>
                  </a:lnTo>
                  <a:cubicBezTo>
                    <a:pt x="153" y="2195"/>
                    <a:pt x="335" y="2252"/>
                    <a:pt x="525" y="2252"/>
                  </a:cubicBezTo>
                  <a:lnTo>
                    <a:pt x="2338" y="2252"/>
                  </a:lnTo>
                  <a:cubicBezTo>
                    <a:pt x="2662" y="2252"/>
                    <a:pt x="2929" y="1985"/>
                    <a:pt x="2929" y="1661"/>
                  </a:cubicBezTo>
                  <a:lnTo>
                    <a:pt x="2929" y="916"/>
                  </a:lnTo>
                  <a:cubicBezTo>
                    <a:pt x="2929" y="411"/>
                    <a:pt x="2529" y="10"/>
                    <a:pt x="2033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45"/>
            <p:cNvSpPr/>
            <p:nvPr/>
          </p:nvSpPr>
          <p:spPr>
            <a:xfrm>
              <a:off x="2350946" y="3038539"/>
              <a:ext cx="66719" cy="38754"/>
            </a:xfrm>
            <a:custGeom>
              <a:avLst/>
              <a:gdLst/>
              <a:ahLst/>
              <a:cxnLst/>
              <a:rect l="l" t="t" r="r" b="b"/>
              <a:pathLst>
                <a:path w="2548" h="1480" extrusionOk="0">
                  <a:moveTo>
                    <a:pt x="525" y="1"/>
                  </a:moveTo>
                  <a:cubicBezTo>
                    <a:pt x="230" y="1"/>
                    <a:pt x="1" y="230"/>
                    <a:pt x="1" y="525"/>
                  </a:cubicBezTo>
                  <a:lnTo>
                    <a:pt x="1" y="955"/>
                  </a:lnTo>
                  <a:cubicBezTo>
                    <a:pt x="1" y="1241"/>
                    <a:pt x="239" y="1479"/>
                    <a:pt x="525" y="1479"/>
                  </a:cubicBezTo>
                  <a:lnTo>
                    <a:pt x="2348" y="1479"/>
                  </a:lnTo>
                  <a:cubicBezTo>
                    <a:pt x="2452" y="1479"/>
                    <a:pt x="2548" y="1384"/>
                    <a:pt x="2548" y="1279"/>
                  </a:cubicBezTo>
                  <a:lnTo>
                    <a:pt x="2548" y="525"/>
                  </a:lnTo>
                  <a:cubicBezTo>
                    <a:pt x="2548" y="230"/>
                    <a:pt x="2309" y="1"/>
                    <a:pt x="2023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45"/>
            <p:cNvSpPr/>
            <p:nvPr/>
          </p:nvSpPr>
          <p:spPr>
            <a:xfrm>
              <a:off x="2282499" y="3193921"/>
              <a:ext cx="166641" cy="54988"/>
            </a:xfrm>
            <a:custGeom>
              <a:avLst/>
              <a:gdLst/>
              <a:ahLst/>
              <a:cxnLst/>
              <a:rect l="l" t="t" r="r" b="b"/>
              <a:pathLst>
                <a:path w="6364" h="2100" extrusionOk="0">
                  <a:moveTo>
                    <a:pt x="907" y="1"/>
                  </a:moveTo>
                  <a:lnTo>
                    <a:pt x="87" y="1737"/>
                  </a:lnTo>
                  <a:cubicBezTo>
                    <a:pt x="1" y="1909"/>
                    <a:pt x="134" y="2099"/>
                    <a:pt x="325" y="2099"/>
                  </a:cubicBezTo>
                  <a:lnTo>
                    <a:pt x="6049" y="2099"/>
                  </a:lnTo>
                  <a:cubicBezTo>
                    <a:pt x="6240" y="2099"/>
                    <a:pt x="6364" y="1909"/>
                    <a:pt x="6288" y="1737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45"/>
            <p:cNvSpPr/>
            <p:nvPr/>
          </p:nvSpPr>
          <p:spPr>
            <a:xfrm>
              <a:off x="2306248" y="3178681"/>
              <a:ext cx="119665" cy="30506"/>
            </a:xfrm>
            <a:custGeom>
              <a:avLst/>
              <a:gdLst/>
              <a:ahLst/>
              <a:cxnLst/>
              <a:rect l="l" t="t" r="r" b="b"/>
              <a:pathLst>
                <a:path w="4570" h="1165" extrusionOk="0">
                  <a:moveTo>
                    <a:pt x="2290" y="1"/>
                  </a:moveTo>
                  <a:cubicBezTo>
                    <a:pt x="1021" y="1"/>
                    <a:pt x="0" y="258"/>
                    <a:pt x="0" y="583"/>
                  </a:cubicBezTo>
                  <a:cubicBezTo>
                    <a:pt x="0" y="907"/>
                    <a:pt x="1021" y="1164"/>
                    <a:pt x="2290" y="1164"/>
                  </a:cubicBezTo>
                  <a:cubicBezTo>
                    <a:pt x="3549" y="1164"/>
                    <a:pt x="4570" y="907"/>
                    <a:pt x="4570" y="583"/>
                  </a:cubicBezTo>
                  <a:cubicBezTo>
                    <a:pt x="4570" y="258"/>
                    <a:pt x="3549" y="1"/>
                    <a:pt x="229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45"/>
            <p:cNvSpPr/>
            <p:nvPr/>
          </p:nvSpPr>
          <p:spPr>
            <a:xfrm>
              <a:off x="2322719" y="3108296"/>
              <a:ext cx="11024" cy="59178"/>
            </a:xfrm>
            <a:custGeom>
              <a:avLst/>
              <a:gdLst/>
              <a:ahLst/>
              <a:cxnLst/>
              <a:rect l="l" t="t" r="r" b="b"/>
              <a:pathLst>
                <a:path w="421" h="2260" extrusionOk="0">
                  <a:moveTo>
                    <a:pt x="211" y="1"/>
                  </a:moveTo>
                  <a:cubicBezTo>
                    <a:pt x="106" y="1"/>
                    <a:pt x="1" y="70"/>
                    <a:pt x="1" y="208"/>
                  </a:cubicBezTo>
                  <a:lnTo>
                    <a:pt x="1" y="2049"/>
                  </a:lnTo>
                  <a:cubicBezTo>
                    <a:pt x="1" y="2164"/>
                    <a:pt x="96" y="2259"/>
                    <a:pt x="211" y="2259"/>
                  </a:cubicBezTo>
                  <a:cubicBezTo>
                    <a:pt x="325" y="2259"/>
                    <a:pt x="420" y="2164"/>
                    <a:pt x="420" y="2049"/>
                  </a:cubicBezTo>
                  <a:lnTo>
                    <a:pt x="420" y="208"/>
                  </a:lnTo>
                  <a:cubicBezTo>
                    <a:pt x="420" y="70"/>
                    <a:pt x="315" y="1"/>
                    <a:pt x="21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45"/>
            <p:cNvSpPr/>
            <p:nvPr/>
          </p:nvSpPr>
          <p:spPr>
            <a:xfrm>
              <a:off x="2264928" y="3128668"/>
              <a:ext cx="48573" cy="44803"/>
            </a:xfrm>
            <a:custGeom>
              <a:avLst/>
              <a:gdLst/>
              <a:ahLst/>
              <a:cxnLst/>
              <a:rect l="l" t="t" r="r" b="b"/>
              <a:pathLst>
                <a:path w="1855" h="1711" extrusionOk="0">
                  <a:moveTo>
                    <a:pt x="290" y="0"/>
                  </a:moveTo>
                  <a:cubicBezTo>
                    <a:pt x="132" y="0"/>
                    <a:pt x="1" y="197"/>
                    <a:pt x="128" y="346"/>
                  </a:cubicBezTo>
                  <a:lnTo>
                    <a:pt x="1425" y="1643"/>
                  </a:lnTo>
                  <a:cubicBezTo>
                    <a:pt x="1464" y="1682"/>
                    <a:pt x="1521" y="1710"/>
                    <a:pt x="1578" y="1710"/>
                  </a:cubicBezTo>
                  <a:lnTo>
                    <a:pt x="1578" y="1701"/>
                  </a:lnTo>
                  <a:cubicBezTo>
                    <a:pt x="1759" y="1701"/>
                    <a:pt x="1855" y="1481"/>
                    <a:pt x="1721" y="1348"/>
                  </a:cubicBezTo>
                  <a:lnTo>
                    <a:pt x="424" y="50"/>
                  </a:lnTo>
                  <a:cubicBezTo>
                    <a:pt x="380" y="15"/>
                    <a:pt x="334" y="0"/>
                    <a:pt x="29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45"/>
            <p:cNvSpPr/>
            <p:nvPr/>
          </p:nvSpPr>
          <p:spPr>
            <a:xfrm>
              <a:off x="2233795" y="3181928"/>
              <a:ext cx="62713" cy="11024"/>
            </a:xfrm>
            <a:custGeom>
              <a:avLst/>
              <a:gdLst/>
              <a:ahLst/>
              <a:cxnLst/>
              <a:rect l="l" t="t" r="r" b="b"/>
              <a:pathLst>
                <a:path w="2395" h="421" extrusionOk="0">
                  <a:moveTo>
                    <a:pt x="277" y="1"/>
                  </a:moveTo>
                  <a:cubicBezTo>
                    <a:pt x="0" y="1"/>
                    <a:pt x="0" y="420"/>
                    <a:pt x="277" y="420"/>
                  </a:cubicBezTo>
                  <a:lnTo>
                    <a:pt x="2118" y="420"/>
                  </a:lnTo>
                  <a:cubicBezTo>
                    <a:pt x="2395" y="420"/>
                    <a:pt x="2395" y="1"/>
                    <a:pt x="211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0" name="Google Shape;3930;p45"/>
          <p:cNvGrpSpPr/>
          <p:nvPr/>
        </p:nvGrpSpPr>
        <p:grpSpPr>
          <a:xfrm>
            <a:off x="4659126" y="4445659"/>
            <a:ext cx="519301" cy="350270"/>
            <a:chOff x="3523772" y="3404422"/>
            <a:chExt cx="362008" cy="244175"/>
          </a:xfrm>
        </p:grpSpPr>
        <p:sp>
          <p:nvSpPr>
            <p:cNvPr id="3931" name="Google Shape;3931;p45"/>
            <p:cNvSpPr/>
            <p:nvPr/>
          </p:nvSpPr>
          <p:spPr>
            <a:xfrm>
              <a:off x="3566244" y="3404579"/>
              <a:ext cx="122677" cy="233256"/>
            </a:xfrm>
            <a:custGeom>
              <a:avLst/>
              <a:gdLst/>
              <a:ahLst/>
              <a:cxnLst/>
              <a:rect l="l" t="t" r="r" b="b"/>
              <a:pathLst>
                <a:path w="4685" h="8908" extrusionOk="0">
                  <a:moveTo>
                    <a:pt x="1882" y="1"/>
                  </a:moveTo>
                  <a:cubicBezTo>
                    <a:pt x="1557" y="1"/>
                    <a:pt x="1231" y="211"/>
                    <a:pt x="1203" y="637"/>
                  </a:cubicBezTo>
                  <a:cubicBezTo>
                    <a:pt x="1107" y="503"/>
                    <a:pt x="955" y="408"/>
                    <a:pt x="792" y="379"/>
                  </a:cubicBezTo>
                  <a:cubicBezTo>
                    <a:pt x="754" y="370"/>
                    <a:pt x="716" y="370"/>
                    <a:pt x="668" y="370"/>
                  </a:cubicBezTo>
                  <a:cubicBezTo>
                    <a:pt x="296" y="370"/>
                    <a:pt x="1" y="675"/>
                    <a:pt x="1" y="1047"/>
                  </a:cubicBezTo>
                  <a:lnTo>
                    <a:pt x="1" y="8908"/>
                  </a:lnTo>
                  <a:lnTo>
                    <a:pt x="4685" y="8908"/>
                  </a:lnTo>
                  <a:lnTo>
                    <a:pt x="4666" y="2068"/>
                  </a:lnTo>
                  <a:cubicBezTo>
                    <a:pt x="4666" y="1744"/>
                    <a:pt x="4407" y="1531"/>
                    <a:pt x="4136" y="1531"/>
                  </a:cubicBezTo>
                  <a:cubicBezTo>
                    <a:pt x="4007" y="1531"/>
                    <a:pt x="3876" y="1579"/>
                    <a:pt x="3769" y="1686"/>
                  </a:cubicBezTo>
                  <a:lnTo>
                    <a:pt x="3769" y="1219"/>
                  </a:lnTo>
                  <a:cubicBezTo>
                    <a:pt x="3763" y="806"/>
                    <a:pt x="3426" y="544"/>
                    <a:pt x="3081" y="544"/>
                  </a:cubicBezTo>
                  <a:cubicBezTo>
                    <a:pt x="2891" y="544"/>
                    <a:pt x="2699" y="623"/>
                    <a:pt x="2557" y="799"/>
                  </a:cubicBezTo>
                  <a:lnTo>
                    <a:pt x="2557" y="675"/>
                  </a:lnTo>
                  <a:cubicBezTo>
                    <a:pt x="2557" y="228"/>
                    <a:pt x="2220" y="1"/>
                    <a:pt x="1882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45"/>
            <p:cNvSpPr/>
            <p:nvPr/>
          </p:nvSpPr>
          <p:spPr>
            <a:xfrm>
              <a:off x="3566244" y="3511179"/>
              <a:ext cx="78476" cy="126657"/>
            </a:xfrm>
            <a:custGeom>
              <a:avLst/>
              <a:gdLst/>
              <a:ahLst/>
              <a:cxnLst/>
              <a:rect l="l" t="t" r="r" b="b"/>
              <a:pathLst>
                <a:path w="2997" h="4837" extrusionOk="0">
                  <a:moveTo>
                    <a:pt x="1" y="0"/>
                  </a:moveTo>
                  <a:lnTo>
                    <a:pt x="1" y="4837"/>
                  </a:lnTo>
                  <a:lnTo>
                    <a:pt x="2996" y="4837"/>
                  </a:lnTo>
                  <a:lnTo>
                    <a:pt x="2996" y="2996"/>
                  </a:lnTo>
                  <a:cubicBezTo>
                    <a:pt x="2996" y="1345"/>
                    <a:pt x="1651" y="0"/>
                    <a:pt x="1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45"/>
            <p:cNvSpPr/>
            <p:nvPr/>
          </p:nvSpPr>
          <p:spPr>
            <a:xfrm>
              <a:off x="3586852" y="3414504"/>
              <a:ext cx="11390" cy="95759"/>
            </a:xfrm>
            <a:custGeom>
              <a:avLst/>
              <a:gdLst/>
              <a:ahLst/>
              <a:cxnLst/>
              <a:rect l="l" t="t" r="r" b="b"/>
              <a:pathLst>
                <a:path w="435" h="3657" extrusionOk="0">
                  <a:moveTo>
                    <a:pt x="15" y="0"/>
                  </a:moveTo>
                  <a:lnTo>
                    <a:pt x="15" y="3435"/>
                  </a:lnTo>
                  <a:cubicBezTo>
                    <a:pt x="1" y="3582"/>
                    <a:pt x="108" y="3656"/>
                    <a:pt x="216" y="3656"/>
                  </a:cubicBezTo>
                  <a:cubicBezTo>
                    <a:pt x="325" y="3656"/>
                    <a:pt x="435" y="3582"/>
                    <a:pt x="425" y="3435"/>
                  </a:cubicBezTo>
                  <a:lnTo>
                    <a:pt x="425" y="258"/>
                  </a:lnTo>
                  <a:cubicBezTo>
                    <a:pt x="320" y="124"/>
                    <a:pt x="177" y="29"/>
                    <a:pt x="15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45"/>
            <p:cNvSpPr/>
            <p:nvPr/>
          </p:nvSpPr>
          <p:spPr>
            <a:xfrm>
              <a:off x="3622202" y="3405758"/>
              <a:ext cx="11521" cy="103928"/>
            </a:xfrm>
            <a:custGeom>
              <a:avLst/>
              <a:gdLst/>
              <a:ahLst/>
              <a:cxnLst/>
              <a:rect l="l" t="t" r="r" b="b"/>
              <a:pathLst>
                <a:path w="440" h="3969" extrusionOk="0">
                  <a:moveTo>
                    <a:pt x="10" y="0"/>
                  </a:moveTo>
                  <a:cubicBezTo>
                    <a:pt x="10" y="10"/>
                    <a:pt x="10" y="29"/>
                    <a:pt x="10" y="39"/>
                  </a:cubicBezTo>
                  <a:cubicBezTo>
                    <a:pt x="29" y="229"/>
                    <a:pt x="20" y="2719"/>
                    <a:pt x="0" y="3759"/>
                  </a:cubicBezTo>
                  <a:cubicBezTo>
                    <a:pt x="0" y="3874"/>
                    <a:pt x="96" y="3969"/>
                    <a:pt x="210" y="3969"/>
                  </a:cubicBezTo>
                  <a:cubicBezTo>
                    <a:pt x="325" y="3969"/>
                    <a:pt x="411" y="3883"/>
                    <a:pt x="411" y="3769"/>
                  </a:cubicBezTo>
                  <a:cubicBezTo>
                    <a:pt x="411" y="3759"/>
                    <a:pt x="420" y="3034"/>
                    <a:pt x="430" y="2299"/>
                  </a:cubicBezTo>
                  <a:cubicBezTo>
                    <a:pt x="439" y="1660"/>
                    <a:pt x="439" y="1145"/>
                    <a:pt x="430" y="754"/>
                  </a:cubicBezTo>
                  <a:lnTo>
                    <a:pt x="430" y="630"/>
                  </a:lnTo>
                  <a:cubicBezTo>
                    <a:pt x="430" y="353"/>
                    <a:pt x="268" y="105"/>
                    <a:pt x="10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5" name="Google Shape;3935;p45"/>
            <p:cNvSpPr/>
            <p:nvPr/>
          </p:nvSpPr>
          <p:spPr>
            <a:xfrm>
              <a:off x="3654174" y="3420002"/>
              <a:ext cx="11024" cy="89317"/>
            </a:xfrm>
            <a:custGeom>
              <a:avLst/>
              <a:gdLst/>
              <a:ahLst/>
              <a:cxnLst/>
              <a:rect l="l" t="t" r="r" b="b"/>
              <a:pathLst>
                <a:path w="421" h="3411" extrusionOk="0">
                  <a:moveTo>
                    <a:pt x="1" y="0"/>
                  </a:moveTo>
                  <a:lnTo>
                    <a:pt x="1" y="3225"/>
                  </a:lnTo>
                  <a:cubicBezTo>
                    <a:pt x="10" y="3349"/>
                    <a:pt x="110" y="3411"/>
                    <a:pt x="210" y="3411"/>
                  </a:cubicBezTo>
                  <a:cubicBezTo>
                    <a:pt x="311" y="3411"/>
                    <a:pt x="411" y="3349"/>
                    <a:pt x="420" y="3225"/>
                  </a:cubicBezTo>
                  <a:lnTo>
                    <a:pt x="420" y="630"/>
                  </a:lnTo>
                  <a:cubicBezTo>
                    <a:pt x="420" y="353"/>
                    <a:pt x="258" y="105"/>
                    <a:pt x="1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6" name="Google Shape;3936;p45"/>
            <p:cNvSpPr/>
            <p:nvPr/>
          </p:nvSpPr>
          <p:spPr>
            <a:xfrm>
              <a:off x="3523772" y="3493320"/>
              <a:ext cx="90469" cy="144515"/>
            </a:xfrm>
            <a:custGeom>
              <a:avLst/>
              <a:gdLst/>
              <a:ahLst/>
              <a:cxnLst/>
              <a:rect l="l" t="t" r="r" b="b"/>
              <a:pathLst>
                <a:path w="3455" h="5519" extrusionOk="0">
                  <a:moveTo>
                    <a:pt x="683" y="0"/>
                  </a:moveTo>
                  <a:cubicBezTo>
                    <a:pt x="523" y="0"/>
                    <a:pt x="363" y="62"/>
                    <a:pt x="239" y="186"/>
                  </a:cubicBezTo>
                  <a:cubicBezTo>
                    <a:pt x="1" y="425"/>
                    <a:pt x="1" y="825"/>
                    <a:pt x="239" y="1064"/>
                  </a:cubicBezTo>
                  <a:lnTo>
                    <a:pt x="1623" y="2447"/>
                  </a:lnTo>
                  <a:lnTo>
                    <a:pt x="1623" y="5519"/>
                  </a:lnTo>
                  <a:lnTo>
                    <a:pt x="3454" y="5519"/>
                  </a:lnTo>
                  <a:lnTo>
                    <a:pt x="3454" y="4107"/>
                  </a:lnTo>
                  <a:cubicBezTo>
                    <a:pt x="3454" y="3067"/>
                    <a:pt x="3034" y="2075"/>
                    <a:pt x="2300" y="1350"/>
                  </a:cubicBezTo>
                  <a:lnTo>
                    <a:pt x="1126" y="186"/>
                  </a:lnTo>
                  <a:cubicBezTo>
                    <a:pt x="1002" y="62"/>
                    <a:pt x="843" y="0"/>
                    <a:pt x="6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7" name="Google Shape;3937;p45"/>
            <p:cNvSpPr/>
            <p:nvPr/>
          </p:nvSpPr>
          <p:spPr>
            <a:xfrm>
              <a:off x="3557263" y="3624324"/>
              <a:ext cx="140404" cy="24273"/>
            </a:xfrm>
            <a:custGeom>
              <a:avLst/>
              <a:gdLst/>
              <a:ahLst/>
              <a:cxnLst/>
              <a:rect l="l" t="t" r="r" b="b"/>
              <a:pathLst>
                <a:path w="5362" h="927" extrusionOk="0">
                  <a:moveTo>
                    <a:pt x="219" y="1"/>
                  </a:moveTo>
                  <a:cubicBezTo>
                    <a:pt x="105" y="1"/>
                    <a:pt x="0" y="106"/>
                    <a:pt x="0" y="230"/>
                  </a:cubicBezTo>
                  <a:lnTo>
                    <a:pt x="0" y="707"/>
                  </a:lnTo>
                  <a:cubicBezTo>
                    <a:pt x="0" y="821"/>
                    <a:pt x="105" y="926"/>
                    <a:pt x="219" y="926"/>
                  </a:cubicBezTo>
                  <a:lnTo>
                    <a:pt x="5142" y="926"/>
                  </a:lnTo>
                  <a:cubicBezTo>
                    <a:pt x="5266" y="926"/>
                    <a:pt x="5362" y="821"/>
                    <a:pt x="5362" y="707"/>
                  </a:cubicBezTo>
                  <a:lnTo>
                    <a:pt x="5362" y="230"/>
                  </a:lnTo>
                  <a:cubicBezTo>
                    <a:pt x="5362" y="106"/>
                    <a:pt x="5266" y="1"/>
                    <a:pt x="514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8" name="Google Shape;3938;p45"/>
            <p:cNvSpPr/>
            <p:nvPr/>
          </p:nvSpPr>
          <p:spPr>
            <a:xfrm>
              <a:off x="3720631" y="3404422"/>
              <a:ext cx="122677" cy="233413"/>
            </a:xfrm>
            <a:custGeom>
              <a:avLst/>
              <a:gdLst/>
              <a:ahLst/>
              <a:cxnLst/>
              <a:rect l="l" t="t" r="r" b="b"/>
              <a:pathLst>
                <a:path w="4685" h="8914" extrusionOk="0">
                  <a:moveTo>
                    <a:pt x="2786" y="1"/>
                  </a:moveTo>
                  <a:cubicBezTo>
                    <a:pt x="2473" y="1"/>
                    <a:pt x="2160" y="199"/>
                    <a:pt x="2118" y="605"/>
                  </a:cubicBezTo>
                  <a:cubicBezTo>
                    <a:pt x="2118" y="624"/>
                    <a:pt x="2118" y="652"/>
                    <a:pt x="2118" y="681"/>
                  </a:cubicBezTo>
                  <a:lnTo>
                    <a:pt x="2118" y="815"/>
                  </a:lnTo>
                  <a:cubicBezTo>
                    <a:pt x="1986" y="642"/>
                    <a:pt x="1789" y="548"/>
                    <a:pt x="1585" y="548"/>
                  </a:cubicBezTo>
                  <a:cubicBezTo>
                    <a:pt x="1496" y="548"/>
                    <a:pt x="1404" y="567"/>
                    <a:pt x="1317" y="605"/>
                  </a:cubicBezTo>
                  <a:cubicBezTo>
                    <a:pt x="1069" y="710"/>
                    <a:pt x="906" y="958"/>
                    <a:pt x="906" y="1225"/>
                  </a:cubicBezTo>
                  <a:lnTo>
                    <a:pt x="906" y="1683"/>
                  </a:lnTo>
                  <a:cubicBezTo>
                    <a:pt x="797" y="1579"/>
                    <a:pt x="666" y="1533"/>
                    <a:pt x="537" y="1533"/>
                  </a:cubicBezTo>
                  <a:cubicBezTo>
                    <a:pt x="262" y="1533"/>
                    <a:pt x="0" y="1746"/>
                    <a:pt x="0" y="2064"/>
                  </a:cubicBezTo>
                  <a:lnTo>
                    <a:pt x="0" y="8914"/>
                  </a:lnTo>
                  <a:lnTo>
                    <a:pt x="4684" y="8914"/>
                  </a:lnTo>
                  <a:lnTo>
                    <a:pt x="4684" y="1053"/>
                  </a:lnTo>
                  <a:cubicBezTo>
                    <a:pt x="4684" y="677"/>
                    <a:pt x="4388" y="375"/>
                    <a:pt x="4015" y="375"/>
                  </a:cubicBezTo>
                  <a:cubicBezTo>
                    <a:pt x="4009" y="375"/>
                    <a:pt x="4003" y="376"/>
                    <a:pt x="3997" y="376"/>
                  </a:cubicBezTo>
                  <a:cubicBezTo>
                    <a:pt x="3959" y="376"/>
                    <a:pt x="3921" y="376"/>
                    <a:pt x="3883" y="385"/>
                  </a:cubicBezTo>
                  <a:cubicBezTo>
                    <a:pt x="3711" y="414"/>
                    <a:pt x="3568" y="509"/>
                    <a:pt x="3463" y="643"/>
                  </a:cubicBezTo>
                  <a:cubicBezTo>
                    <a:pt x="3444" y="218"/>
                    <a:pt x="3115" y="1"/>
                    <a:pt x="2786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9" name="Google Shape;3939;p45"/>
            <p:cNvSpPr/>
            <p:nvPr/>
          </p:nvSpPr>
          <p:spPr>
            <a:xfrm>
              <a:off x="3764831" y="3511179"/>
              <a:ext cx="78476" cy="126657"/>
            </a:xfrm>
            <a:custGeom>
              <a:avLst/>
              <a:gdLst/>
              <a:ahLst/>
              <a:cxnLst/>
              <a:rect l="l" t="t" r="r" b="b"/>
              <a:pathLst>
                <a:path w="2997" h="4837" extrusionOk="0">
                  <a:moveTo>
                    <a:pt x="2996" y="0"/>
                  </a:moveTo>
                  <a:cubicBezTo>
                    <a:pt x="1336" y="0"/>
                    <a:pt x="1" y="1345"/>
                    <a:pt x="1" y="2996"/>
                  </a:cubicBezTo>
                  <a:lnTo>
                    <a:pt x="1" y="4837"/>
                  </a:lnTo>
                  <a:lnTo>
                    <a:pt x="2996" y="4837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p45"/>
            <p:cNvSpPr/>
            <p:nvPr/>
          </p:nvSpPr>
          <p:spPr>
            <a:xfrm>
              <a:off x="3811546" y="3414504"/>
              <a:ext cx="10762" cy="94764"/>
            </a:xfrm>
            <a:custGeom>
              <a:avLst/>
              <a:gdLst/>
              <a:ahLst/>
              <a:cxnLst/>
              <a:rect l="l" t="t" r="r" b="b"/>
              <a:pathLst>
                <a:path w="411" h="3619" extrusionOk="0">
                  <a:moveTo>
                    <a:pt x="411" y="0"/>
                  </a:moveTo>
                  <a:cubicBezTo>
                    <a:pt x="249" y="29"/>
                    <a:pt x="96" y="124"/>
                    <a:pt x="1" y="258"/>
                  </a:cubicBezTo>
                  <a:lnTo>
                    <a:pt x="1" y="3425"/>
                  </a:lnTo>
                  <a:cubicBezTo>
                    <a:pt x="10" y="3554"/>
                    <a:pt x="108" y="3618"/>
                    <a:pt x="206" y="3618"/>
                  </a:cubicBezTo>
                  <a:cubicBezTo>
                    <a:pt x="304" y="3618"/>
                    <a:pt x="401" y="3554"/>
                    <a:pt x="411" y="342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1" name="Google Shape;3941;p45"/>
            <p:cNvSpPr/>
            <p:nvPr/>
          </p:nvSpPr>
          <p:spPr>
            <a:xfrm>
              <a:off x="3776091" y="3472372"/>
              <a:ext cx="11260" cy="37340"/>
            </a:xfrm>
            <a:custGeom>
              <a:avLst/>
              <a:gdLst/>
              <a:ahLst/>
              <a:cxnLst/>
              <a:rect l="l" t="t" r="r" b="b"/>
              <a:pathLst>
                <a:path w="430" h="1426" extrusionOk="0">
                  <a:moveTo>
                    <a:pt x="205" y="1"/>
                  </a:moveTo>
                  <a:cubicBezTo>
                    <a:pt x="103" y="1"/>
                    <a:pt x="0" y="70"/>
                    <a:pt x="0" y="204"/>
                  </a:cubicBezTo>
                  <a:cubicBezTo>
                    <a:pt x="10" y="481"/>
                    <a:pt x="10" y="805"/>
                    <a:pt x="10" y="1215"/>
                  </a:cubicBezTo>
                  <a:cubicBezTo>
                    <a:pt x="10" y="1330"/>
                    <a:pt x="95" y="1425"/>
                    <a:pt x="210" y="1425"/>
                  </a:cubicBezTo>
                  <a:cubicBezTo>
                    <a:pt x="215" y="1425"/>
                    <a:pt x="221" y="1426"/>
                    <a:pt x="226" y="1426"/>
                  </a:cubicBezTo>
                  <a:cubicBezTo>
                    <a:pt x="333" y="1426"/>
                    <a:pt x="420" y="1334"/>
                    <a:pt x="420" y="1225"/>
                  </a:cubicBezTo>
                  <a:cubicBezTo>
                    <a:pt x="429" y="805"/>
                    <a:pt x="429" y="471"/>
                    <a:pt x="410" y="185"/>
                  </a:cubicBezTo>
                  <a:cubicBezTo>
                    <a:pt x="397" y="61"/>
                    <a:pt x="301" y="1"/>
                    <a:pt x="205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2" name="Google Shape;3942;p45"/>
            <p:cNvSpPr/>
            <p:nvPr/>
          </p:nvSpPr>
          <p:spPr>
            <a:xfrm>
              <a:off x="3744355" y="3420238"/>
              <a:ext cx="10762" cy="89265"/>
            </a:xfrm>
            <a:custGeom>
              <a:avLst/>
              <a:gdLst/>
              <a:ahLst/>
              <a:cxnLst/>
              <a:rect l="l" t="t" r="r" b="b"/>
              <a:pathLst>
                <a:path w="411" h="3409" extrusionOk="0">
                  <a:moveTo>
                    <a:pt x="411" y="1"/>
                  </a:moveTo>
                  <a:cubicBezTo>
                    <a:pt x="163" y="106"/>
                    <a:pt x="0" y="354"/>
                    <a:pt x="0" y="621"/>
                  </a:cubicBezTo>
                  <a:lnTo>
                    <a:pt x="0" y="3216"/>
                  </a:lnTo>
                  <a:cubicBezTo>
                    <a:pt x="10" y="3344"/>
                    <a:pt x="108" y="3409"/>
                    <a:pt x="206" y="3409"/>
                  </a:cubicBezTo>
                  <a:cubicBezTo>
                    <a:pt x="303" y="3409"/>
                    <a:pt x="401" y="3344"/>
                    <a:pt x="411" y="3216"/>
                  </a:cubicBezTo>
                  <a:lnTo>
                    <a:pt x="411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p45"/>
            <p:cNvSpPr/>
            <p:nvPr/>
          </p:nvSpPr>
          <p:spPr>
            <a:xfrm>
              <a:off x="3795311" y="3493320"/>
              <a:ext cx="90469" cy="144515"/>
            </a:xfrm>
            <a:custGeom>
              <a:avLst/>
              <a:gdLst/>
              <a:ahLst/>
              <a:cxnLst/>
              <a:rect l="l" t="t" r="r" b="b"/>
              <a:pathLst>
                <a:path w="3455" h="5519" extrusionOk="0">
                  <a:moveTo>
                    <a:pt x="2773" y="0"/>
                  </a:moveTo>
                  <a:cubicBezTo>
                    <a:pt x="2615" y="0"/>
                    <a:pt x="2457" y="62"/>
                    <a:pt x="2338" y="186"/>
                  </a:cubicBezTo>
                  <a:lnTo>
                    <a:pt x="1155" y="1350"/>
                  </a:lnTo>
                  <a:cubicBezTo>
                    <a:pt x="420" y="2075"/>
                    <a:pt x="1" y="3067"/>
                    <a:pt x="1" y="4107"/>
                  </a:cubicBezTo>
                  <a:lnTo>
                    <a:pt x="1" y="5519"/>
                  </a:lnTo>
                  <a:lnTo>
                    <a:pt x="1832" y="5519"/>
                  </a:lnTo>
                  <a:lnTo>
                    <a:pt x="1832" y="2447"/>
                  </a:lnTo>
                  <a:lnTo>
                    <a:pt x="3216" y="1064"/>
                  </a:lnTo>
                  <a:cubicBezTo>
                    <a:pt x="3454" y="825"/>
                    <a:pt x="3454" y="425"/>
                    <a:pt x="3216" y="186"/>
                  </a:cubicBezTo>
                  <a:cubicBezTo>
                    <a:pt x="3092" y="62"/>
                    <a:pt x="2932" y="0"/>
                    <a:pt x="277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4" name="Google Shape;3944;p45"/>
            <p:cNvSpPr/>
            <p:nvPr/>
          </p:nvSpPr>
          <p:spPr>
            <a:xfrm>
              <a:off x="3711624" y="3624324"/>
              <a:ext cx="140666" cy="24273"/>
            </a:xfrm>
            <a:custGeom>
              <a:avLst/>
              <a:gdLst/>
              <a:ahLst/>
              <a:cxnLst/>
              <a:rect l="l" t="t" r="r" b="b"/>
              <a:pathLst>
                <a:path w="5372" h="927" extrusionOk="0">
                  <a:moveTo>
                    <a:pt x="230" y="1"/>
                  </a:moveTo>
                  <a:cubicBezTo>
                    <a:pt x="106" y="1"/>
                    <a:pt x="1" y="106"/>
                    <a:pt x="10" y="230"/>
                  </a:cubicBezTo>
                  <a:lnTo>
                    <a:pt x="10" y="707"/>
                  </a:lnTo>
                  <a:cubicBezTo>
                    <a:pt x="10" y="831"/>
                    <a:pt x="106" y="926"/>
                    <a:pt x="230" y="926"/>
                  </a:cubicBezTo>
                  <a:lnTo>
                    <a:pt x="5143" y="926"/>
                  </a:lnTo>
                  <a:cubicBezTo>
                    <a:pt x="5267" y="926"/>
                    <a:pt x="5372" y="821"/>
                    <a:pt x="5362" y="707"/>
                  </a:cubicBezTo>
                  <a:lnTo>
                    <a:pt x="5362" y="230"/>
                  </a:lnTo>
                  <a:cubicBezTo>
                    <a:pt x="5362" y="106"/>
                    <a:pt x="5267" y="1"/>
                    <a:pt x="514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5" name="Google Shape;3945;p45"/>
            <p:cNvSpPr/>
            <p:nvPr/>
          </p:nvSpPr>
          <p:spPr>
            <a:xfrm>
              <a:off x="3776327" y="3405758"/>
              <a:ext cx="10762" cy="56795"/>
            </a:xfrm>
            <a:custGeom>
              <a:avLst/>
              <a:gdLst/>
              <a:ahLst/>
              <a:cxnLst/>
              <a:rect l="l" t="t" r="r" b="b"/>
              <a:pathLst>
                <a:path w="411" h="2169" extrusionOk="0">
                  <a:moveTo>
                    <a:pt x="411" y="0"/>
                  </a:moveTo>
                  <a:cubicBezTo>
                    <a:pt x="182" y="96"/>
                    <a:pt x="20" y="306"/>
                    <a:pt x="1" y="554"/>
                  </a:cubicBezTo>
                  <a:lnTo>
                    <a:pt x="1" y="1975"/>
                  </a:lnTo>
                  <a:cubicBezTo>
                    <a:pt x="10" y="2104"/>
                    <a:pt x="108" y="2168"/>
                    <a:pt x="206" y="2168"/>
                  </a:cubicBezTo>
                  <a:cubicBezTo>
                    <a:pt x="304" y="2168"/>
                    <a:pt x="401" y="2104"/>
                    <a:pt x="411" y="197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6" name="Google Shape;3946;p45"/>
          <p:cNvGrpSpPr/>
          <p:nvPr/>
        </p:nvGrpSpPr>
        <p:grpSpPr>
          <a:xfrm>
            <a:off x="4669529" y="2398477"/>
            <a:ext cx="515318" cy="470281"/>
            <a:chOff x="3531026" y="1977314"/>
            <a:chExt cx="359232" cy="327836"/>
          </a:xfrm>
        </p:grpSpPr>
        <p:sp>
          <p:nvSpPr>
            <p:cNvPr id="3947" name="Google Shape;3947;p45"/>
            <p:cNvSpPr/>
            <p:nvPr/>
          </p:nvSpPr>
          <p:spPr>
            <a:xfrm>
              <a:off x="3668156" y="1977314"/>
              <a:ext cx="96806" cy="92590"/>
            </a:xfrm>
            <a:custGeom>
              <a:avLst/>
              <a:gdLst/>
              <a:ahLst/>
              <a:cxnLst/>
              <a:rect l="l" t="t" r="r" b="b"/>
              <a:pathLst>
                <a:path w="3697" h="3536" extrusionOk="0">
                  <a:moveTo>
                    <a:pt x="1845" y="862"/>
                  </a:moveTo>
                  <a:cubicBezTo>
                    <a:pt x="2066" y="862"/>
                    <a:pt x="2290" y="944"/>
                    <a:pt x="2472" y="1129"/>
                  </a:cubicBezTo>
                  <a:cubicBezTo>
                    <a:pt x="3044" y="1701"/>
                    <a:pt x="2643" y="2674"/>
                    <a:pt x="1832" y="2674"/>
                  </a:cubicBezTo>
                  <a:cubicBezTo>
                    <a:pt x="1336" y="2674"/>
                    <a:pt x="936" y="2264"/>
                    <a:pt x="936" y="1768"/>
                  </a:cubicBezTo>
                  <a:cubicBezTo>
                    <a:pt x="936" y="1225"/>
                    <a:pt x="1382" y="862"/>
                    <a:pt x="1845" y="862"/>
                  </a:cubicBezTo>
                  <a:close/>
                  <a:moveTo>
                    <a:pt x="1832" y="1"/>
                  </a:moveTo>
                  <a:cubicBezTo>
                    <a:pt x="1732" y="1"/>
                    <a:pt x="1632" y="65"/>
                    <a:pt x="1623" y="194"/>
                  </a:cubicBezTo>
                  <a:lnTo>
                    <a:pt x="1623" y="461"/>
                  </a:lnTo>
                  <a:cubicBezTo>
                    <a:pt x="1422" y="499"/>
                    <a:pt x="1231" y="576"/>
                    <a:pt x="1060" y="700"/>
                  </a:cubicBezTo>
                  <a:lnTo>
                    <a:pt x="869" y="509"/>
                  </a:lnTo>
                  <a:cubicBezTo>
                    <a:pt x="826" y="470"/>
                    <a:pt x="779" y="454"/>
                    <a:pt x="733" y="454"/>
                  </a:cubicBezTo>
                  <a:cubicBezTo>
                    <a:pt x="576" y="454"/>
                    <a:pt x="440" y="649"/>
                    <a:pt x="573" y="805"/>
                  </a:cubicBezTo>
                  <a:lnTo>
                    <a:pt x="764" y="995"/>
                  </a:lnTo>
                  <a:cubicBezTo>
                    <a:pt x="640" y="1158"/>
                    <a:pt x="564" y="1358"/>
                    <a:pt x="526" y="1558"/>
                  </a:cubicBezTo>
                  <a:lnTo>
                    <a:pt x="258" y="1558"/>
                  </a:lnTo>
                  <a:cubicBezTo>
                    <a:pt x="1" y="1577"/>
                    <a:pt x="1" y="1949"/>
                    <a:pt x="258" y="1978"/>
                  </a:cubicBezTo>
                  <a:lnTo>
                    <a:pt x="526" y="1978"/>
                  </a:lnTo>
                  <a:cubicBezTo>
                    <a:pt x="564" y="2178"/>
                    <a:pt x="640" y="2369"/>
                    <a:pt x="764" y="2541"/>
                  </a:cubicBezTo>
                  <a:lnTo>
                    <a:pt x="573" y="2732"/>
                  </a:lnTo>
                  <a:cubicBezTo>
                    <a:pt x="407" y="2876"/>
                    <a:pt x="552" y="3097"/>
                    <a:pt x="715" y="3097"/>
                  </a:cubicBezTo>
                  <a:cubicBezTo>
                    <a:pt x="768" y="3097"/>
                    <a:pt x="822" y="3074"/>
                    <a:pt x="869" y="3018"/>
                  </a:cubicBezTo>
                  <a:lnTo>
                    <a:pt x="1060" y="2837"/>
                  </a:lnTo>
                  <a:cubicBezTo>
                    <a:pt x="1231" y="2951"/>
                    <a:pt x="1422" y="3037"/>
                    <a:pt x="1623" y="3075"/>
                  </a:cubicBezTo>
                  <a:lnTo>
                    <a:pt x="1623" y="3342"/>
                  </a:lnTo>
                  <a:cubicBezTo>
                    <a:pt x="1632" y="3471"/>
                    <a:pt x="1732" y="3535"/>
                    <a:pt x="1832" y="3535"/>
                  </a:cubicBezTo>
                  <a:cubicBezTo>
                    <a:pt x="1933" y="3535"/>
                    <a:pt x="2033" y="3471"/>
                    <a:pt x="2042" y="3342"/>
                  </a:cubicBezTo>
                  <a:lnTo>
                    <a:pt x="2042" y="3066"/>
                  </a:lnTo>
                  <a:cubicBezTo>
                    <a:pt x="2243" y="3037"/>
                    <a:pt x="2443" y="2951"/>
                    <a:pt x="2605" y="2827"/>
                  </a:cubicBezTo>
                  <a:lnTo>
                    <a:pt x="2796" y="3018"/>
                  </a:lnTo>
                  <a:cubicBezTo>
                    <a:pt x="2838" y="3054"/>
                    <a:pt x="2884" y="3069"/>
                    <a:pt x="2929" y="3069"/>
                  </a:cubicBezTo>
                  <a:cubicBezTo>
                    <a:pt x="3084" y="3069"/>
                    <a:pt x="3218" y="2880"/>
                    <a:pt x="3092" y="2732"/>
                  </a:cubicBezTo>
                  <a:lnTo>
                    <a:pt x="2901" y="2541"/>
                  </a:lnTo>
                  <a:cubicBezTo>
                    <a:pt x="3025" y="2369"/>
                    <a:pt x="3101" y="2178"/>
                    <a:pt x="3139" y="1968"/>
                  </a:cubicBezTo>
                  <a:lnTo>
                    <a:pt x="3407" y="1968"/>
                  </a:lnTo>
                  <a:cubicBezTo>
                    <a:pt x="3416" y="1969"/>
                    <a:pt x="3424" y="1970"/>
                    <a:pt x="3433" y="1970"/>
                  </a:cubicBezTo>
                  <a:cubicBezTo>
                    <a:pt x="3696" y="1970"/>
                    <a:pt x="3694" y="1558"/>
                    <a:pt x="3424" y="1558"/>
                  </a:cubicBezTo>
                  <a:cubicBezTo>
                    <a:pt x="3419" y="1558"/>
                    <a:pt x="3413" y="1558"/>
                    <a:pt x="3407" y="1558"/>
                  </a:cubicBezTo>
                  <a:lnTo>
                    <a:pt x="3139" y="1558"/>
                  </a:lnTo>
                  <a:cubicBezTo>
                    <a:pt x="3101" y="1358"/>
                    <a:pt x="3025" y="1158"/>
                    <a:pt x="2901" y="995"/>
                  </a:cubicBezTo>
                  <a:lnTo>
                    <a:pt x="3092" y="805"/>
                  </a:lnTo>
                  <a:cubicBezTo>
                    <a:pt x="3218" y="648"/>
                    <a:pt x="3084" y="458"/>
                    <a:pt x="2928" y="458"/>
                  </a:cubicBezTo>
                  <a:cubicBezTo>
                    <a:pt x="2884" y="458"/>
                    <a:pt x="2838" y="473"/>
                    <a:pt x="2796" y="509"/>
                  </a:cubicBezTo>
                  <a:lnTo>
                    <a:pt x="2605" y="700"/>
                  </a:lnTo>
                  <a:cubicBezTo>
                    <a:pt x="2443" y="576"/>
                    <a:pt x="2243" y="499"/>
                    <a:pt x="2042" y="461"/>
                  </a:cubicBezTo>
                  <a:lnTo>
                    <a:pt x="2042" y="194"/>
                  </a:lnTo>
                  <a:cubicBezTo>
                    <a:pt x="2033" y="65"/>
                    <a:pt x="1933" y="1"/>
                    <a:pt x="1832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8" name="Google Shape;3948;p45"/>
            <p:cNvSpPr/>
            <p:nvPr/>
          </p:nvSpPr>
          <p:spPr>
            <a:xfrm>
              <a:off x="3692901" y="2005960"/>
              <a:ext cx="40744" cy="35140"/>
            </a:xfrm>
            <a:custGeom>
              <a:avLst/>
              <a:gdLst/>
              <a:ahLst/>
              <a:cxnLst/>
              <a:rect l="l" t="t" r="r" b="b"/>
              <a:pathLst>
                <a:path w="1556" h="1342" extrusionOk="0">
                  <a:moveTo>
                    <a:pt x="887" y="417"/>
                  </a:moveTo>
                  <a:cubicBezTo>
                    <a:pt x="1031" y="417"/>
                    <a:pt x="1145" y="531"/>
                    <a:pt x="1145" y="674"/>
                  </a:cubicBezTo>
                  <a:cubicBezTo>
                    <a:pt x="1145" y="824"/>
                    <a:pt x="1016" y="925"/>
                    <a:pt x="882" y="925"/>
                  </a:cubicBezTo>
                  <a:cubicBezTo>
                    <a:pt x="820" y="925"/>
                    <a:pt x="757" y="904"/>
                    <a:pt x="706" y="855"/>
                  </a:cubicBezTo>
                  <a:cubicBezTo>
                    <a:pt x="554" y="693"/>
                    <a:pt x="668" y="417"/>
                    <a:pt x="887" y="417"/>
                  </a:cubicBezTo>
                  <a:close/>
                  <a:moveTo>
                    <a:pt x="886" y="0"/>
                  </a:moveTo>
                  <a:cubicBezTo>
                    <a:pt x="722" y="0"/>
                    <a:pt x="556" y="61"/>
                    <a:pt x="420" y="197"/>
                  </a:cubicBezTo>
                  <a:cubicBezTo>
                    <a:pt x="0" y="617"/>
                    <a:pt x="296" y="1342"/>
                    <a:pt x="887" y="1342"/>
                  </a:cubicBezTo>
                  <a:cubicBezTo>
                    <a:pt x="1260" y="1342"/>
                    <a:pt x="1555" y="1037"/>
                    <a:pt x="1555" y="674"/>
                  </a:cubicBezTo>
                  <a:cubicBezTo>
                    <a:pt x="1555" y="267"/>
                    <a:pt x="1228" y="0"/>
                    <a:pt x="886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9" name="Google Shape;3949;p45"/>
            <p:cNvSpPr/>
            <p:nvPr/>
          </p:nvSpPr>
          <p:spPr>
            <a:xfrm>
              <a:off x="3531026" y="2088286"/>
              <a:ext cx="276068" cy="216864"/>
            </a:xfrm>
            <a:custGeom>
              <a:avLst/>
              <a:gdLst/>
              <a:ahLst/>
              <a:cxnLst/>
              <a:rect l="l" t="t" r="r" b="b"/>
              <a:pathLst>
                <a:path w="10543" h="8282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062"/>
                  </a:lnTo>
                  <a:cubicBezTo>
                    <a:pt x="0" y="8186"/>
                    <a:pt x="96" y="8282"/>
                    <a:pt x="220" y="8282"/>
                  </a:cubicBezTo>
                  <a:lnTo>
                    <a:pt x="10361" y="8282"/>
                  </a:lnTo>
                  <a:cubicBezTo>
                    <a:pt x="10437" y="8282"/>
                    <a:pt x="10504" y="8243"/>
                    <a:pt x="10542" y="8186"/>
                  </a:cubicBezTo>
                  <a:lnTo>
                    <a:pt x="10542" y="1594"/>
                  </a:lnTo>
                  <a:cubicBezTo>
                    <a:pt x="10542" y="1470"/>
                    <a:pt x="10437" y="1375"/>
                    <a:pt x="10313" y="1375"/>
                  </a:cubicBezTo>
                  <a:lnTo>
                    <a:pt x="4265" y="1375"/>
                  </a:lnTo>
                  <a:lnTo>
                    <a:pt x="2948" y="58"/>
                  </a:lnTo>
                  <a:cubicBezTo>
                    <a:pt x="2910" y="20"/>
                    <a:pt x="2853" y="1"/>
                    <a:pt x="2796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0" name="Google Shape;3950;p45"/>
            <p:cNvSpPr/>
            <p:nvPr/>
          </p:nvSpPr>
          <p:spPr>
            <a:xfrm>
              <a:off x="3743360" y="2124264"/>
              <a:ext cx="63472" cy="51742"/>
            </a:xfrm>
            <a:custGeom>
              <a:avLst/>
              <a:gdLst/>
              <a:ahLst/>
              <a:cxnLst/>
              <a:rect l="l" t="t" r="r" b="b"/>
              <a:pathLst>
                <a:path w="2424" h="1976" extrusionOk="0">
                  <a:moveTo>
                    <a:pt x="449" y="1"/>
                  </a:moveTo>
                  <a:lnTo>
                    <a:pt x="86" y="363"/>
                  </a:lnTo>
                  <a:cubicBezTo>
                    <a:pt x="0" y="449"/>
                    <a:pt x="0" y="583"/>
                    <a:pt x="86" y="678"/>
                  </a:cubicBezTo>
                  <a:lnTo>
                    <a:pt x="773" y="1365"/>
                  </a:lnTo>
                  <a:cubicBezTo>
                    <a:pt x="816" y="1403"/>
                    <a:pt x="873" y="1422"/>
                    <a:pt x="930" y="1422"/>
                  </a:cubicBezTo>
                  <a:cubicBezTo>
                    <a:pt x="988" y="1422"/>
                    <a:pt x="1045" y="1403"/>
                    <a:pt x="1088" y="1365"/>
                  </a:cubicBezTo>
                  <a:lnTo>
                    <a:pt x="1536" y="917"/>
                  </a:lnTo>
                  <a:cubicBezTo>
                    <a:pt x="1698" y="1002"/>
                    <a:pt x="1861" y="1069"/>
                    <a:pt x="2042" y="1126"/>
                  </a:cubicBezTo>
                  <a:lnTo>
                    <a:pt x="2042" y="1756"/>
                  </a:lnTo>
                  <a:cubicBezTo>
                    <a:pt x="2042" y="1880"/>
                    <a:pt x="2137" y="1975"/>
                    <a:pt x="2261" y="1975"/>
                  </a:cubicBezTo>
                  <a:lnTo>
                    <a:pt x="2423" y="1975"/>
                  </a:lnTo>
                  <a:lnTo>
                    <a:pt x="2423" y="220"/>
                  </a:lnTo>
                  <a:cubicBezTo>
                    <a:pt x="2423" y="106"/>
                    <a:pt x="2328" y="1"/>
                    <a:pt x="220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1" name="Google Shape;3951;p45"/>
            <p:cNvSpPr/>
            <p:nvPr/>
          </p:nvSpPr>
          <p:spPr>
            <a:xfrm>
              <a:off x="3531026" y="2193471"/>
              <a:ext cx="276068" cy="111443"/>
            </a:xfrm>
            <a:custGeom>
              <a:avLst/>
              <a:gdLst/>
              <a:ahLst/>
              <a:cxnLst/>
              <a:rect l="l" t="t" r="r" b="b"/>
              <a:pathLst>
                <a:path w="10543" h="4256" extrusionOk="0">
                  <a:moveTo>
                    <a:pt x="0" y="0"/>
                  </a:moveTo>
                  <a:lnTo>
                    <a:pt x="0" y="4036"/>
                  </a:lnTo>
                  <a:cubicBezTo>
                    <a:pt x="0" y="4160"/>
                    <a:pt x="96" y="4255"/>
                    <a:pt x="220" y="4255"/>
                  </a:cubicBezTo>
                  <a:lnTo>
                    <a:pt x="10361" y="4255"/>
                  </a:lnTo>
                  <a:cubicBezTo>
                    <a:pt x="10437" y="4255"/>
                    <a:pt x="10504" y="4217"/>
                    <a:pt x="10542" y="4160"/>
                  </a:cubicBezTo>
                  <a:lnTo>
                    <a:pt x="1054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2" name="Google Shape;3952;p45"/>
            <p:cNvSpPr/>
            <p:nvPr/>
          </p:nvSpPr>
          <p:spPr>
            <a:xfrm>
              <a:off x="3531785" y="2179462"/>
              <a:ext cx="298535" cy="125688"/>
            </a:xfrm>
            <a:custGeom>
              <a:avLst/>
              <a:gdLst/>
              <a:ahLst/>
              <a:cxnLst/>
              <a:rect l="l" t="t" r="r" b="b"/>
              <a:pathLst>
                <a:path w="11401" h="4800" extrusionOk="0">
                  <a:moveTo>
                    <a:pt x="1068" y="1"/>
                  </a:moveTo>
                  <a:cubicBezTo>
                    <a:pt x="964" y="1"/>
                    <a:pt x="868" y="77"/>
                    <a:pt x="849" y="182"/>
                  </a:cubicBezTo>
                  <a:lnTo>
                    <a:pt x="782" y="535"/>
                  </a:lnTo>
                  <a:lnTo>
                    <a:pt x="134" y="3951"/>
                  </a:lnTo>
                  <a:lnTo>
                    <a:pt x="0" y="4676"/>
                  </a:lnTo>
                  <a:cubicBezTo>
                    <a:pt x="38" y="4752"/>
                    <a:pt x="114" y="4800"/>
                    <a:pt x="191" y="4800"/>
                  </a:cubicBezTo>
                  <a:lnTo>
                    <a:pt x="10332" y="4800"/>
                  </a:lnTo>
                  <a:cubicBezTo>
                    <a:pt x="10437" y="4790"/>
                    <a:pt x="10523" y="4723"/>
                    <a:pt x="10542" y="4618"/>
                  </a:cubicBezTo>
                  <a:lnTo>
                    <a:pt x="10675" y="3951"/>
                  </a:lnTo>
                  <a:lnTo>
                    <a:pt x="11372" y="259"/>
                  </a:lnTo>
                  <a:cubicBezTo>
                    <a:pt x="11400" y="125"/>
                    <a:pt x="11295" y="1"/>
                    <a:pt x="1116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3" name="Google Shape;3953;p45"/>
            <p:cNvSpPr/>
            <p:nvPr/>
          </p:nvSpPr>
          <p:spPr>
            <a:xfrm>
              <a:off x="3531785" y="2282893"/>
              <a:ext cx="279551" cy="22257"/>
            </a:xfrm>
            <a:custGeom>
              <a:avLst/>
              <a:gdLst/>
              <a:ahLst/>
              <a:cxnLst/>
              <a:rect l="l" t="t" r="r" b="b"/>
              <a:pathLst>
                <a:path w="10676" h="850" extrusionOk="0">
                  <a:moveTo>
                    <a:pt x="134" y="1"/>
                  </a:moveTo>
                  <a:lnTo>
                    <a:pt x="29" y="592"/>
                  </a:lnTo>
                  <a:lnTo>
                    <a:pt x="0" y="726"/>
                  </a:lnTo>
                  <a:cubicBezTo>
                    <a:pt x="38" y="802"/>
                    <a:pt x="114" y="850"/>
                    <a:pt x="191" y="850"/>
                  </a:cubicBezTo>
                  <a:lnTo>
                    <a:pt x="10332" y="850"/>
                  </a:lnTo>
                  <a:cubicBezTo>
                    <a:pt x="10437" y="840"/>
                    <a:pt x="10523" y="773"/>
                    <a:pt x="10542" y="668"/>
                  </a:cubicBezTo>
                  <a:lnTo>
                    <a:pt x="10675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p45"/>
            <p:cNvSpPr/>
            <p:nvPr/>
          </p:nvSpPr>
          <p:spPr>
            <a:xfrm>
              <a:off x="3740846" y="2015596"/>
              <a:ext cx="149412" cy="149176"/>
            </a:xfrm>
            <a:custGeom>
              <a:avLst/>
              <a:gdLst/>
              <a:ahLst/>
              <a:cxnLst/>
              <a:rect l="l" t="t" r="r" b="b"/>
              <a:pathLst>
                <a:path w="5706" h="5697" extrusionOk="0">
                  <a:moveTo>
                    <a:pt x="2843" y="1622"/>
                  </a:moveTo>
                  <a:cubicBezTo>
                    <a:pt x="3468" y="1622"/>
                    <a:pt x="4065" y="2109"/>
                    <a:pt x="4065" y="2844"/>
                  </a:cubicBezTo>
                  <a:cubicBezTo>
                    <a:pt x="4065" y="3511"/>
                    <a:pt x="3521" y="4055"/>
                    <a:pt x="2853" y="4055"/>
                  </a:cubicBezTo>
                  <a:cubicBezTo>
                    <a:pt x="1766" y="4055"/>
                    <a:pt x="1222" y="2748"/>
                    <a:pt x="1985" y="1985"/>
                  </a:cubicBezTo>
                  <a:cubicBezTo>
                    <a:pt x="2236" y="1734"/>
                    <a:pt x="2543" y="1622"/>
                    <a:pt x="2843" y="1622"/>
                  </a:cubicBezTo>
                  <a:close/>
                  <a:moveTo>
                    <a:pt x="2787" y="1"/>
                  </a:moveTo>
                  <a:cubicBezTo>
                    <a:pt x="2663" y="1"/>
                    <a:pt x="2567" y="96"/>
                    <a:pt x="2567" y="220"/>
                  </a:cubicBezTo>
                  <a:lnTo>
                    <a:pt x="2567" y="764"/>
                  </a:lnTo>
                  <a:cubicBezTo>
                    <a:pt x="2205" y="812"/>
                    <a:pt x="1861" y="955"/>
                    <a:pt x="1565" y="1184"/>
                  </a:cubicBezTo>
                  <a:lnTo>
                    <a:pt x="1174" y="793"/>
                  </a:lnTo>
                  <a:cubicBezTo>
                    <a:pt x="1131" y="750"/>
                    <a:pt x="1077" y="728"/>
                    <a:pt x="1022" y="728"/>
                  </a:cubicBezTo>
                  <a:cubicBezTo>
                    <a:pt x="967" y="728"/>
                    <a:pt x="912" y="750"/>
                    <a:pt x="869" y="793"/>
                  </a:cubicBezTo>
                  <a:lnTo>
                    <a:pt x="783" y="878"/>
                  </a:lnTo>
                  <a:cubicBezTo>
                    <a:pt x="697" y="964"/>
                    <a:pt x="697" y="1098"/>
                    <a:pt x="783" y="1184"/>
                  </a:cubicBezTo>
                  <a:lnTo>
                    <a:pt x="1174" y="1575"/>
                  </a:lnTo>
                  <a:cubicBezTo>
                    <a:pt x="945" y="1871"/>
                    <a:pt x="802" y="2214"/>
                    <a:pt x="755" y="2577"/>
                  </a:cubicBezTo>
                  <a:lnTo>
                    <a:pt x="230" y="2577"/>
                  </a:lnTo>
                  <a:cubicBezTo>
                    <a:pt x="106" y="2577"/>
                    <a:pt x="1" y="2672"/>
                    <a:pt x="1" y="2796"/>
                  </a:cubicBezTo>
                  <a:lnTo>
                    <a:pt x="1" y="2920"/>
                  </a:lnTo>
                  <a:cubicBezTo>
                    <a:pt x="10" y="3035"/>
                    <a:pt x="106" y="3120"/>
                    <a:pt x="230" y="3120"/>
                  </a:cubicBezTo>
                  <a:lnTo>
                    <a:pt x="774" y="3120"/>
                  </a:lnTo>
                  <a:cubicBezTo>
                    <a:pt x="821" y="3483"/>
                    <a:pt x="964" y="3826"/>
                    <a:pt x="1193" y="4122"/>
                  </a:cubicBezTo>
                  <a:lnTo>
                    <a:pt x="802" y="4513"/>
                  </a:lnTo>
                  <a:cubicBezTo>
                    <a:pt x="716" y="4599"/>
                    <a:pt x="716" y="4733"/>
                    <a:pt x="802" y="4818"/>
                  </a:cubicBezTo>
                  <a:lnTo>
                    <a:pt x="888" y="4904"/>
                  </a:lnTo>
                  <a:cubicBezTo>
                    <a:pt x="931" y="4947"/>
                    <a:pt x="986" y="4969"/>
                    <a:pt x="1041" y="4969"/>
                  </a:cubicBezTo>
                  <a:cubicBezTo>
                    <a:pt x="1096" y="4969"/>
                    <a:pt x="1151" y="4947"/>
                    <a:pt x="1193" y="4904"/>
                  </a:cubicBezTo>
                  <a:lnTo>
                    <a:pt x="1585" y="4513"/>
                  </a:lnTo>
                  <a:cubicBezTo>
                    <a:pt x="1880" y="4742"/>
                    <a:pt x="2224" y="4885"/>
                    <a:pt x="2586" y="4933"/>
                  </a:cubicBezTo>
                  <a:lnTo>
                    <a:pt x="2586" y="5477"/>
                  </a:lnTo>
                  <a:cubicBezTo>
                    <a:pt x="2586" y="5601"/>
                    <a:pt x="2682" y="5696"/>
                    <a:pt x="2806" y="5696"/>
                  </a:cubicBezTo>
                  <a:lnTo>
                    <a:pt x="2930" y="5696"/>
                  </a:lnTo>
                  <a:cubicBezTo>
                    <a:pt x="3044" y="5696"/>
                    <a:pt x="3149" y="5601"/>
                    <a:pt x="3149" y="5477"/>
                  </a:cubicBezTo>
                  <a:lnTo>
                    <a:pt x="3149" y="4933"/>
                  </a:lnTo>
                  <a:cubicBezTo>
                    <a:pt x="3512" y="4885"/>
                    <a:pt x="3855" y="4742"/>
                    <a:pt x="4151" y="4513"/>
                  </a:cubicBezTo>
                  <a:lnTo>
                    <a:pt x="4532" y="4904"/>
                  </a:lnTo>
                  <a:cubicBezTo>
                    <a:pt x="4575" y="4947"/>
                    <a:pt x="4633" y="4969"/>
                    <a:pt x="4690" y="4969"/>
                  </a:cubicBezTo>
                  <a:cubicBezTo>
                    <a:pt x="4747" y="4969"/>
                    <a:pt x="4804" y="4947"/>
                    <a:pt x="4847" y="4904"/>
                  </a:cubicBezTo>
                  <a:lnTo>
                    <a:pt x="4933" y="4818"/>
                  </a:lnTo>
                  <a:cubicBezTo>
                    <a:pt x="5019" y="4733"/>
                    <a:pt x="5019" y="4599"/>
                    <a:pt x="4933" y="4513"/>
                  </a:cubicBezTo>
                  <a:lnTo>
                    <a:pt x="4523" y="4113"/>
                  </a:lnTo>
                  <a:cubicBezTo>
                    <a:pt x="4742" y="3826"/>
                    <a:pt x="4885" y="3483"/>
                    <a:pt x="4933" y="3111"/>
                  </a:cubicBezTo>
                  <a:lnTo>
                    <a:pt x="5486" y="3111"/>
                  </a:lnTo>
                  <a:cubicBezTo>
                    <a:pt x="5601" y="3111"/>
                    <a:pt x="5696" y="3015"/>
                    <a:pt x="5706" y="2901"/>
                  </a:cubicBezTo>
                  <a:lnTo>
                    <a:pt x="5706" y="2777"/>
                  </a:lnTo>
                  <a:cubicBezTo>
                    <a:pt x="5706" y="2662"/>
                    <a:pt x="5601" y="2558"/>
                    <a:pt x="5477" y="2558"/>
                  </a:cubicBezTo>
                  <a:lnTo>
                    <a:pt x="4933" y="2558"/>
                  </a:lnTo>
                  <a:cubicBezTo>
                    <a:pt x="4885" y="2195"/>
                    <a:pt x="4742" y="1852"/>
                    <a:pt x="4513" y="1556"/>
                  </a:cubicBezTo>
                  <a:lnTo>
                    <a:pt x="4904" y="1174"/>
                  </a:lnTo>
                  <a:cubicBezTo>
                    <a:pt x="4990" y="1079"/>
                    <a:pt x="4990" y="945"/>
                    <a:pt x="4904" y="859"/>
                  </a:cubicBezTo>
                  <a:lnTo>
                    <a:pt x="4819" y="774"/>
                  </a:lnTo>
                  <a:cubicBezTo>
                    <a:pt x="4776" y="731"/>
                    <a:pt x="4721" y="709"/>
                    <a:pt x="4666" y="709"/>
                  </a:cubicBezTo>
                  <a:cubicBezTo>
                    <a:pt x="4611" y="709"/>
                    <a:pt x="4556" y="731"/>
                    <a:pt x="4513" y="774"/>
                  </a:cubicBezTo>
                  <a:lnTo>
                    <a:pt x="4122" y="1165"/>
                  </a:lnTo>
                  <a:cubicBezTo>
                    <a:pt x="3826" y="936"/>
                    <a:pt x="3483" y="793"/>
                    <a:pt x="3121" y="745"/>
                  </a:cubicBezTo>
                  <a:lnTo>
                    <a:pt x="3121" y="201"/>
                  </a:lnTo>
                  <a:cubicBezTo>
                    <a:pt x="3111" y="87"/>
                    <a:pt x="3016" y="1"/>
                    <a:pt x="2911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p45"/>
            <p:cNvSpPr/>
            <p:nvPr/>
          </p:nvSpPr>
          <p:spPr>
            <a:xfrm>
              <a:off x="3789576" y="2070532"/>
              <a:ext cx="45221" cy="38780"/>
            </a:xfrm>
            <a:custGeom>
              <a:avLst/>
              <a:gdLst/>
              <a:ahLst/>
              <a:cxnLst/>
              <a:rect l="l" t="t" r="r" b="b"/>
              <a:pathLst>
                <a:path w="1727" h="1481" extrusionOk="0">
                  <a:moveTo>
                    <a:pt x="989" y="0"/>
                  </a:moveTo>
                  <a:cubicBezTo>
                    <a:pt x="807" y="0"/>
                    <a:pt x="620" y="69"/>
                    <a:pt x="468" y="221"/>
                  </a:cubicBezTo>
                  <a:cubicBezTo>
                    <a:pt x="0" y="679"/>
                    <a:pt x="334" y="1480"/>
                    <a:pt x="992" y="1480"/>
                  </a:cubicBezTo>
                  <a:cubicBezTo>
                    <a:pt x="1393" y="1480"/>
                    <a:pt x="1727" y="1146"/>
                    <a:pt x="1727" y="736"/>
                  </a:cubicBezTo>
                  <a:cubicBezTo>
                    <a:pt x="1727" y="292"/>
                    <a:pt x="1367" y="0"/>
                    <a:pt x="989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6" name="Google Shape;3956;p45"/>
            <p:cNvSpPr/>
            <p:nvPr/>
          </p:nvSpPr>
          <p:spPr>
            <a:xfrm>
              <a:off x="3531026" y="2088286"/>
              <a:ext cx="111679" cy="36004"/>
            </a:xfrm>
            <a:custGeom>
              <a:avLst/>
              <a:gdLst/>
              <a:ahLst/>
              <a:cxnLst/>
              <a:rect l="l" t="t" r="r" b="b"/>
              <a:pathLst>
                <a:path w="4265" h="137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375"/>
                  </a:lnTo>
                  <a:lnTo>
                    <a:pt x="4265" y="1375"/>
                  </a:lnTo>
                  <a:lnTo>
                    <a:pt x="2948" y="58"/>
                  </a:lnTo>
                  <a:cubicBezTo>
                    <a:pt x="2910" y="20"/>
                    <a:pt x="2853" y="1"/>
                    <a:pt x="2796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7" name="Google Shape;3957;p45"/>
          <p:cNvGrpSpPr/>
          <p:nvPr/>
        </p:nvGrpSpPr>
        <p:grpSpPr>
          <a:xfrm>
            <a:off x="4084722" y="1714163"/>
            <a:ext cx="425733" cy="515319"/>
            <a:chOff x="3123351" y="1500275"/>
            <a:chExt cx="296782" cy="359232"/>
          </a:xfrm>
        </p:grpSpPr>
        <p:sp>
          <p:nvSpPr>
            <p:cNvPr id="3958" name="Google Shape;3958;p45"/>
            <p:cNvSpPr/>
            <p:nvPr/>
          </p:nvSpPr>
          <p:spPr>
            <a:xfrm>
              <a:off x="3123351" y="1562700"/>
              <a:ext cx="296781" cy="296545"/>
            </a:xfrm>
            <a:custGeom>
              <a:avLst/>
              <a:gdLst/>
              <a:ahLst/>
              <a:cxnLst/>
              <a:rect l="l" t="t" r="r" b="b"/>
              <a:pathLst>
                <a:path w="11334" h="1132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806"/>
                  </a:lnTo>
                  <a:lnTo>
                    <a:pt x="258" y="9073"/>
                  </a:lnTo>
                  <a:lnTo>
                    <a:pt x="1813" y="10676"/>
                  </a:lnTo>
                  <a:lnTo>
                    <a:pt x="2452" y="11325"/>
                  </a:lnTo>
                  <a:lnTo>
                    <a:pt x="11114" y="11325"/>
                  </a:lnTo>
                  <a:cubicBezTo>
                    <a:pt x="11238" y="11325"/>
                    <a:pt x="11334" y="11229"/>
                    <a:pt x="11334" y="11105"/>
                  </a:cubicBezTo>
                  <a:lnTo>
                    <a:pt x="11334" y="220"/>
                  </a:lnTo>
                  <a:cubicBezTo>
                    <a:pt x="11334" y="96"/>
                    <a:pt x="11229" y="1"/>
                    <a:pt x="11114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45"/>
            <p:cNvSpPr/>
            <p:nvPr/>
          </p:nvSpPr>
          <p:spPr>
            <a:xfrm>
              <a:off x="3276979" y="1562465"/>
              <a:ext cx="99189" cy="33569"/>
            </a:xfrm>
            <a:custGeom>
              <a:avLst/>
              <a:gdLst/>
              <a:ahLst/>
              <a:cxnLst/>
              <a:rect l="l" t="t" r="r" b="b"/>
              <a:pathLst>
                <a:path w="3788" h="1282" extrusionOk="0">
                  <a:moveTo>
                    <a:pt x="0" y="0"/>
                  </a:moveTo>
                  <a:cubicBezTo>
                    <a:pt x="344" y="854"/>
                    <a:pt x="1119" y="1281"/>
                    <a:pt x="1894" y="1281"/>
                  </a:cubicBezTo>
                  <a:cubicBezTo>
                    <a:pt x="2669" y="1281"/>
                    <a:pt x="3444" y="854"/>
                    <a:pt x="3788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0" name="Google Shape;3960;p45"/>
            <p:cNvSpPr/>
            <p:nvPr/>
          </p:nvSpPr>
          <p:spPr>
            <a:xfrm>
              <a:off x="3130081" y="1800277"/>
              <a:ext cx="75963" cy="59230"/>
            </a:xfrm>
            <a:custGeom>
              <a:avLst/>
              <a:gdLst/>
              <a:ahLst/>
              <a:cxnLst/>
              <a:rect l="l" t="t" r="r" b="b"/>
              <a:pathLst>
                <a:path w="2901" h="2262" extrusionOk="0">
                  <a:moveTo>
                    <a:pt x="1" y="0"/>
                  </a:moveTo>
                  <a:lnTo>
                    <a:pt x="2195" y="2261"/>
                  </a:lnTo>
                  <a:lnTo>
                    <a:pt x="2901" y="2261"/>
                  </a:lnTo>
                  <a:lnTo>
                    <a:pt x="2901" y="172"/>
                  </a:lnTo>
                  <a:cubicBezTo>
                    <a:pt x="2901" y="77"/>
                    <a:pt x="2825" y="0"/>
                    <a:pt x="2729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1" name="Google Shape;3961;p45"/>
            <p:cNvSpPr/>
            <p:nvPr/>
          </p:nvSpPr>
          <p:spPr>
            <a:xfrm>
              <a:off x="3170799" y="1562465"/>
              <a:ext cx="249334" cy="296781"/>
            </a:xfrm>
            <a:custGeom>
              <a:avLst/>
              <a:gdLst/>
              <a:ahLst/>
              <a:cxnLst/>
              <a:rect l="l" t="t" r="r" b="b"/>
              <a:pathLst>
                <a:path w="9522" h="11334" extrusionOk="0">
                  <a:moveTo>
                    <a:pt x="8882" y="0"/>
                  </a:moveTo>
                  <a:lnTo>
                    <a:pt x="8882" y="10685"/>
                  </a:lnTo>
                  <a:lnTo>
                    <a:pt x="1" y="10685"/>
                  </a:lnTo>
                  <a:lnTo>
                    <a:pt x="640" y="11334"/>
                  </a:lnTo>
                  <a:lnTo>
                    <a:pt x="9302" y="11334"/>
                  </a:lnTo>
                  <a:cubicBezTo>
                    <a:pt x="9426" y="11334"/>
                    <a:pt x="9522" y="11238"/>
                    <a:pt x="9522" y="11114"/>
                  </a:cubicBezTo>
                  <a:lnTo>
                    <a:pt x="9522" y="229"/>
                  </a:lnTo>
                  <a:cubicBezTo>
                    <a:pt x="9522" y="105"/>
                    <a:pt x="9426" y="10"/>
                    <a:pt x="9302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45"/>
            <p:cNvSpPr/>
            <p:nvPr/>
          </p:nvSpPr>
          <p:spPr>
            <a:xfrm>
              <a:off x="3123351" y="1793285"/>
              <a:ext cx="64206" cy="66222"/>
            </a:xfrm>
            <a:custGeom>
              <a:avLst/>
              <a:gdLst/>
              <a:ahLst/>
              <a:cxnLst/>
              <a:rect l="l" t="t" r="r" b="b"/>
              <a:pathLst>
                <a:path w="2452" h="2529" extrusionOk="0">
                  <a:moveTo>
                    <a:pt x="0" y="0"/>
                  </a:moveTo>
                  <a:lnTo>
                    <a:pt x="2452" y="2528"/>
                  </a:lnTo>
                  <a:lnTo>
                    <a:pt x="2452" y="220"/>
                  </a:lnTo>
                  <a:cubicBezTo>
                    <a:pt x="2452" y="96"/>
                    <a:pt x="2347" y="0"/>
                    <a:pt x="222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45"/>
            <p:cNvSpPr/>
            <p:nvPr/>
          </p:nvSpPr>
          <p:spPr>
            <a:xfrm>
              <a:off x="3251998" y="1787787"/>
              <a:ext cx="131658" cy="11024"/>
            </a:xfrm>
            <a:custGeom>
              <a:avLst/>
              <a:gdLst/>
              <a:ahLst/>
              <a:cxnLst/>
              <a:rect l="l" t="t" r="r" b="b"/>
              <a:pathLst>
                <a:path w="5028" h="421" extrusionOk="0">
                  <a:moveTo>
                    <a:pt x="258" y="0"/>
                  </a:moveTo>
                  <a:cubicBezTo>
                    <a:pt x="0" y="20"/>
                    <a:pt x="0" y="401"/>
                    <a:pt x="258" y="420"/>
                  </a:cubicBezTo>
                  <a:lnTo>
                    <a:pt x="4770" y="420"/>
                  </a:lnTo>
                  <a:cubicBezTo>
                    <a:pt x="5028" y="401"/>
                    <a:pt x="5028" y="20"/>
                    <a:pt x="477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45"/>
            <p:cNvSpPr/>
            <p:nvPr/>
          </p:nvSpPr>
          <p:spPr>
            <a:xfrm>
              <a:off x="3259304" y="1537432"/>
              <a:ext cx="74234" cy="70516"/>
            </a:xfrm>
            <a:custGeom>
              <a:avLst/>
              <a:gdLst/>
              <a:ahLst/>
              <a:cxnLst/>
              <a:rect l="l" t="t" r="r" b="b"/>
              <a:pathLst>
                <a:path w="2835" h="2693" extrusionOk="0">
                  <a:moveTo>
                    <a:pt x="2549" y="0"/>
                  </a:moveTo>
                  <a:cubicBezTo>
                    <a:pt x="2507" y="0"/>
                    <a:pt x="2462" y="15"/>
                    <a:pt x="2421" y="50"/>
                  </a:cubicBezTo>
                  <a:lnTo>
                    <a:pt x="131" y="2340"/>
                  </a:lnTo>
                  <a:cubicBezTo>
                    <a:pt x="1" y="2461"/>
                    <a:pt x="90" y="2693"/>
                    <a:pt x="273" y="2693"/>
                  </a:cubicBezTo>
                  <a:cubicBezTo>
                    <a:pt x="277" y="2693"/>
                    <a:pt x="280" y="2693"/>
                    <a:pt x="284" y="2693"/>
                  </a:cubicBezTo>
                  <a:cubicBezTo>
                    <a:pt x="332" y="2693"/>
                    <a:pt x="389" y="2674"/>
                    <a:pt x="427" y="2635"/>
                  </a:cubicBezTo>
                  <a:lnTo>
                    <a:pt x="2707" y="346"/>
                  </a:lnTo>
                  <a:cubicBezTo>
                    <a:pt x="2834" y="196"/>
                    <a:pt x="2704" y="0"/>
                    <a:pt x="254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45"/>
            <p:cNvSpPr/>
            <p:nvPr/>
          </p:nvSpPr>
          <p:spPr>
            <a:xfrm>
              <a:off x="3283970" y="1500275"/>
              <a:ext cx="84944" cy="84944"/>
            </a:xfrm>
            <a:custGeom>
              <a:avLst/>
              <a:gdLst/>
              <a:ahLst/>
              <a:cxnLst/>
              <a:rect l="l" t="t" r="r" b="b"/>
              <a:pathLst>
                <a:path w="3244" h="3244" extrusionOk="0">
                  <a:moveTo>
                    <a:pt x="1622" y="0"/>
                  </a:moveTo>
                  <a:cubicBezTo>
                    <a:pt x="725" y="0"/>
                    <a:pt x="0" y="725"/>
                    <a:pt x="0" y="1622"/>
                  </a:cubicBezTo>
                  <a:cubicBezTo>
                    <a:pt x="0" y="2519"/>
                    <a:pt x="725" y="3244"/>
                    <a:pt x="1622" y="3244"/>
                  </a:cubicBezTo>
                  <a:cubicBezTo>
                    <a:pt x="2519" y="3244"/>
                    <a:pt x="3244" y="2519"/>
                    <a:pt x="3244" y="1622"/>
                  </a:cubicBezTo>
                  <a:cubicBezTo>
                    <a:pt x="3244" y="725"/>
                    <a:pt x="2519" y="0"/>
                    <a:pt x="162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45"/>
            <p:cNvSpPr/>
            <p:nvPr/>
          </p:nvSpPr>
          <p:spPr>
            <a:xfrm>
              <a:off x="3185803" y="1633662"/>
              <a:ext cx="171878" cy="19743"/>
            </a:xfrm>
            <a:custGeom>
              <a:avLst/>
              <a:gdLst/>
              <a:ahLst/>
              <a:cxnLst/>
              <a:rect l="l" t="t" r="r" b="b"/>
              <a:pathLst>
                <a:path w="6564" h="75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525"/>
                  </a:lnTo>
                  <a:cubicBezTo>
                    <a:pt x="0" y="649"/>
                    <a:pt x="96" y="754"/>
                    <a:pt x="220" y="754"/>
                  </a:cubicBezTo>
                  <a:lnTo>
                    <a:pt x="6344" y="754"/>
                  </a:lnTo>
                  <a:cubicBezTo>
                    <a:pt x="6468" y="744"/>
                    <a:pt x="6564" y="649"/>
                    <a:pt x="6564" y="525"/>
                  </a:cubicBezTo>
                  <a:lnTo>
                    <a:pt x="6564" y="220"/>
                  </a:lnTo>
                  <a:cubicBezTo>
                    <a:pt x="6564" y="96"/>
                    <a:pt x="6468" y="0"/>
                    <a:pt x="6344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45"/>
            <p:cNvSpPr/>
            <p:nvPr/>
          </p:nvSpPr>
          <p:spPr>
            <a:xfrm>
              <a:off x="3179047" y="1674851"/>
              <a:ext cx="186463" cy="10814"/>
            </a:xfrm>
            <a:custGeom>
              <a:avLst/>
              <a:gdLst/>
              <a:ahLst/>
              <a:cxnLst/>
              <a:rect l="l" t="t" r="r" b="b"/>
              <a:pathLst>
                <a:path w="7121" h="413" extrusionOk="0">
                  <a:moveTo>
                    <a:pt x="6849" y="0"/>
                  </a:moveTo>
                  <a:cubicBezTo>
                    <a:pt x="6840" y="0"/>
                    <a:pt x="6831" y="1"/>
                    <a:pt x="6822" y="1"/>
                  </a:cubicBezTo>
                  <a:lnTo>
                    <a:pt x="258" y="1"/>
                  </a:lnTo>
                  <a:cubicBezTo>
                    <a:pt x="1" y="20"/>
                    <a:pt x="1" y="393"/>
                    <a:pt x="258" y="412"/>
                  </a:cubicBezTo>
                  <a:lnTo>
                    <a:pt x="6822" y="412"/>
                  </a:lnTo>
                  <a:cubicBezTo>
                    <a:pt x="6828" y="412"/>
                    <a:pt x="6834" y="412"/>
                    <a:pt x="6840" y="412"/>
                  </a:cubicBezTo>
                  <a:cubicBezTo>
                    <a:pt x="7118" y="412"/>
                    <a:pt x="7121" y="0"/>
                    <a:pt x="684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8" name="Google Shape;3968;p45"/>
            <p:cNvSpPr/>
            <p:nvPr/>
          </p:nvSpPr>
          <p:spPr>
            <a:xfrm>
              <a:off x="3179047" y="1701847"/>
              <a:ext cx="185390" cy="10762"/>
            </a:xfrm>
            <a:custGeom>
              <a:avLst/>
              <a:gdLst/>
              <a:ahLst/>
              <a:cxnLst/>
              <a:rect l="l" t="t" r="r" b="b"/>
              <a:pathLst>
                <a:path w="7080" h="411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6822" y="411"/>
                  </a:lnTo>
                  <a:cubicBezTo>
                    <a:pt x="7079" y="392"/>
                    <a:pt x="7079" y="20"/>
                    <a:pt x="682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9" name="Google Shape;3969;p45"/>
          <p:cNvGrpSpPr/>
          <p:nvPr/>
        </p:nvGrpSpPr>
        <p:grpSpPr>
          <a:xfrm>
            <a:off x="3419266" y="1714163"/>
            <a:ext cx="476629" cy="515319"/>
            <a:chOff x="2659458" y="1500275"/>
            <a:chExt cx="332262" cy="359232"/>
          </a:xfrm>
        </p:grpSpPr>
        <p:sp>
          <p:nvSpPr>
            <p:cNvPr id="3970" name="Google Shape;3970;p45"/>
            <p:cNvSpPr/>
            <p:nvPr/>
          </p:nvSpPr>
          <p:spPr>
            <a:xfrm>
              <a:off x="2957234" y="1800015"/>
              <a:ext cx="34486" cy="59361"/>
            </a:xfrm>
            <a:custGeom>
              <a:avLst/>
              <a:gdLst/>
              <a:ahLst/>
              <a:cxnLst/>
              <a:rect l="l" t="t" r="r" b="b"/>
              <a:pathLst>
                <a:path w="1317" h="2267" extrusionOk="0">
                  <a:moveTo>
                    <a:pt x="0" y="1"/>
                  </a:moveTo>
                  <a:lnTo>
                    <a:pt x="248" y="1909"/>
                  </a:lnTo>
                  <a:cubicBezTo>
                    <a:pt x="277" y="2147"/>
                    <a:pt x="465" y="2267"/>
                    <a:pt x="655" y="2267"/>
                  </a:cubicBezTo>
                  <a:cubicBezTo>
                    <a:pt x="844" y="2267"/>
                    <a:pt x="1035" y="2147"/>
                    <a:pt x="1069" y="1909"/>
                  </a:cubicBezTo>
                  <a:lnTo>
                    <a:pt x="1317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p45"/>
            <p:cNvSpPr/>
            <p:nvPr/>
          </p:nvSpPr>
          <p:spPr>
            <a:xfrm>
              <a:off x="2974463" y="1800015"/>
              <a:ext cx="17256" cy="59492"/>
            </a:xfrm>
            <a:custGeom>
              <a:avLst/>
              <a:gdLst/>
              <a:ahLst/>
              <a:cxnLst/>
              <a:rect l="l" t="t" r="r" b="b"/>
              <a:pathLst>
                <a:path w="659" h="2272" extrusionOk="0">
                  <a:moveTo>
                    <a:pt x="0" y="1"/>
                  </a:moveTo>
                  <a:lnTo>
                    <a:pt x="0" y="2271"/>
                  </a:lnTo>
                  <a:cubicBezTo>
                    <a:pt x="201" y="2262"/>
                    <a:pt x="382" y="2109"/>
                    <a:pt x="411" y="1909"/>
                  </a:cubicBezTo>
                  <a:lnTo>
                    <a:pt x="659" y="1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2" name="Google Shape;3972;p45"/>
            <p:cNvSpPr/>
            <p:nvPr/>
          </p:nvSpPr>
          <p:spPr>
            <a:xfrm>
              <a:off x="2659458" y="1500275"/>
              <a:ext cx="266066" cy="358970"/>
            </a:xfrm>
            <a:custGeom>
              <a:avLst/>
              <a:gdLst/>
              <a:ahLst/>
              <a:cxnLst/>
              <a:rect l="l" t="t" r="r" b="b"/>
              <a:pathLst>
                <a:path w="10161" h="13709" extrusionOk="0">
                  <a:moveTo>
                    <a:pt x="3034" y="0"/>
                  </a:moveTo>
                  <a:lnTo>
                    <a:pt x="1" y="3034"/>
                  </a:lnTo>
                  <a:lnTo>
                    <a:pt x="1" y="13489"/>
                  </a:lnTo>
                  <a:cubicBezTo>
                    <a:pt x="1" y="13613"/>
                    <a:pt x="105" y="13709"/>
                    <a:pt x="220" y="13709"/>
                  </a:cubicBezTo>
                  <a:lnTo>
                    <a:pt x="9941" y="13709"/>
                  </a:lnTo>
                  <a:cubicBezTo>
                    <a:pt x="10065" y="13709"/>
                    <a:pt x="10161" y="13613"/>
                    <a:pt x="10161" y="13489"/>
                  </a:cubicBezTo>
                  <a:lnTo>
                    <a:pt x="10161" y="219"/>
                  </a:lnTo>
                  <a:cubicBezTo>
                    <a:pt x="10161" y="95"/>
                    <a:pt x="10056" y="0"/>
                    <a:pt x="9932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p45"/>
            <p:cNvSpPr/>
            <p:nvPr/>
          </p:nvSpPr>
          <p:spPr>
            <a:xfrm>
              <a:off x="2659458" y="1500275"/>
              <a:ext cx="92459" cy="92197"/>
            </a:xfrm>
            <a:custGeom>
              <a:avLst/>
              <a:gdLst/>
              <a:ahLst/>
              <a:cxnLst/>
              <a:rect l="l" t="t" r="r" b="b"/>
              <a:pathLst>
                <a:path w="3531" h="3521" extrusionOk="0">
                  <a:moveTo>
                    <a:pt x="3034" y="0"/>
                  </a:moveTo>
                  <a:lnTo>
                    <a:pt x="1" y="3034"/>
                  </a:lnTo>
                  <a:lnTo>
                    <a:pt x="1" y="3520"/>
                  </a:lnTo>
                  <a:lnTo>
                    <a:pt x="3301" y="3520"/>
                  </a:lnTo>
                  <a:cubicBezTo>
                    <a:pt x="3425" y="3520"/>
                    <a:pt x="3530" y="3425"/>
                    <a:pt x="3530" y="3301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4" name="Google Shape;3974;p45"/>
            <p:cNvSpPr/>
            <p:nvPr/>
          </p:nvSpPr>
          <p:spPr>
            <a:xfrm>
              <a:off x="2659458" y="1500275"/>
              <a:ext cx="266066" cy="358970"/>
            </a:xfrm>
            <a:custGeom>
              <a:avLst/>
              <a:gdLst/>
              <a:ahLst/>
              <a:cxnLst/>
              <a:rect l="l" t="t" r="r" b="b"/>
              <a:pathLst>
                <a:path w="10161" h="13709" extrusionOk="0">
                  <a:moveTo>
                    <a:pt x="9254" y="0"/>
                  </a:moveTo>
                  <a:lnTo>
                    <a:pt x="9254" y="12774"/>
                  </a:lnTo>
                  <a:lnTo>
                    <a:pt x="1" y="12774"/>
                  </a:lnTo>
                  <a:lnTo>
                    <a:pt x="1" y="13489"/>
                  </a:lnTo>
                  <a:cubicBezTo>
                    <a:pt x="1" y="13613"/>
                    <a:pt x="105" y="13709"/>
                    <a:pt x="229" y="13709"/>
                  </a:cubicBezTo>
                  <a:lnTo>
                    <a:pt x="9932" y="13709"/>
                  </a:lnTo>
                  <a:cubicBezTo>
                    <a:pt x="10056" y="13709"/>
                    <a:pt x="10161" y="13613"/>
                    <a:pt x="10161" y="13489"/>
                  </a:cubicBezTo>
                  <a:lnTo>
                    <a:pt x="10161" y="219"/>
                  </a:lnTo>
                  <a:cubicBezTo>
                    <a:pt x="10161" y="95"/>
                    <a:pt x="10056" y="0"/>
                    <a:pt x="993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5" name="Google Shape;3975;p45"/>
            <p:cNvSpPr/>
            <p:nvPr/>
          </p:nvSpPr>
          <p:spPr>
            <a:xfrm>
              <a:off x="2659458" y="1500275"/>
              <a:ext cx="79471" cy="79445"/>
            </a:xfrm>
            <a:custGeom>
              <a:avLst/>
              <a:gdLst/>
              <a:ahLst/>
              <a:cxnLst/>
              <a:rect l="l" t="t" r="r" b="b"/>
              <a:pathLst>
                <a:path w="3035" h="3034" extrusionOk="0">
                  <a:moveTo>
                    <a:pt x="3034" y="0"/>
                  </a:moveTo>
                  <a:lnTo>
                    <a:pt x="1" y="3034"/>
                  </a:lnTo>
                  <a:lnTo>
                    <a:pt x="2815" y="3034"/>
                  </a:lnTo>
                  <a:cubicBezTo>
                    <a:pt x="2939" y="3034"/>
                    <a:pt x="3034" y="2929"/>
                    <a:pt x="3034" y="2814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6" name="Google Shape;3976;p45"/>
            <p:cNvSpPr/>
            <p:nvPr/>
          </p:nvSpPr>
          <p:spPr>
            <a:xfrm>
              <a:off x="2710414" y="1744817"/>
              <a:ext cx="164154" cy="11024"/>
            </a:xfrm>
            <a:custGeom>
              <a:avLst/>
              <a:gdLst/>
              <a:ahLst/>
              <a:cxnLst/>
              <a:rect l="l" t="t" r="r" b="b"/>
              <a:pathLst>
                <a:path w="6269" h="421" extrusionOk="0">
                  <a:moveTo>
                    <a:pt x="258" y="1"/>
                  </a:moveTo>
                  <a:cubicBezTo>
                    <a:pt x="1" y="20"/>
                    <a:pt x="1" y="401"/>
                    <a:pt x="258" y="420"/>
                  </a:cubicBezTo>
                  <a:lnTo>
                    <a:pt x="6011" y="420"/>
                  </a:lnTo>
                  <a:cubicBezTo>
                    <a:pt x="6268" y="401"/>
                    <a:pt x="6268" y="20"/>
                    <a:pt x="601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45"/>
            <p:cNvSpPr/>
            <p:nvPr/>
          </p:nvSpPr>
          <p:spPr>
            <a:xfrm>
              <a:off x="2785853" y="1811013"/>
              <a:ext cx="88715" cy="11024"/>
            </a:xfrm>
            <a:custGeom>
              <a:avLst/>
              <a:gdLst/>
              <a:ahLst/>
              <a:cxnLst/>
              <a:rect l="l" t="t" r="r" b="b"/>
              <a:pathLst>
                <a:path w="3388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3130" y="420"/>
                  </a:lnTo>
                  <a:cubicBezTo>
                    <a:pt x="3387" y="392"/>
                    <a:pt x="3387" y="20"/>
                    <a:pt x="313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8" name="Google Shape;3978;p45"/>
            <p:cNvSpPr/>
            <p:nvPr/>
          </p:nvSpPr>
          <p:spPr>
            <a:xfrm>
              <a:off x="2710414" y="1717349"/>
              <a:ext cx="164154" cy="10998"/>
            </a:xfrm>
            <a:custGeom>
              <a:avLst/>
              <a:gdLst/>
              <a:ahLst/>
              <a:cxnLst/>
              <a:rect l="l" t="t" r="r" b="b"/>
              <a:pathLst>
                <a:path w="6269" h="420" extrusionOk="0">
                  <a:moveTo>
                    <a:pt x="258" y="0"/>
                  </a:moveTo>
                  <a:cubicBezTo>
                    <a:pt x="1" y="19"/>
                    <a:pt x="1" y="391"/>
                    <a:pt x="258" y="420"/>
                  </a:cubicBezTo>
                  <a:lnTo>
                    <a:pt x="6011" y="420"/>
                  </a:lnTo>
                  <a:cubicBezTo>
                    <a:pt x="6268" y="391"/>
                    <a:pt x="6268" y="19"/>
                    <a:pt x="6011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45"/>
            <p:cNvSpPr/>
            <p:nvPr/>
          </p:nvSpPr>
          <p:spPr>
            <a:xfrm>
              <a:off x="2710414" y="1689855"/>
              <a:ext cx="164154" cy="11024"/>
            </a:xfrm>
            <a:custGeom>
              <a:avLst/>
              <a:gdLst/>
              <a:ahLst/>
              <a:cxnLst/>
              <a:rect l="l" t="t" r="r" b="b"/>
              <a:pathLst>
                <a:path w="6269" h="421" extrusionOk="0">
                  <a:moveTo>
                    <a:pt x="258" y="1"/>
                  </a:moveTo>
                  <a:cubicBezTo>
                    <a:pt x="1" y="20"/>
                    <a:pt x="1" y="401"/>
                    <a:pt x="258" y="421"/>
                  </a:cubicBezTo>
                  <a:lnTo>
                    <a:pt x="6011" y="421"/>
                  </a:lnTo>
                  <a:cubicBezTo>
                    <a:pt x="6268" y="401"/>
                    <a:pt x="6268" y="20"/>
                    <a:pt x="601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45"/>
            <p:cNvSpPr/>
            <p:nvPr/>
          </p:nvSpPr>
          <p:spPr>
            <a:xfrm>
              <a:off x="2709576" y="1662360"/>
              <a:ext cx="165830" cy="11050"/>
            </a:xfrm>
            <a:custGeom>
              <a:avLst/>
              <a:gdLst/>
              <a:ahLst/>
              <a:cxnLst/>
              <a:rect l="l" t="t" r="r" b="b"/>
              <a:pathLst>
                <a:path w="6333" h="422" extrusionOk="0">
                  <a:moveTo>
                    <a:pt x="272" y="1"/>
                  </a:moveTo>
                  <a:cubicBezTo>
                    <a:pt x="0" y="1"/>
                    <a:pt x="0" y="422"/>
                    <a:pt x="272" y="422"/>
                  </a:cubicBezTo>
                  <a:cubicBezTo>
                    <a:pt x="278" y="422"/>
                    <a:pt x="284" y="422"/>
                    <a:pt x="290" y="421"/>
                  </a:cubicBezTo>
                  <a:lnTo>
                    <a:pt x="6043" y="421"/>
                  </a:lnTo>
                  <a:cubicBezTo>
                    <a:pt x="6049" y="422"/>
                    <a:pt x="6055" y="422"/>
                    <a:pt x="6061" y="422"/>
                  </a:cubicBezTo>
                  <a:cubicBezTo>
                    <a:pt x="6333" y="422"/>
                    <a:pt x="6333" y="1"/>
                    <a:pt x="6061" y="1"/>
                  </a:cubicBezTo>
                  <a:cubicBezTo>
                    <a:pt x="6055" y="1"/>
                    <a:pt x="6049" y="1"/>
                    <a:pt x="6043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45"/>
            <p:cNvSpPr/>
            <p:nvPr/>
          </p:nvSpPr>
          <p:spPr>
            <a:xfrm>
              <a:off x="2774515" y="1581423"/>
              <a:ext cx="23357" cy="62242"/>
            </a:xfrm>
            <a:custGeom>
              <a:avLst/>
              <a:gdLst/>
              <a:ahLst/>
              <a:cxnLst/>
              <a:rect l="l" t="t" r="r" b="b"/>
              <a:pathLst>
                <a:path w="892" h="2377" extrusionOk="0">
                  <a:moveTo>
                    <a:pt x="273" y="1"/>
                  </a:moveTo>
                  <a:cubicBezTo>
                    <a:pt x="1" y="1"/>
                    <a:pt x="1" y="422"/>
                    <a:pt x="273" y="422"/>
                  </a:cubicBezTo>
                  <a:cubicBezTo>
                    <a:pt x="279" y="422"/>
                    <a:pt x="285" y="422"/>
                    <a:pt x="291" y="421"/>
                  </a:cubicBezTo>
                  <a:lnTo>
                    <a:pt x="472" y="421"/>
                  </a:lnTo>
                  <a:lnTo>
                    <a:pt x="472" y="2167"/>
                  </a:lnTo>
                  <a:cubicBezTo>
                    <a:pt x="472" y="2282"/>
                    <a:pt x="567" y="2377"/>
                    <a:pt x="682" y="2377"/>
                  </a:cubicBezTo>
                  <a:cubicBezTo>
                    <a:pt x="796" y="2377"/>
                    <a:pt x="892" y="2282"/>
                    <a:pt x="892" y="2167"/>
                  </a:cubicBezTo>
                  <a:lnTo>
                    <a:pt x="892" y="211"/>
                  </a:lnTo>
                  <a:cubicBezTo>
                    <a:pt x="892" y="97"/>
                    <a:pt x="796" y="1"/>
                    <a:pt x="682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45"/>
            <p:cNvSpPr/>
            <p:nvPr/>
          </p:nvSpPr>
          <p:spPr>
            <a:xfrm>
              <a:off x="2773782" y="1635364"/>
              <a:ext cx="37183" cy="10814"/>
            </a:xfrm>
            <a:custGeom>
              <a:avLst/>
              <a:gdLst/>
              <a:ahLst/>
              <a:cxnLst/>
              <a:rect l="l" t="t" r="r" b="b"/>
              <a:pathLst>
                <a:path w="1420" h="413" extrusionOk="0">
                  <a:moveTo>
                    <a:pt x="273" y="1"/>
                  </a:moveTo>
                  <a:cubicBezTo>
                    <a:pt x="0" y="1"/>
                    <a:pt x="3" y="413"/>
                    <a:pt x="281" y="413"/>
                  </a:cubicBezTo>
                  <a:cubicBezTo>
                    <a:pt x="287" y="413"/>
                    <a:pt x="293" y="413"/>
                    <a:pt x="300" y="412"/>
                  </a:cubicBezTo>
                  <a:lnTo>
                    <a:pt x="1130" y="412"/>
                  </a:lnTo>
                  <a:cubicBezTo>
                    <a:pt x="1136" y="413"/>
                    <a:pt x="1141" y="413"/>
                    <a:pt x="1147" y="413"/>
                  </a:cubicBezTo>
                  <a:cubicBezTo>
                    <a:pt x="1417" y="413"/>
                    <a:pt x="1419" y="1"/>
                    <a:pt x="1156" y="1"/>
                  </a:cubicBezTo>
                  <a:cubicBezTo>
                    <a:pt x="1147" y="1"/>
                    <a:pt x="1138" y="1"/>
                    <a:pt x="1130" y="2"/>
                  </a:cubicBezTo>
                  <a:lnTo>
                    <a:pt x="300" y="2"/>
                  </a:lnTo>
                  <a:cubicBezTo>
                    <a:pt x="290" y="1"/>
                    <a:pt x="281" y="1"/>
                    <a:pt x="27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45"/>
            <p:cNvSpPr/>
            <p:nvPr/>
          </p:nvSpPr>
          <p:spPr>
            <a:xfrm>
              <a:off x="2777866" y="1561103"/>
              <a:ext cx="20005" cy="17125"/>
            </a:xfrm>
            <a:custGeom>
              <a:avLst/>
              <a:gdLst/>
              <a:ahLst/>
              <a:cxnLst/>
              <a:rect l="l" t="t" r="r" b="b"/>
              <a:pathLst>
                <a:path w="764" h="654" extrusionOk="0">
                  <a:moveTo>
                    <a:pt x="439" y="0"/>
                  </a:moveTo>
                  <a:cubicBezTo>
                    <a:pt x="358" y="0"/>
                    <a:pt x="276" y="31"/>
                    <a:pt x="210" y="100"/>
                  </a:cubicBezTo>
                  <a:cubicBezTo>
                    <a:pt x="0" y="300"/>
                    <a:pt x="153" y="653"/>
                    <a:pt x="439" y="653"/>
                  </a:cubicBezTo>
                  <a:cubicBezTo>
                    <a:pt x="621" y="653"/>
                    <a:pt x="764" y="501"/>
                    <a:pt x="764" y="329"/>
                  </a:cubicBezTo>
                  <a:cubicBezTo>
                    <a:pt x="764" y="130"/>
                    <a:pt x="604" y="0"/>
                    <a:pt x="43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45"/>
            <p:cNvSpPr/>
            <p:nvPr/>
          </p:nvSpPr>
          <p:spPr>
            <a:xfrm>
              <a:off x="2957234" y="1582941"/>
              <a:ext cx="34486" cy="229852"/>
            </a:xfrm>
            <a:custGeom>
              <a:avLst/>
              <a:gdLst/>
              <a:ahLst/>
              <a:cxnLst/>
              <a:rect l="l" t="t" r="r" b="b"/>
              <a:pathLst>
                <a:path w="1317" h="8778" extrusionOk="0">
                  <a:moveTo>
                    <a:pt x="0" y="1"/>
                  </a:moveTo>
                  <a:lnTo>
                    <a:pt x="0" y="8777"/>
                  </a:lnTo>
                  <a:lnTo>
                    <a:pt x="1317" y="8777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45"/>
            <p:cNvSpPr/>
            <p:nvPr/>
          </p:nvSpPr>
          <p:spPr>
            <a:xfrm>
              <a:off x="2974463" y="1582941"/>
              <a:ext cx="17256" cy="229852"/>
            </a:xfrm>
            <a:custGeom>
              <a:avLst/>
              <a:gdLst/>
              <a:ahLst/>
              <a:cxnLst/>
              <a:rect l="l" t="t" r="r" b="b"/>
              <a:pathLst>
                <a:path w="659" h="8778" extrusionOk="0">
                  <a:moveTo>
                    <a:pt x="0" y="1"/>
                  </a:moveTo>
                  <a:lnTo>
                    <a:pt x="0" y="8777"/>
                  </a:lnTo>
                  <a:lnTo>
                    <a:pt x="659" y="8777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45"/>
            <p:cNvSpPr/>
            <p:nvPr/>
          </p:nvSpPr>
          <p:spPr>
            <a:xfrm>
              <a:off x="2957234" y="1550210"/>
              <a:ext cx="34486" cy="40246"/>
            </a:xfrm>
            <a:custGeom>
              <a:avLst/>
              <a:gdLst/>
              <a:ahLst/>
              <a:cxnLst/>
              <a:rect l="l" t="t" r="r" b="b"/>
              <a:pathLst>
                <a:path w="1317" h="1537" extrusionOk="0">
                  <a:moveTo>
                    <a:pt x="0" y="1"/>
                  </a:moveTo>
                  <a:lnTo>
                    <a:pt x="0" y="1537"/>
                  </a:lnTo>
                  <a:lnTo>
                    <a:pt x="1317" y="1537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45"/>
            <p:cNvSpPr/>
            <p:nvPr/>
          </p:nvSpPr>
          <p:spPr>
            <a:xfrm>
              <a:off x="2974463" y="1550210"/>
              <a:ext cx="17256" cy="40246"/>
            </a:xfrm>
            <a:custGeom>
              <a:avLst/>
              <a:gdLst/>
              <a:ahLst/>
              <a:cxnLst/>
              <a:rect l="l" t="t" r="r" b="b"/>
              <a:pathLst>
                <a:path w="659" h="1537" extrusionOk="0">
                  <a:moveTo>
                    <a:pt x="0" y="1"/>
                  </a:moveTo>
                  <a:lnTo>
                    <a:pt x="0" y="1537"/>
                  </a:lnTo>
                  <a:lnTo>
                    <a:pt x="659" y="1537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8" name="Google Shape;3988;p45"/>
            <p:cNvSpPr/>
            <p:nvPr/>
          </p:nvSpPr>
          <p:spPr>
            <a:xfrm>
              <a:off x="2957234" y="1500275"/>
              <a:ext cx="34486" cy="49961"/>
            </a:xfrm>
            <a:custGeom>
              <a:avLst/>
              <a:gdLst/>
              <a:ahLst/>
              <a:cxnLst/>
              <a:rect l="l" t="t" r="r" b="b"/>
              <a:pathLst>
                <a:path w="1317" h="1908" extrusionOk="0">
                  <a:moveTo>
                    <a:pt x="658" y="0"/>
                  </a:moveTo>
                  <a:cubicBezTo>
                    <a:pt x="296" y="0"/>
                    <a:pt x="0" y="296"/>
                    <a:pt x="0" y="658"/>
                  </a:cubicBezTo>
                  <a:lnTo>
                    <a:pt x="0" y="1908"/>
                  </a:lnTo>
                  <a:lnTo>
                    <a:pt x="1317" y="1908"/>
                  </a:lnTo>
                  <a:lnTo>
                    <a:pt x="1317" y="658"/>
                  </a:lnTo>
                  <a:cubicBezTo>
                    <a:pt x="1317" y="296"/>
                    <a:pt x="1021" y="0"/>
                    <a:pt x="65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9" name="Google Shape;3989;p45"/>
            <p:cNvSpPr/>
            <p:nvPr/>
          </p:nvSpPr>
          <p:spPr>
            <a:xfrm>
              <a:off x="2974463" y="1500275"/>
              <a:ext cx="17256" cy="49961"/>
            </a:xfrm>
            <a:custGeom>
              <a:avLst/>
              <a:gdLst/>
              <a:ahLst/>
              <a:cxnLst/>
              <a:rect l="l" t="t" r="r" b="b"/>
              <a:pathLst>
                <a:path w="659" h="1908" extrusionOk="0">
                  <a:moveTo>
                    <a:pt x="0" y="0"/>
                  </a:moveTo>
                  <a:lnTo>
                    <a:pt x="0" y="1908"/>
                  </a:lnTo>
                  <a:lnTo>
                    <a:pt x="659" y="1908"/>
                  </a:lnTo>
                  <a:lnTo>
                    <a:pt x="659" y="658"/>
                  </a:lnTo>
                  <a:cubicBezTo>
                    <a:pt x="659" y="296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0" name="Google Shape;3990;p45"/>
          <p:cNvGrpSpPr/>
          <p:nvPr/>
        </p:nvGrpSpPr>
        <p:grpSpPr>
          <a:xfrm>
            <a:off x="2114914" y="3024231"/>
            <a:ext cx="516031" cy="515618"/>
            <a:chOff x="1750184" y="2413530"/>
            <a:chExt cx="359729" cy="359441"/>
          </a:xfrm>
        </p:grpSpPr>
        <p:sp>
          <p:nvSpPr>
            <p:cNvPr id="3991" name="Google Shape;3991;p45"/>
            <p:cNvSpPr/>
            <p:nvPr/>
          </p:nvSpPr>
          <p:spPr>
            <a:xfrm>
              <a:off x="1867074" y="2496981"/>
              <a:ext cx="58000" cy="64965"/>
            </a:xfrm>
            <a:custGeom>
              <a:avLst/>
              <a:gdLst/>
              <a:ahLst/>
              <a:cxnLst/>
              <a:rect l="l" t="t" r="r" b="b"/>
              <a:pathLst>
                <a:path w="2215" h="2481" extrusionOk="0">
                  <a:moveTo>
                    <a:pt x="1203" y="0"/>
                  </a:moveTo>
                  <a:lnTo>
                    <a:pt x="335" y="878"/>
                  </a:lnTo>
                  <a:cubicBezTo>
                    <a:pt x="1" y="1202"/>
                    <a:pt x="1" y="1736"/>
                    <a:pt x="335" y="2070"/>
                  </a:cubicBezTo>
                  <a:lnTo>
                    <a:pt x="745" y="2481"/>
                  </a:lnTo>
                  <a:lnTo>
                    <a:pt x="2214" y="101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45"/>
            <p:cNvSpPr/>
            <p:nvPr/>
          </p:nvSpPr>
          <p:spPr>
            <a:xfrm>
              <a:off x="1824863" y="2413530"/>
              <a:ext cx="285050" cy="285312"/>
            </a:xfrm>
            <a:custGeom>
              <a:avLst/>
              <a:gdLst/>
              <a:ahLst/>
              <a:cxnLst/>
              <a:rect l="l" t="t" r="r" b="b"/>
              <a:pathLst>
                <a:path w="10886" h="10896" extrusionOk="0">
                  <a:moveTo>
                    <a:pt x="2033" y="1"/>
                  </a:moveTo>
                  <a:cubicBezTo>
                    <a:pt x="1851" y="1"/>
                    <a:pt x="1670" y="29"/>
                    <a:pt x="1498" y="77"/>
                  </a:cubicBezTo>
                  <a:cubicBezTo>
                    <a:pt x="1336" y="125"/>
                    <a:pt x="1279" y="335"/>
                    <a:pt x="1403" y="449"/>
                  </a:cubicBezTo>
                  <a:lnTo>
                    <a:pt x="2519" y="1565"/>
                  </a:lnTo>
                  <a:cubicBezTo>
                    <a:pt x="2586" y="1632"/>
                    <a:pt x="2643" y="1718"/>
                    <a:pt x="2672" y="1804"/>
                  </a:cubicBezTo>
                  <a:cubicBezTo>
                    <a:pt x="2843" y="2243"/>
                    <a:pt x="2510" y="2720"/>
                    <a:pt x="2033" y="2720"/>
                  </a:cubicBezTo>
                  <a:cubicBezTo>
                    <a:pt x="1956" y="2720"/>
                    <a:pt x="1870" y="2701"/>
                    <a:pt x="1794" y="2672"/>
                  </a:cubicBezTo>
                  <a:cubicBezTo>
                    <a:pt x="1708" y="2643"/>
                    <a:pt x="1622" y="2586"/>
                    <a:pt x="1556" y="2519"/>
                  </a:cubicBezTo>
                  <a:lnTo>
                    <a:pt x="439" y="1403"/>
                  </a:lnTo>
                  <a:cubicBezTo>
                    <a:pt x="397" y="1360"/>
                    <a:pt x="341" y="1340"/>
                    <a:pt x="285" y="1340"/>
                  </a:cubicBezTo>
                  <a:cubicBezTo>
                    <a:pt x="192" y="1340"/>
                    <a:pt x="101" y="1397"/>
                    <a:pt x="77" y="1499"/>
                  </a:cubicBezTo>
                  <a:cubicBezTo>
                    <a:pt x="20" y="1680"/>
                    <a:pt x="1" y="1861"/>
                    <a:pt x="1" y="2042"/>
                  </a:cubicBezTo>
                  <a:cubicBezTo>
                    <a:pt x="1" y="3120"/>
                    <a:pt x="831" y="4008"/>
                    <a:pt x="1909" y="4065"/>
                  </a:cubicBezTo>
                  <a:lnTo>
                    <a:pt x="2042" y="4084"/>
                  </a:lnTo>
                  <a:cubicBezTo>
                    <a:pt x="2242" y="4084"/>
                    <a:pt x="2443" y="4055"/>
                    <a:pt x="2634" y="3989"/>
                  </a:cubicBezTo>
                  <a:cubicBezTo>
                    <a:pt x="2681" y="3979"/>
                    <a:pt x="2719" y="3960"/>
                    <a:pt x="2758" y="3950"/>
                  </a:cubicBezTo>
                  <a:lnTo>
                    <a:pt x="6946" y="8138"/>
                  </a:lnTo>
                  <a:cubicBezTo>
                    <a:pt x="6927" y="8177"/>
                    <a:pt x="6917" y="8215"/>
                    <a:pt x="6907" y="8262"/>
                  </a:cubicBezTo>
                  <a:cubicBezTo>
                    <a:pt x="6841" y="8453"/>
                    <a:pt x="6812" y="8654"/>
                    <a:pt x="6812" y="8854"/>
                  </a:cubicBezTo>
                  <a:lnTo>
                    <a:pt x="6831" y="8987"/>
                  </a:lnTo>
                  <a:cubicBezTo>
                    <a:pt x="6888" y="10065"/>
                    <a:pt x="7776" y="10895"/>
                    <a:pt x="8854" y="10895"/>
                  </a:cubicBezTo>
                  <a:cubicBezTo>
                    <a:pt x="9035" y="10895"/>
                    <a:pt x="9216" y="10876"/>
                    <a:pt x="9388" y="10819"/>
                  </a:cubicBezTo>
                  <a:cubicBezTo>
                    <a:pt x="9569" y="10781"/>
                    <a:pt x="9617" y="10552"/>
                    <a:pt x="9483" y="10438"/>
                  </a:cubicBezTo>
                  <a:lnTo>
                    <a:pt x="8367" y="9331"/>
                  </a:lnTo>
                  <a:cubicBezTo>
                    <a:pt x="8300" y="9264"/>
                    <a:pt x="8243" y="9178"/>
                    <a:pt x="8214" y="9092"/>
                  </a:cubicBezTo>
                  <a:cubicBezTo>
                    <a:pt x="8043" y="8644"/>
                    <a:pt x="8367" y="8177"/>
                    <a:pt x="8844" y="8177"/>
                  </a:cubicBezTo>
                  <a:cubicBezTo>
                    <a:pt x="8920" y="8177"/>
                    <a:pt x="9006" y="8186"/>
                    <a:pt x="9083" y="8224"/>
                  </a:cubicBezTo>
                  <a:cubicBezTo>
                    <a:pt x="9178" y="8253"/>
                    <a:pt x="9254" y="8301"/>
                    <a:pt x="9331" y="8377"/>
                  </a:cubicBezTo>
                  <a:lnTo>
                    <a:pt x="10437" y="9484"/>
                  </a:lnTo>
                  <a:cubicBezTo>
                    <a:pt x="10485" y="9531"/>
                    <a:pt x="10543" y="9553"/>
                    <a:pt x="10600" y="9553"/>
                  </a:cubicBezTo>
                  <a:cubicBezTo>
                    <a:pt x="10692" y="9553"/>
                    <a:pt x="10780" y="9494"/>
                    <a:pt x="10809" y="9388"/>
                  </a:cubicBezTo>
                  <a:cubicBezTo>
                    <a:pt x="10867" y="9216"/>
                    <a:pt x="10886" y="9035"/>
                    <a:pt x="10886" y="8854"/>
                  </a:cubicBezTo>
                  <a:cubicBezTo>
                    <a:pt x="10886" y="7785"/>
                    <a:pt x="10046" y="6898"/>
                    <a:pt x="8978" y="6831"/>
                  </a:cubicBezTo>
                  <a:lnTo>
                    <a:pt x="8844" y="6812"/>
                  </a:lnTo>
                  <a:cubicBezTo>
                    <a:pt x="8644" y="6812"/>
                    <a:pt x="8443" y="6851"/>
                    <a:pt x="8253" y="6908"/>
                  </a:cubicBezTo>
                  <a:lnTo>
                    <a:pt x="8129" y="6946"/>
                  </a:lnTo>
                  <a:lnTo>
                    <a:pt x="3941" y="2758"/>
                  </a:lnTo>
                  <a:cubicBezTo>
                    <a:pt x="3960" y="2720"/>
                    <a:pt x="3969" y="2682"/>
                    <a:pt x="3979" y="2643"/>
                  </a:cubicBezTo>
                  <a:cubicBezTo>
                    <a:pt x="4045" y="2453"/>
                    <a:pt x="4074" y="2252"/>
                    <a:pt x="4074" y="2052"/>
                  </a:cubicBezTo>
                  <a:lnTo>
                    <a:pt x="4065" y="1909"/>
                  </a:lnTo>
                  <a:cubicBezTo>
                    <a:pt x="3998" y="840"/>
                    <a:pt x="3111" y="10"/>
                    <a:pt x="203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45"/>
            <p:cNvSpPr/>
            <p:nvPr/>
          </p:nvSpPr>
          <p:spPr>
            <a:xfrm>
              <a:off x="1893808" y="2482737"/>
              <a:ext cx="147160" cy="146898"/>
            </a:xfrm>
            <a:custGeom>
              <a:avLst/>
              <a:gdLst/>
              <a:ahLst/>
              <a:cxnLst/>
              <a:rect l="l" t="t" r="r" b="b"/>
              <a:pathLst>
                <a:path w="5620" h="5610" extrusionOk="0">
                  <a:moveTo>
                    <a:pt x="1365" y="0"/>
                  </a:moveTo>
                  <a:lnTo>
                    <a:pt x="1" y="1346"/>
                  </a:lnTo>
                  <a:cubicBezTo>
                    <a:pt x="39" y="1336"/>
                    <a:pt x="77" y="1317"/>
                    <a:pt x="115" y="1307"/>
                  </a:cubicBezTo>
                  <a:lnTo>
                    <a:pt x="4303" y="5495"/>
                  </a:lnTo>
                  <a:cubicBezTo>
                    <a:pt x="4294" y="5534"/>
                    <a:pt x="4274" y="5572"/>
                    <a:pt x="4265" y="5610"/>
                  </a:cubicBezTo>
                  <a:lnTo>
                    <a:pt x="5620" y="4255"/>
                  </a:lnTo>
                  <a:lnTo>
                    <a:pt x="5620" y="4255"/>
                  </a:lnTo>
                  <a:lnTo>
                    <a:pt x="5505" y="4303"/>
                  </a:lnTo>
                  <a:lnTo>
                    <a:pt x="1327" y="115"/>
                  </a:lnTo>
                  <a:cubicBezTo>
                    <a:pt x="1336" y="77"/>
                    <a:pt x="1346" y="39"/>
                    <a:pt x="1365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45"/>
            <p:cNvSpPr/>
            <p:nvPr/>
          </p:nvSpPr>
          <p:spPr>
            <a:xfrm>
              <a:off x="1787654" y="2492294"/>
              <a:ext cx="245065" cy="246767"/>
            </a:xfrm>
            <a:custGeom>
              <a:avLst/>
              <a:gdLst/>
              <a:ahLst/>
              <a:cxnLst/>
              <a:rect l="l" t="t" r="r" b="b"/>
              <a:pathLst>
                <a:path w="9359" h="9424" extrusionOk="0">
                  <a:moveTo>
                    <a:pt x="6073" y="0"/>
                  </a:moveTo>
                  <a:cubicBezTo>
                    <a:pt x="5922" y="0"/>
                    <a:pt x="5772" y="60"/>
                    <a:pt x="5657" y="179"/>
                  </a:cubicBezTo>
                  <a:lnTo>
                    <a:pt x="2853" y="2984"/>
                  </a:lnTo>
                  <a:cubicBezTo>
                    <a:pt x="2557" y="3270"/>
                    <a:pt x="2557" y="3747"/>
                    <a:pt x="2853" y="4033"/>
                  </a:cubicBezTo>
                  <a:lnTo>
                    <a:pt x="2957" y="4148"/>
                  </a:lnTo>
                  <a:lnTo>
                    <a:pt x="0" y="7105"/>
                  </a:lnTo>
                  <a:lnTo>
                    <a:pt x="2318" y="9423"/>
                  </a:lnTo>
                  <a:lnTo>
                    <a:pt x="5266" y="6456"/>
                  </a:lnTo>
                  <a:cubicBezTo>
                    <a:pt x="5414" y="6604"/>
                    <a:pt x="5607" y="6678"/>
                    <a:pt x="5799" y="6678"/>
                  </a:cubicBezTo>
                  <a:cubicBezTo>
                    <a:pt x="5991" y="6678"/>
                    <a:pt x="6182" y="6604"/>
                    <a:pt x="6325" y="6456"/>
                  </a:cubicBezTo>
                  <a:lnTo>
                    <a:pt x="9130" y="3652"/>
                  </a:lnTo>
                  <a:cubicBezTo>
                    <a:pt x="9359" y="3423"/>
                    <a:pt x="9359" y="3041"/>
                    <a:pt x="9120" y="2812"/>
                  </a:cubicBezTo>
                  <a:lnTo>
                    <a:pt x="9101" y="2793"/>
                  </a:lnTo>
                  <a:cubicBezTo>
                    <a:pt x="8984" y="2676"/>
                    <a:pt x="8829" y="2616"/>
                    <a:pt x="8673" y="2616"/>
                  </a:cubicBezTo>
                  <a:cubicBezTo>
                    <a:pt x="8537" y="2616"/>
                    <a:pt x="8401" y="2662"/>
                    <a:pt x="8290" y="2755"/>
                  </a:cubicBezTo>
                  <a:cubicBezTo>
                    <a:pt x="8287" y="2758"/>
                    <a:pt x="8284" y="2761"/>
                    <a:pt x="8280" y="2764"/>
                  </a:cubicBezTo>
                  <a:lnTo>
                    <a:pt x="8280" y="2764"/>
                  </a:lnTo>
                  <a:cubicBezTo>
                    <a:pt x="8490" y="2525"/>
                    <a:pt x="8481" y="2173"/>
                    <a:pt x="8252" y="1944"/>
                  </a:cubicBezTo>
                  <a:lnTo>
                    <a:pt x="8224" y="1925"/>
                  </a:lnTo>
                  <a:cubicBezTo>
                    <a:pt x="8185" y="1877"/>
                    <a:pt x="8138" y="1839"/>
                    <a:pt x="8080" y="1811"/>
                  </a:cubicBezTo>
                  <a:cubicBezTo>
                    <a:pt x="7994" y="1767"/>
                    <a:pt x="7900" y="1746"/>
                    <a:pt x="7807" y="1746"/>
                  </a:cubicBezTo>
                  <a:cubicBezTo>
                    <a:pt x="7655" y="1746"/>
                    <a:pt x="7506" y="1803"/>
                    <a:pt x="7394" y="1915"/>
                  </a:cubicBezTo>
                  <a:cubicBezTo>
                    <a:pt x="7623" y="1677"/>
                    <a:pt x="7623" y="1305"/>
                    <a:pt x="7394" y="1066"/>
                  </a:cubicBezTo>
                  <a:lnTo>
                    <a:pt x="7365" y="1047"/>
                  </a:lnTo>
                  <a:cubicBezTo>
                    <a:pt x="7250" y="928"/>
                    <a:pt x="7098" y="868"/>
                    <a:pt x="6945" y="868"/>
                  </a:cubicBezTo>
                  <a:cubicBezTo>
                    <a:pt x="6793" y="868"/>
                    <a:pt x="6640" y="928"/>
                    <a:pt x="6525" y="1047"/>
                  </a:cubicBezTo>
                  <a:cubicBezTo>
                    <a:pt x="6754" y="809"/>
                    <a:pt x="6754" y="437"/>
                    <a:pt x="6525" y="198"/>
                  </a:cubicBezTo>
                  <a:lnTo>
                    <a:pt x="6497" y="179"/>
                  </a:lnTo>
                  <a:cubicBezTo>
                    <a:pt x="6378" y="60"/>
                    <a:pt x="6225" y="0"/>
                    <a:pt x="6073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45"/>
            <p:cNvSpPr/>
            <p:nvPr/>
          </p:nvSpPr>
          <p:spPr>
            <a:xfrm>
              <a:off x="1806141" y="2613871"/>
              <a:ext cx="106442" cy="106442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1746" y="1"/>
                  </a:moveTo>
                  <a:lnTo>
                    <a:pt x="0" y="1747"/>
                  </a:lnTo>
                  <a:lnTo>
                    <a:pt x="2318" y="4065"/>
                  </a:lnTo>
                  <a:lnTo>
                    <a:pt x="4064" y="231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45"/>
            <p:cNvSpPr/>
            <p:nvPr/>
          </p:nvSpPr>
          <p:spPr>
            <a:xfrm>
              <a:off x="1923790" y="2515075"/>
              <a:ext cx="52972" cy="46321"/>
            </a:xfrm>
            <a:custGeom>
              <a:avLst/>
              <a:gdLst/>
              <a:ahLst/>
              <a:cxnLst/>
              <a:rect l="l" t="t" r="r" b="b"/>
              <a:pathLst>
                <a:path w="2023" h="1769" extrusionOk="0">
                  <a:moveTo>
                    <a:pt x="1741" y="1"/>
                  </a:moveTo>
                  <a:cubicBezTo>
                    <a:pt x="1588" y="1"/>
                    <a:pt x="1438" y="60"/>
                    <a:pt x="1326" y="177"/>
                  </a:cubicBezTo>
                  <a:lnTo>
                    <a:pt x="77" y="1408"/>
                  </a:lnTo>
                  <a:cubicBezTo>
                    <a:pt x="0" y="1494"/>
                    <a:pt x="0" y="1627"/>
                    <a:pt x="77" y="1704"/>
                  </a:cubicBezTo>
                  <a:cubicBezTo>
                    <a:pt x="120" y="1747"/>
                    <a:pt x="172" y="1768"/>
                    <a:pt x="225" y="1768"/>
                  </a:cubicBezTo>
                  <a:cubicBezTo>
                    <a:pt x="277" y="1768"/>
                    <a:pt x="329" y="1747"/>
                    <a:pt x="372" y="1704"/>
                  </a:cubicBezTo>
                  <a:lnTo>
                    <a:pt x="2023" y="72"/>
                  </a:lnTo>
                  <a:cubicBezTo>
                    <a:pt x="1934" y="24"/>
                    <a:pt x="1837" y="1"/>
                    <a:pt x="1741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45"/>
            <p:cNvSpPr/>
            <p:nvPr/>
          </p:nvSpPr>
          <p:spPr>
            <a:xfrm>
              <a:off x="1944215" y="2537882"/>
              <a:ext cx="55277" cy="46766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1839" y="0"/>
                  </a:moveTo>
                  <a:cubicBezTo>
                    <a:pt x="1686" y="0"/>
                    <a:pt x="1533" y="62"/>
                    <a:pt x="1415" y="174"/>
                  </a:cubicBezTo>
                  <a:lnTo>
                    <a:pt x="174" y="1415"/>
                  </a:lnTo>
                  <a:cubicBezTo>
                    <a:pt x="0" y="1567"/>
                    <a:pt x="146" y="1785"/>
                    <a:pt x="313" y="1785"/>
                  </a:cubicBezTo>
                  <a:cubicBezTo>
                    <a:pt x="367" y="1785"/>
                    <a:pt x="422" y="1763"/>
                    <a:pt x="470" y="1710"/>
                  </a:cubicBezTo>
                  <a:lnTo>
                    <a:pt x="2111" y="70"/>
                  </a:lnTo>
                  <a:cubicBezTo>
                    <a:pt x="2025" y="23"/>
                    <a:pt x="1932" y="0"/>
                    <a:pt x="183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45"/>
            <p:cNvSpPr/>
            <p:nvPr/>
          </p:nvSpPr>
          <p:spPr>
            <a:xfrm>
              <a:off x="1968252" y="2560611"/>
              <a:ext cx="53993" cy="46243"/>
            </a:xfrm>
            <a:custGeom>
              <a:avLst/>
              <a:gdLst/>
              <a:ahLst/>
              <a:cxnLst/>
              <a:rect l="l" t="t" r="r" b="b"/>
              <a:pathLst>
                <a:path w="2062" h="1766" extrusionOk="0">
                  <a:moveTo>
                    <a:pt x="1790" y="0"/>
                  </a:moveTo>
                  <a:cubicBezTo>
                    <a:pt x="1653" y="0"/>
                    <a:pt x="1516" y="50"/>
                    <a:pt x="1403" y="146"/>
                  </a:cubicBezTo>
                  <a:lnTo>
                    <a:pt x="134" y="1415"/>
                  </a:lnTo>
                  <a:cubicBezTo>
                    <a:pt x="1" y="1570"/>
                    <a:pt x="132" y="1766"/>
                    <a:pt x="290" y="1766"/>
                  </a:cubicBezTo>
                  <a:cubicBezTo>
                    <a:pt x="336" y="1766"/>
                    <a:pt x="385" y="1749"/>
                    <a:pt x="430" y="1711"/>
                  </a:cubicBezTo>
                  <a:lnTo>
                    <a:pt x="2061" y="70"/>
                  </a:lnTo>
                  <a:cubicBezTo>
                    <a:pt x="1976" y="23"/>
                    <a:pt x="1883" y="0"/>
                    <a:pt x="179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45"/>
            <p:cNvSpPr/>
            <p:nvPr/>
          </p:nvSpPr>
          <p:spPr>
            <a:xfrm>
              <a:off x="1792630" y="2614945"/>
              <a:ext cx="116707" cy="115869"/>
            </a:xfrm>
            <a:custGeom>
              <a:avLst/>
              <a:gdLst/>
              <a:ahLst/>
              <a:cxnLst/>
              <a:rect l="l" t="t" r="r" b="b"/>
              <a:pathLst>
                <a:path w="4457" h="4425" extrusionOk="0">
                  <a:moveTo>
                    <a:pt x="1122" y="0"/>
                  </a:moveTo>
                  <a:cubicBezTo>
                    <a:pt x="1065" y="0"/>
                    <a:pt x="1007" y="22"/>
                    <a:pt x="964" y="65"/>
                  </a:cubicBezTo>
                  <a:lnTo>
                    <a:pt x="1" y="1028"/>
                  </a:lnTo>
                  <a:lnTo>
                    <a:pt x="3407" y="4425"/>
                  </a:lnTo>
                  <a:lnTo>
                    <a:pt x="4370" y="3471"/>
                  </a:lnTo>
                  <a:cubicBezTo>
                    <a:pt x="4456" y="3375"/>
                    <a:pt x="4456" y="3242"/>
                    <a:pt x="4370" y="3156"/>
                  </a:cubicBezTo>
                  <a:lnTo>
                    <a:pt x="1279" y="65"/>
                  </a:lnTo>
                  <a:cubicBezTo>
                    <a:pt x="1236" y="22"/>
                    <a:pt x="1179" y="0"/>
                    <a:pt x="1122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p45"/>
            <p:cNvSpPr/>
            <p:nvPr/>
          </p:nvSpPr>
          <p:spPr>
            <a:xfrm>
              <a:off x="1750184" y="2637621"/>
              <a:ext cx="135900" cy="135350"/>
            </a:xfrm>
            <a:custGeom>
              <a:avLst/>
              <a:gdLst/>
              <a:ahLst/>
              <a:cxnLst/>
              <a:rect l="l" t="t" r="r" b="b"/>
              <a:pathLst>
                <a:path w="5190" h="5169" extrusionOk="0">
                  <a:moveTo>
                    <a:pt x="1784" y="0"/>
                  </a:moveTo>
                  <a:lnTo>
                    <a:pt x="86" y="1698"/>
                  </a:lnTo>
                  <a:cubicBezTo>
                    <a:pt x="0" y="1784"/>
                    <a:pt x="0" y="1927"/>
                    <a:pt x="86" y="2013"/>
                  </a:cubicBezTo>
                  <a:lnTo>
                    <a:pt x="3177" y="5104"/>
                  </a:lnTo>
                  <a:cubicBezTo>
                    <a:pt x="3220" y="5147"/>
                    <a:pt x="3277" y="5168"/>
                    <a:pt x="3334" y="5168"/>
                  </a:cubicBezTo>
                  <a:cubicBezTo>
                    <a:pt x="3392" y="5168"/>
                    <a:pt x="3449" y="5147"/>
                    <a:pt x="3492" y="5104"/>
                  </a:cubicBezTo>
                  <a:lnTo>
                    <a:pt x="5190" y="3396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45"/>
            <p:cNvSpPr/>
            <p:nvPr/>
          </p:nvSpPr>
          <p:spPr>
            <a:xfrm>
              <a:off x="1750184" y="2665586"/>
              <a:ext cx="107673" cy="107385"/>
            </a:xfrm>
            <a:custGeom>
              <a:avLst/>
              <a:gdLst/>
              <a:ahLst/>
              <a:cxnLst/>
              <a:rect l="l" t="t" r="r" b="b"/>
              <a:pathLst>
                <a:path w="4112" h="4101" extrusionOk="0">
                  <a:moveTo>
                    <a:pt x="716" y="1"/>
                  </a:moveTo>
                  <a:lnTo>
                    <a:pt x="86" y="630"/>
                  </a:lnTo>
                  <a:cubicBezTo>
                    <a:pt x="0" y="716"/>
                    <a:pt x="0" y="859"/>
                    <a:pt x="86" y="945"/>
                  </a:cubicBezTo>
                  <a:lnTo>
                    <a:pt x="3177" y="4036"/>
                  </a:lnTo>
                  <a:cubicBezTo>
                    <a:pt x="3220" y="4079"/>
                    <a:pt x="3277" y="4100"/>
                    <a:pt x="3334" y="4100"/>
                  </a:cubicBezTo>
                  <a:cubicBezTo>
                    <a:pt x="3392" y="4100"/>
                    <a:pt x="3449" y="4079"/>
                    <a:pt x="3492" y="4036"/>
                  </a:cubicBezTo>
                  <a:lnTo>
                    <a:pt x="4112" y="3406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2" name="Google Shape;4002;p45"/>
          <p:cNvGrpSpPr/>
          <p:nvPr/>
        </p:nvGrpSpPr>
        <p:grpSpPr>
          <a:xfrm>
            <a:off x="2803285" y="1714090"/>
            <a:ext cx="454054" cy="515394"/>
            <a:chOff x="2230050" y="1500223"/>
            <a:chExt cx="316524" cy="359285"/>
          </a:xfrm>
        </p:grpSpPr>
        <p:sp>
          <p:nvSpPr>
            <p:cNvPr id="4003" name="Google Shape;4003;p45"/>
            <p:cNvSpPr/>
            <p:nvPr/>
          </p:nvSpPr>
          <p:spPr>
            <a:xfrm>
              <a:off x="2230050" y="1584958"/>
              <a:ext cx="189632" cy="274550"/>
            </a:xfrm>
            <a:custGeom>
              <a:avLst/>
              <a:gdLst/>
              <a:ahLst/>
              <a:cxnLst/>
              <a:rect l="l" t="t" r="r" b="b"/>
              <a:pathLst>
                <a:path w="7242" h="10485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lnTo>
                    <a:pt x="0" y="10255"/>
                  </a:lnTo>
                  <a:cubicBezTo>
                    <a:pt x="0" y="10379"/>
                    <a:pt x="105" y="10484"/>
                    <a:pt x="229" y="10484"/>
                  </a:cubicBezTo>
                  <a:lnTo>
                    <a:pt x="7012" y="10484"/>
                  </a:lnTo>
                  <a:cubicBezTo>
                    <a:pt x="7146" y="10484"/>
                    <a:pt x="7241" y="10379"/>
                    <a:pt x="7241" y="10255"/>
                  </a:cubicBezTo>
                  <a:lnTo>
                    <a:pt x="7241" y="229"/>
                  </a:lnTo>
                  <a:cubicBezTo>
                    <a:pt x="7241" y="95"/>
                    <a:pt x="7136" y="0"/>
                    <a:pt x="7012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45"/>
            <p:cNvSpPr/>
            <p:nvPr/>
          </p:nvSpPr>
          <p:spPr>
            <a:xfrm>
              <a:off x="2230050" y="1849243"/>
              <a:ext cx="189632" cy="10265"/>
            </a:xfrm>
            <a:custGeom>
              <a:avLst/>
              <a:gdLst/>
              <a:ahLst/>
              <a:cxnLst/>
              <a:rect l="l" t="t" r="r" b="b"/>
              <a:pathLst>
                <a:path w="7242" h="392" extrusionOk="0">
                  <a:moveTo>
                    <a:pt x="0" y="0"/>
                  </a:moveTo>
                  <a:lnTo>
                    <a:pt x="0" y="162"/>
                  </a:lnTo>
                  <a:cubicBezTo>
                    <a:pt x="0" y="286"/>
                    <a:pt x="105" y="391"/>
                    <a:pt x="229" y="391"/>
                  </a:cubicBezTo>
                  <a:lnTo>
                    <a:pt x="7012" y="391"/>
                  </a:lnTo>
                  <a:cubicBezTo>
                    <a:pt x="7136" y="391"/>
                    <a:pt x="7241" y="286"/>
                    <a:pt x="7241" y="162"/>
                  </a:cubicBezTo>
                  <a:lnTo>
                    <a:pt x="7241" y="0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45"/>
            <p:cNvSpPr/>
            <p:nvPr/>
          </p:nvSpPr>
          <p:spPr>
            <a:xfrm>
              <a:off x="2266028" y="1585193"/>
              <a:ext cx="117675" cy="37759"/>
            </a:xfrm>
            <a:custGeom>
              <a:avLst/>
              <a:gdLst/>
              <a:ahLst/>
              <a:cxnLst/>
              <a:rect l="l" t="t" r="r" b="b"/>
              <a:pathLst>
                <a:path w="4494" h="1442" extrusionOk="0">
                  <a:moveTo>
                    <a:pt x="0" y="1"/>
                  </a:moveTo>
                  <a:lnTo>
                    <a:pt x="0" y="1126"/>
                  </a:lnTo>
                  <a:cubicBezTo>
                    <a:pt x="0" y="1298"/>
                    <a:pt x="143" y="1441"/>
                    <a:pt x="315" y="1441"/>
                  </a:cubicBezTo>
                  <a:lnTo>
                    <a:pt x="4169" y="1441"/>
                  </a:lnTo>
                  <a:cubicBezTo>
                    <a:pt x="4350" y="1441"/>
                    <a:pt x="4493" y="1298"/>
                    <a:pt x="4493" y="1126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45"/>
            <p:cNvSpPr/>
            <p:nvPr/>
          </p:nvSpPr>
          <p:spPr>
            <a:xfrm>
              <a:off x="2248039" y="1603680"/>
              <a:ext cx="153654" cy="229852"/>
            </a:xfrm>
            <a:custGeom>
              <a:avLst/>
              <a:gdLst/>
              <a:ahLst/>
              <a:cxnLst/>
              <a:rect l="l" t="t" r="r" b="b"/>
              <a:pathLst>
                <a:path w="5868" h="8778" extrusionOk="0">
                  <a:moveTo>
                    <a:pt x="220" y="1"/>
                  </a:moveTo>
                  <a:cubicBezTo>
                    <a:pt x="105" y="1"/>
                    <a:pt x="0" y="105"/>
                    <a:pt x="0" y="229"/>
                  </a:cubicBezTo>
                  <a:lnTo>
                    <a:pt x="0" y="8548"/>
                  </a:lnTo>
                  <a:cubicBezTo>
                    <a:pt x="0" y="8672"/>
                    <a:pt x="105" y="8777"/>
                    <a:pt x="220" y="8777"/>
                  </a:cubicBezTo>
                  <a:lnTo>
                    <a:pt x="5638" y="8777"/>
                  </a:lnTo>
                  <a:cubicBezTo>
                    <a:pt x="5762" y="8777"/>
                    <a:pt x="5867" y="8672"/>
                    <a:pt x="5867" y="8548"/>
                  </a:cubicBezTo>
                  <a:lnTo>
                    <a:pt x="5867" y="229"/>
                  </a:lnTo>
                  <a:cubicBezTo>
                    <a:pt x="5867" y="105"/>
                    <a:pt x="5762" y="1"/>
                    <a:pt x="564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45"/>
            <p:cNvSpPr/>
            <p:nvPr/>
          </p:nvSpPr>
          <p:spPr>
            <a:xfrm>
              <a:off x="2248039" y="1603680"/>
              <a:ext cx="153654" cy="229852"/>
            </a:xfrm>
            <a:custGeom>
              <a:avLst/>
              <a:gdLst/>
              <a:ahLst/>
              <a:cxnLst/>
              <a:rect l="l" t="t" r="r" b="b"/>
              <a:pathLst>
                <a:path w="5868" h="8778" extrusionOk="0">
                  <a:moveTo>
                    <a:pt x="220" y="1"/>
                  </a:moveTo>
                  <a:cubicBezTo>
                    <a:pt x="105" y="1"/>
                    <a:pt x="0" y="105"/>
                    <a:pt x="0" y="229"/>
                  </a:cubicBezTo>
                  <a:lnTo>
                    <a:pt x="0" y="8777"/>
                  </a:lnTo>
                  <a:lnTo>
                    <a:pt x="5638" y="8777"/>
                  </a:lnTo>
                  <a:cubicBezTo>
                    <a:pt x="5762" y="8777"/>
                    <a:pt x="5867" y="8672"/>
                    <a:pt x="5867" y="8548"/>
                  </a:cubicBezTo>
                  <a:lnTo>
                    <a:pt x="5867" y="8310"/>
                  </a:lnTo>
                  <a:lnTo>
                    <a:pt x="382" y="8310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45"/>
            <p:cNvSpPr/>
            <p:nvPr/>
          </p:nvSpPr>
          <p:spPr>
            <a:xfrm>
              <a:off x="2266028" y="1603680"/>
              <a:ext cx="117675" cy="19272"/>
            </a:xfrm>
            <a:custGeom>
              <a:avLst/>
              <a:gdLst/>
              <a:ahLst/>
              <a:cxnLst/>
              <a:rect l="l" t="t" r="r" b="b"/>
              <a:pathLst>
                <a:path w="4494" h="736" extrusionOk="0">
                  <a:moveTo>
                    <a:pt x="0" y="1"/>
                  </a:moveTo>
                  <a:lnTo>
                    <a:pt x="0" y="420"/>
                  </a:lnTo>
                  <a:cubicBezTo>
                    <a:pt x="0" y="592"/>
                    <a:pt x="143" y="735"/>
                    <a:pt x="315" y="735"/>
                  </a:cubicBezTo>
                  <a:lnTo>
                    <a:pt x="4169" y="735"/>
                  </a:lnTo>
                  <a:cubicBezTo>
                    <a:pt x="4350" y="735"/>
                    <a:pt x="4493" y="592"/>
                    <a:pt x="4493" y="420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45"/>
            <p:cNvSpPr/>
            <p:nvPr/>
          </p:nvSpPr>
          <p:spPr>
            <a:xfrm>
              <a:off x="2275272" y="1546466"/>
              <a:ext cx="99189" cy="67243"/>
            </a:xfrm>
            <a:custGeom>
              <a:avLst/>
              <a:gdLst/>
              <a:ahLst/>
              <a:cxnLst/>
              <a:rect l="l" t="t" r="r" b="b"/>
              <a:pathLst>
                <a:path w="3788" h="2568" extrusionOk="0">
                  <a:moveTo>
                    <a:pt x="1899" y="1"/>
                  </a:moveTo>
                  <a:cubicBezTo>
                    <a:pt x="1374" y="1"/>
                    <a:pt x="945" y="411"/>
                    <a:pt x="916" y="936"/>
                  </a:cubicBezTo>
                  <a:lnTo>
                    <a:pt x="229" y="936"/>
                  </a:lnTo>
                  <a:cubicBezTo>
                    <a:pt x="105" y="936"/>
                    <a:pt x="0" y="1031"/>
                    <a:pt x="0" y="1155"/>
                  </a:cubicBezTo>
                  <a:lnTo>
                    <a:pt x="0" y="2348"/>
                  </a:lnTo>
                  <a:cubicBezTo>
                    <a:pt x="0" y="2472"/>
                    <a:pt x="105" y="2567"/>
                    <a:pt x="229" y="2567"/>
                  </a:cubicBezTo>
                  <a:lnTo>
                    <a:pt x="3568" y="2567"/>
                  </a:lnTo>
                  <a:cubicBezTo>
                    <a:pt x="3682" y="2567"/>
                    <a:pt x="3787" y="2472"/>
                    <a:pt x="3787" y="2348"/>
                  </a:cubicBezTo>
                  <a:lnTo>
                    <a:pt x="3787" y="1155"/>
                  </a:lnTo>
                  <a:cubicBezTo>
                    <a:pt x="3787" y="1031"/>
                    <a:pt x="3682" y="936"/>
                    <a:pt x="3568" y="936"/>
                  </a:cubicBezTo>
                  <a:lnTo>
                    <a:pt x="2872" y="936"/>
                  </a:lnTo>
                  <a:cubicBezTo>
                    <a:pt x="2853" y="411"/>
                    <a:pt x="2414" y="1"/>
                    <a:pt x="1899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45"/>
            <p:cNvSpPr/>
            <p:nvPr/>
          </p:nvSpPr>
          <p:spPr>
            <a:xfrm>
              <a:off x="2275272" y="1599935"/>
              <a:ext cx="99189" cy="13773"/>
            </a:xfrm>
            <a:custGeom>
              <a:avLst/>
              <a:gdLst/>
              <a:ahLst/>
              <a:cxnLst/>
              <a:rect l="l" t="t" r="r" b="b"/>
              <a:pathLst>
                <a:path w="3788" h="526" extrusionOk="0">
                  <a:moveTo>
                    <a:pt x="0" y="0"/>
                  </a:moveTo>
                  <a:lnTo>
                    <a:pt x="0" y="306"/>
                  </a:lnTo>
                  <a:cubicBezTo>
                    <a:pt x="0" y="430"/>
                    <a:pt x="105" y="525"/>
                    <a:pt x="229" y="525"/>
                  </a:cubicBezTo>
                  <a:lnTo>
                    <a:pt x="3568" y="525"/>
                  </a:lnTo>
                  <a:cubicBezTo>
                    <a:pt x="3682" y="525"/>
                    <a:pt x="3787" y="430"/>
                    <a:pt x="3787" y="306"/>
                  </a:cubicBezTo>
                  <a:lnTo>
                    <a:pt x="3787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1" name="Google Shape;4011;p45"/>
            <p:cNvSpPr/>
            <p:nvPr/>
          </p:nvSpPr>
          <p:spPr>
            <a:xfrm>
              <a:off x="2272156" y="1710070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3735" y="412"/>
                  </a:lnTo>
                  <a:cubicBezTo>
                    <a:pt x="3741" y="412"/>
                    <a:pt x="3747" y="412"/>
                    <a:pt x="3752" y="412"/>
                  </a:cubicBezTo>
                  <a:cubicBezTo>
                    <a:pt x="4022" y="412"/>
                    <a:pt x="4025" y="0"/>
                    <a:pt x="3761" y="0"/>
                  </a:cubicBezTo>
                  <a:cubicBezTo>
                    <a:pt x="3752" y="0"/>
                    <a:pt x="3744" y="1"/>
                    <a:pt x="3735" y="2"/>
                  </a:cubicBezTo>
                  <a:lnTo>
                    <a:pt x="291" y="2"/>
                  </a:lnTo>
                  <a:cubicBezTo>
                    <a:pt x="282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2" name="Google Shape;4012;p45"/>
            <p:cNvSpPr/>
            <p:nvPr/>
          </p:nvSpPr>
          <p:spPr>
            <a:xfrm>
              <a:off x="2272156" y="1730808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3735" y="412"/>
                  </a:lnTo>
                  <a:cubicBezTo>
                    <a:pt x="3741" y="412"/>
                    <a:pt x="3747" y="412"/>
                    <a:pt x="3752" y="412"/>
                  </a:cubicBezTo>
                  <a:cubicBezTo>
                    <a:pt x="4022" y="412"/>
                    <a:pt x="4025" y="0"/>
                    <a:pt x="3761" y="0"/>
                  </a:cubicBezTo>
                  <a:cubicBezTo>
                    <a:pt x="3752" y="0"/>
                    <a:pt x="3744" y="0"/>
                    <a:pt x="3735" y="1"/>
                  </a:cubicBezTo>
                  <a:lnTo>
                    <a:pt x="291" y="1"/>
                  </a:lnTo>
                  <a:cubicBezTo>
                    <a:pt x="282" y="0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3" name="Google Shape;4013;p45"/>
            <p:cNvSpPr/>
            <p:nvPr/>
          </p:nvSpPr>
          <p:spPr>
            <a:xfrm>
              <a:off x="2272156" y="1751547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73" y="1"/>
                  </a:moveTo>
                  <a:cubicBezTo>
                    <a:pt x="4" y="1"/>
                    <a:pt x="1" y="413"/>
                    <a:pt x="265" y="413"/>
                  </a:cubicBezTo>
                  <a:cubicBezTo>
                    <a:pt x="273" y="413"/>
                    <a:pt x="282" y="412"/>
                    <a:pt x="291" y="411"/>
                  </a:cubicBezTo>
                  <a:lnTo>
                    <a:pt x="3735" y="411"/>
                  </a:lnTo>
                  <a:cubicBezTo>
                    <a:pt x="3744" y="412"/>
                    <a:pt x="3752" y="413"/>
                    <a:pt x="3761" y="413"/>
                  </a:cubicBezTo>
                  <a:cubicBezTo>
                    <a:pt x="4025" y="413"/>
                    <a:pt x="4022" y="1"/>
                    <a:pt x="3752" y="1"/>
                  </a:cubicBezTo>
                  <a:cubicBezTo>
                    <a:pt x="3747" y="1"/>
                    <a:pt x="3741" y="1"/>
                    <a:pt x="3735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45"/>
            <p:cNvSpPr/>
            <p:nvPr/>
          </p:nvSpPr>
          <p:spPr>
            <a:xfrm>
              <a:off x="2272156" y="1772285"/>
              <a:ext cx="105395" cy="11050"/>
            </a:xfrm>
            <a:custGeom>
              <a:avLst/>
              <a:gdLst/>
              <a:ahLst/>
              <a:cxnLst/>
              <a:rect l="l" t="t" r="r" b="b"/>
              <a:pathLst>
                <a:path w="4025" h="422" extrusionOk="0">
                  <a:moveTo>
                    <a:pt x="273" y="0"/>
                  </a:moveTo>
                  <a:cubicBezTo>
                    <a:pt x="1" y="0"/>
                    <a:pt x="1" y="421"/>
                    <a:pt x="273" y="421"/>
                  </a:cubicBezTo>
                  <a:cubicBezTo>
                    <a:pt x="279" y="421"/>
                    <a:pt x="285" y="421"/>
                    <a:pt x="291" y="421"/>
                  </a:cubicBezTo>
                  <a:lnTo>
                    <a:pt x="3735" y="421"/>
                  </a:lnTo>
                  <a:cubicBezTo>
                    <a:pt x="3741" y="421"/>
                    <a:pt x="3747" y="421"/>
                    <a:pt x="3752" y="421"/>
                  </a:cubicBezTo>
                  <a:cubicBezTo>
                    <a:pt x="4025" y="421"/>
                    <a:pt x="4025" y="0"/>
                    <a:pt x="3752" y="0"/>
                  </a:cubicBezTo>
                  <a:cubicBezTo>
                    <a:pt x="3747" y="0"/>
                    <a:pt x="3741" y="1"/>
                    <a:pt x="3735" y="1"/>
                  </a:cubicBezTo>
                  <a:lnTo>
                    <a:pt x="291" y="1"/>
                  </a:lnTo>
                  <a:cubicBezTo>
                    <a:pt x="285" y="1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45"/>
            <p:cNvSpPr/>
            <p:nvPr/>
          </p:nvSpPr>
          <p:spPr>
            <a:xfrm>
              <a:off x="2382918" y="1500223"/>
              <a:ext cx="163656" cy="137209"/>
            </a:xfrm>
            <a:custGeom>
              <a:avLst/>
              <a:gdLst/>
              <a:ahLst/>
              <a:cxnLst/>
              <a:rect l="l" t="t" r="r" b="b"/>
              <a:pathLst>
                <a:path w="6250" h="5240" extrusionOk="0">
                  <a:moveTo>
                    <a:pt x="3144" y="0"/>
                  </a:moveTo>
                  <a:cubicBezTo>
                    <a:pt x="3111" y="0"/>
                    <a:pt x="3078" y="1"/>
                    <a:pt x="3044" y="2"/>
                  </a:cubicBezTo>
                  <a:cubicBezTo>
                    <a:pt x="1060" y="78"/>
                    <a:pt x="1" y="2377"/>
                    <a:pt x="1241" y="3942"/>
                  </a:cubicBezTo>
                  <a:lnTo>
                    <a:pt x="1193" y="5010"/>
                  </a:lnTo>
                  <a:cubicBezTo>
                    <a:pt x="1186" y="5140"/>
                    <a:pt x="1294" y="5240"/>
                    <a:pt x="1411" y="5240"/>
                  </a:cubicBezTo>
                  <a:cubicBezTo>
                    <a:pt x="1441" y="5240"/>
                    <a:pt x="1470" y="5234"/>
                    <a:pt x="1499" y="5220"/>
                  </a:cubicBezTo>
                  <a:lnTo>
                    <a:pt x="2481" y="4772"/>
                  </a:lnTo>
                  <a:cubicBezTo>
                    <a:pt x="2699" y="4834"/>
                    <a:pt x="2920" y="4863"/>
                    <a:pt x="3140" y="4863"/>
                  </a:cubicBezTo>
                  <a:cubicBezTo>
                    <a:pt x="3938" y="4863"/>
                    <a:pt x="4705" y="4468"/>
                    <a:pt x="5162" y="3780"/>
                  </a:cubicBezTo>
                  <a:cubicBezTo>
                    <a:pt x="6250" y="2157"/>
                    <a:pt x="5070" y="0"/>
                    <a:pt x="314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45"/>
            <p:cNvSpPr/>
            <p:nvPr/>
          </p:nvSpPr>
          <p:spPr>
            <a:xfrm>
              <a:off x="2427380" y="1560396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1" y="1"/>
                    <a:pt x="1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6" y="471"/>
                    <a:pt x="220" y="471"/>
                  </a:cubicBezTo>
                  <a:cubicBezTo>
                    <a:pt x="335" y="471"/>
                    <a:pt x="430" y="375"/>
                    <a:pt x="430" y="261"/>
                  </a:cubicBezTo>
                  <a:lnTo>
                    <a:pt x="430" y="223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45"/>
            <p:cNvSpPr/>
            <p:nvPr/>
          </p:nvSpPr>
          <p:spPr>
            <a:xfrm>
              <a:off x="2448878" y="1560396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9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5" y="471"/>
                    <a:pt x="220" y="471"/>
                  </a:cubicBezTo>
                  <a:cubicBezTo>
                    <a:pt x="334" y="471"/>
                    <a:pt x="420" y="375"/>
                    <a:pt x="420" y="261"/>
                  </a:cubicBezTo>
                  <a:lnTo>
                    <a:pt x="420" y="223"/>
                  </a:lnTo>
                  <a:cubicBezTo>
                    <a:pt x="434" y="75"/>
                    <a:pt x="327" y="1"/>
                    <a:pt x="21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45"/>
            <p:cNvSpPr/>
            <p:nvPr/>
          </p:nvSpPr>
          <p:spPr>
            <a:xfrm>
              <a:off x="2470114" y="1560396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5" y="471"/>
                    <a:pt x="220" y="471"/>
                  </a:cubicBezTo>
                  <a:cubicBezTo>
                    <a:pt x="334" y="471"/>
                    <a:pt x="430" y="375"/>
                    <a:pt x="430" y="261"/>
                  </a:cubicBezTo>
                  <a:lnTo>
                    <a:pt x="430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45"/>
            <p:cNvSpPr/>
            <p:nvPr/>
          </p:nvSpPr>
          <p:spPr>
            <a:xfrm>
              <a:off x="2491455" y="1560396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1"/>
                  </a:moveTo>
                  <a:cubicBezTo>
                    <a:pt x="108" y="1"/>
                    <a:pt x="1" y="75"/>
                    <a:pt x="15" y="223"/>
                  </a:cubicBezTo>
                  <a:lnTo>
                    <a:pt x="15" y="261"/>
                  </a:lnTo>
                  <a:cubicBezTo>
                    <a:pt x="15" y="375"/>
                    <a:pt x="101" y="471"/>
                    <a:pt x="225" y="471"/>
                  </a:cubicBezTo>
                  <a:cubicBezTo>
                    <a:pt x="330" y="471"/>
                    <a:pt x="425" y="375"/>
                    <a:pt x="425" y="261"/>
                  </a:cubicBezTo>
                  <a:lnTo>
                    <a:pt x="425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45"/>
            <p:cNvSpPr/>
            <p:nvPr/>
          </p:nvSpPr>
          <p:spPr>
            <a:xfrm>
              <a:off x="2310229" y="1645393"/>
              <a:ext cx="20005" cy="49490"/>
            </a:xfrm>
            <a:custGeom>
              <a:avLst/>
              <a:gdLst/>
              <a:ahLst/>
              <a:cxnLst/>
              <a:rect l="l" t="t" r="r" b="b"/>
              <a:pathLst>
                <a:path w="764" h="1890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344" y="411"/>
                  </a:lnTo>
                  <a:lnTo>
                    <a:pt x="344" y="1689"/>
                  </a:lnTo>
                  <a:cubicBezTo>
                    <a:pt x="344" y="1804"/>
                    <a:pt x="440" y="1890"/>
                    <a:pt x="554" y="1890"/>
                  </a:cubicBezTo>
                  <a:cubicBezTo>
                    <a:pt x="668" y="1890"/>
                    <a:pt x="764" y="1804"/>
                    <a:pt x="764" y="1689"/>
                  </a:cubicBezTo>
                  <a:lnTo>
                    <a:pt x="764" y="211"/>
                  </a:lnTo>
                  <a:cubicBezTo>
                    <a:pt x="764" y="96"/>
                    <a:pt x="668" y="1"/>
                    <a:pt x="55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45"/>
            <p:cNvSpPr/>
            <p:nvPr/>
          </p:nvSpPr>
          <p:spPr>
            <a:xfrm>
              <a:off x="2308893" y="1686110"/>
              <a:ext cx="31946" cy="11050"/>
            </a:xfrm>
            <a:custGeom>
              <a:avLst/>
              <a:gdLst/>
              <a:ahLst/>
              <a:cxnLst/>
              <a:rect l="l" t="t" r="r" b="b"/>
              <a:pathLst>
                <a:path w="1220" h="422" extrusionOk="0">
                  <a:moveTo>
                    <a:pt x="281" y="0"/>
                  </a:moveTo>
                  <a:cubicBezTo>
                    <a:pt x="1" y="0"/>
                    <a:pt x="1" y="421"/>
                    <a:pt x="281" y="421"/>
                  </a:cubicBezTo>
                  <a:cubicBezTo>
                    <a:pt x="287" y="421"/>
                    <a:pt x="293" y="421"/>
                    <a:pt x="300" y="420"/>
                  </a:cubicBezTo>
                  <a:lnTo>
                    <a:pt x="929" y="420"/>
                  </a:lnTo>
                  <a:cubicBezTo>
                    <a:pt x="935" y="421"/>
                    <a:pt x="941" y="421"/>
                    <a:pt x="947" y="421"/>
                  </a:cubicBezTo>
                  <a:cubicBezTo>
                    <a:pt x="1219" y="421"/>
                    <a:pt x="1219" y="0"/>
                    <a:pt x="947" y="0"/>
                  </a:cubicBezTo>
                  <a:cubicBezTo>
                    <a:pt x="941" y="0"/>
                    <a:pt x="935" y="0"/>
                    <a:pt x="929" y="1"/>
                  </a:cubicBezTo>
                  <a:lnTo>
                    <a:pt x="300" y="1"/>
                  </a:lnTo>
                  <a:cubicBezTo>
                    <a:pt x="293" y="0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45"/>
            <p:cNvSpPr/>
            <p:nvPr/>
          </p:nvSpPr>
          <p:spPr>
            <a:xfrm>
              <a:off x="2311983" y="1627063"/>
              <a:ext cx="18251" cy="15606"/>
            </a:xfrm>
            <a:custGeom>
              <a:avLst/>
              <a:gdLst/>
              <a:ahLst/>
              <a:cxnLst/>
              <a:rect l="l" t="t" r="r" b="b"/>
              <a:pathLst>
                <a:path w="697" h="596" extrusionOk="0">
                  <a:moveTo>
                    <a:pt x="397" y="0"/>
                  </a:moveTo>
                  <a:cubicBezTo>
                    <a:pt x="324" y="0"/>
                    <a:pt x="250" y="28"/>
                    <a:pt x="191" y="90"/>
                  </a:cubicBezTo>
                  <a:cubicBezTo>
                    <a:pt x="0" y="271"/>
                    <a:pt x="134" y="596"/>
                    <a:pt x="401" y="596"/>
                  </a:cubicBezTo>
                  <a:cubicBezTo>
                    <a:pt x="563" y="596"/>
                    <a:pt x="697" y="462"/>
                    <a:pt x="697" y="300"/>
                  </a:cubicBezTo>
                  <a:cubicBezTo>
                    <a:pt x="697" y="120"/>
                    <a:pt x="549" y="0"/>
                    <a:pt x="39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3" name="Google Shape;4023;p45"/>
          <p:cNvGrpSpPr/>
          <p:nvPr/>
        </p:nvGrpSpPr>
        <p:grpSpPr>
          <a:xfrm>
            <a:off x="3463140" y="5676954"/>
            <a:ext cx="515544" cy="515318"/>
            <a:chOff x="2690042" y="4262767"/>
            <a:chExt cx="359389" cy="359232"/>
          </a:xfrm>
        </p:grpSpPr>
        <p:sp>
          <p:nvSpPr>
            <p:cNvPr id="4024" name="Google Shape;4024;p45"/>
            <p:cNvSpPr/>
            <p:nvPr/>
          </p:nvSpPr>
          <p:spPr>
            <a:xfrm>
              <a:off x="2690042" y="4262767"/>
              <a:ext cx="205002" cy="173214"/>
            </a:xfrm>
            <a:custGeom>
              <a:avLst/>
              <a:gdLst/>
              <a:ahLst/>
              <a:cxnLst/>
              <a:rect l="l" t="t" r="r" b="b"/>
              <a:pathLst>
                <a:path w="7829" h="6615" extrusionOk="0">
                  <a:moveTo>
                    <a:pt x="3888" y="0"/>
                  </a:moveTo>
                  <a:cubicBezTo>
                    <a:pt x="1472" y="0"/>
                    <a:pt x="1" y="2709"/>
                    <a:pt x="1361" y="4744"/>
                  </a:cubicBezTo>
                  <a:cubicBezTo>
                    <a:pt x="1935" y="5609"/>
                    <a:pt x="2895" y="6102"/>
                    <a:pt x="3897" y="6102"/>
                  </a:cubicBezTo>
                  <a:cubicBezTo>
                    <a:pt x="4176" y="6102"/>
                    <a:pt x="4459" y="6063"/>
                    <a:pt x="4738" y="5984"/>
                  </a:cubicBezTo>
                  <a:lnTo>
                    <a:pt x="6035" y="6595"/>
                  </a:lnTo>
                  <a:cubicBezTo>
                    <a:pt x="6065" y="6608"/>
                    <a:pt x="6096" y="6614"/>
                    <a:pt x="6126" y="6614"/>
                  </a:cubicBezTo>
                  <a:cubicBezTo>
                    <a:pt x="6249" y="6614"/>
                    <a:pt x="6358" y="6513"/>
                    <a:pt x="6350" y="6375"/>
                  </a:cubicBezTo>
                  <a:lnTo>
                    <a:pt x="6283" y="4944"/>
                  </a:lnTo>
                  <a:cubicBezTo>
                    <a:pt x="7829" y="2998"/>
                    <a:pt x="6512" y="108"/>
                    <a:pt x="4013" y="3"/>
                  </a:cubicBezTo>
                  <a:cubicBezTo>
                    <a:pt x="3971" y="1"/>
                    <a:pt x="3929" y="0"/>
                    <a:pt x="388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45"/>
            <p:cNvSpPr/>
            <p:nvPr/>
          </p:nvSpPr>
          <p:spPr>
            <a:xfrm>
              <a:off x="2729293" y="4277456"/>
              <a:ext cx="124038" cy="125086"/>
            </a:xfrm>
            <a:custGeom>
              <a:avLst/>
              <a:gdLst/>
              <a:ahLst/>
              <a:cxnLst/>
              <a:rect l="l" t="t" r="r" b="b"/>
              <a:pathLst>
                <a:path w="4737" h="4777" extrusionOk="0">
                  <a:moveTo>
                    <a:pt x="3048" y="0"/>
                  </a:moveTo>
                  <a:cubicBezTo>
                    <a:pt x="2905" y="0"/>
                    <a:pt x="2762" y="155"/>
                    <a:pt x="2867" y="319"/>
                  </a:cubicBezTo>
                  <a:lnTo>
                    <a:pt x="2962" y="491"/>
                  </a:lnTo>
                  <a:cubicBezTo>
                    <a:pt x="2773" y="440"/>
                    <a:pt x="2582" y="415"/>
                    <a:pt x="2393" y="415"/>
                  </a:cubicBezTo>
                  <a:cubicBezTo>
                    <a:pt x="1637" y="415"/>
                    <a:pt x="917" y="812"/>
                    <a:pt x="520" y="1483"/>
                  </a:cubicBezTo>
                  <a:cubicBezTo>
                    <a:pt x="14" y="2332"/>
                    <a:pt x="148" y="3401"/>
                    <a:pt x="825" y="4107"/>
                  </a:cubicBezTo>
                  <a:cubicBezTo>
                    <a:pt x="1245" y="4544"/>
                    <a:pt x="1815" y="4776"/>
                    <a:pt x="2394" y="4776"/>
                  </a:cubicBezTo>
                  <a:cubicBezTo>
                    <a:pt x="2750" y="4776"/>
                    <a:pt x="3109" y="4689"/>
                    <a:pt x="3439" y="4507"/>
                  </a:cubicBezTo>
                  <a:cubicBezTo>
                    <a:pt x="4298" y="4040"/>
                    <a:pt x="4737" y="3057"/>
                    <a:pt x="4517" y="2103"/>
                  </a:cubicBezTo>
                  <a:lnTo>
                    <a:pt x="4527" y="2103"/>
                  </a:lnTo>
                  <a:cubicBezTo>
                    <a:pt x="4507" y="1979"/>
                    <a:pt x="4416" y="1926"/>
                    <a:pt x="4324" y="1926"/>
                  </a:cubicBezTo>
                  <a:cubicBezTo>
                    <a:pt x="4197" y="1926"/>
                    <a:pt x="4067" y="2029"/>
                    <a:pt x="4116" y="2189"/>
                  </a:cubicBezTo>
                  <a:cubicBezTo>
                    <a:pt x="4407" y="3419"/>
                    <a:pt x="3424" y="4371"/>
                    <a:pt x="2382" y="4371"/>
                  </a:cubicBezTo>
                  <a:cubicBezTo>
                    <a:pt x="1953" y="4371"/>
                    <a:pt x="1514" y="4210"/>
                    <a:pt x="1149" y="3840"/>
                  </a:cubicBezTo>
                  <a:cubicBezTo>
                    <a:pt x="1" y="2691"/>
                    <a:pt x="892" y="828"/>
                    <a:pt x="2375" y="828"/>
                  </a:cubicBezTo>
                  <a:cubicBezTo>
                    <a:pt x="2518" y="828"/>
                    <a:pt x="2666" y="845"/>
                    <a:pt x="2819" y="882"/>
                  </a:cubicBezTo>
                  <a:lnTo>
                    <a:pt x="2590" y="930"/>
                  </a:lnTo>
                  <a:cubicBezTo>
                    <a:pt x="2323" y="973"/>
                    <a:pt x="2383" y="1344"/>
                    <a:pt x="2608" y="1344"/>
                  </a:cubicBezTo>
                  <a:cubicBezTo>
                    <a:pt x="2632" y="1344"/>
                    <a:pt x="2658" y="1340"/>
                    <a:pt x="2685" y="1331"/>
                  </a:cubicBezTo>
                  <a:lnTo>
                    <a:pt x="3515" y="1140"/>
                  </a:lnTo>
                  <a:cubicBezTo>
                    <a:pt x="3649" y="1111"/>
                    <a:pt x="3716" y="959"/>
                    <a:pt x="3649" y="835"/>
                  </a:cubicBezTo>
                  <a:lnTo>
                    <a:pt x="3220" y="110"/>
                  </a:lnTo>
                  <a:cubicBezTo>
                    <a:pt x="3178" y="32"/>
                    <a:pt x="3113" y="0"/>
                    <a:pt x="3048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45"/>
            <p:cNvSpPr/>
            <p:nvPr/>
          </p:nvSpPr>
          <p:spPr>
            <a:xfrm>
              <a:off x="2762365" y="4322285"/>
              <a:ext cx="37261" cy="45981"/>
            </a:xfrm>
            <a:custGeom>
              <a:avLst/>
              <a:gdLst/>
              <a:ahLst/>
              <a:cxnLst/>
              <a:rect l="l" t="t" r="r" b="b"/>
              <a:pathLst>
                <a:path w="1423" h="1756" extrusionOk="0">
                  <a:moveTo>
                    <a:pt x="650" y="0"/>
                  </a:moveTo>
                  <a:cubicBezTo>
                    <a:pt x="325" y="0"/>
                    <a:pt x="68" y="258"/>
                    <a:pt x="58" y="573"/>
                  </a:cubicBezTo>
                  <a:cubicBezTo>
                    <a:pt x="68" y="701"/>
                    <a:pt x="166" y="766"/>
                    <a:pt x="263" y="766"/>
                  </a:cubicBezTo>
                  <a:cubicBezTo>
                    <a:pt x="361" y="766"/>
                    <a:pt x="459" y="701"/>
                    <a:pt x="468" y="573"/>
                  </a:cubicBezTo>
                  <a:cubicBezTo>
                    <a:pt x="477" y="492"/>
                    <a:pt x="546" y="419"/>
                    <a:pt x="634" y="419"/>
                  </a:cubicBezTo>
                  <a:cubicBezTo>
                    <a:pt x="639" y="419"/>
                    <a:pt x="644" y="419"/>
                    <a:pt x="650" y="420"/>
                  </a:cubicBezTo>
                  <a:lnTo>
                    <a:pt x="716" y="420"/>
                  </a:lnTo>
                  <a:cubicBezTo>
                    <a:pt x="726" y="420"/>
                    <a:pt x="745" y="420"/>
                    <a:pt x="755" y="439"/>
                  </a:cubicBezTo>
                  <a:cubicBezTo>
                    <a:pt x="755" y="439"/>
                    <a:pt x="755" y="449"/>
                    <a:pt x="755" y="458"/>
                  </a:cubicBezTo>
                  <a:lnTo>
                    <a:pt x="96" y="1431"/>
                  </a:lnTo>
                  <a:cubicBezTo>
                    <a:pt x="1" y="1565"/>
                    <a:pt x="106" y="1756"/>
                    <a:pt x="268" y="1756"/>
                  </a:cubicBezTo>
                  <a:lnTo>
                    <a:pt x="1165" y="1756"/>
                  </a:lnTo>
                  <a:cubicBezTo>
                    <a:pt x="1422" y="1737"/>
                    <a:pt x="1422" y="1364"/>
                    <a:pt x="1165" y="1345"/>
                  </a:cubicBezTo>
                  <a:lnTo>
                    <a:pt x="659" y="1345"/>
                  </a:lnTo>
                  <a:lnTo>
                    <a:pt x="1098" y="687"/>
                  </a:lnTo>
                  <a:cubicBezTo>
                    <a:pt x="1184" y="554"/>
                    <a:pt x="1193" y="382"/>
                    <a:pt x="1117" y="239"/>
                  </a:cubicBezTo>
                  <a:cubicBezTo>
                    <a:pt x="1041" y="96"/>
                    <a:pt x="879" y="0"/>
                    <a:pt x="716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45"/>
            <p:cNvSpPr/>
            <p:nvPr/>
          </p:nvSpPr>
          <p:spPr>
            <a:xfrm>
              <a:off x="2795594" y="4322285"/>
              <a:ext cx="26761" cy="45536"/>
            </a:xfrm>
            <a:custGeom>
              <a:avLst/>
              <a:gdLst/>
              <a:ahLst/>
              <a:cxnLst/>
              <a:rect l="l" t="t" r="r" b="b"/>
              <a:pathLst>
                <a:path w="1022" h="1739" extrusionOk="0">
                  <a:moveTo>
                    <a:pt x="812" y="0"/>
                  </a:moveTo>
                  <a:cubicBezTo>
                    <a:pt x="697" y="0"/>
                    <a:pt x="602" y="96"/>
                    <a:pt x="602" y="210"/>
                  </a:cubicBezTo>
                  <a:lnTo>
                    <a:pt x="602" y="716"/>
                  </a:lnTo>
                  <a:lnTo>
                    <a:pt x="411" y="716"/>
                  </a:lnTo>
                  <a:lnTo>
                    <a:pt x="411" y="210"/>
                  </a:lnTo>
                  <a:cubicBezTo>
                    <a:pt x="401" y="81"/>
                    <a:pt x="304" y="17"/>
                    <a:pt x="206" y="17"/>
                  </a:cubicBezTo>
                  <a:cubicBezTo>
                    <a:pt x="108" y="17"/>
                    <a:pt x="10" y="81"/>
                    <a:pt x="1" y="210"/>
                  </a:cubicBezTo>
                  <a:lnTo>
                    <a:pt x="1" y="916"/>
                  </a:lnTo>
                  <a:cubicBezTo>
                    <a:pt x="1" y="1031"/>
                    <a:pt x="96" y="1126"/>
                    <a:pt x="211" y="1126"/>
                  </a:cubicBezTo>
                  <a:lnTo>
                    <a:pt x="602" y="1126"/>
                  </a:lnTo>
                  <a:lnTo>
                    <a:pt x="602" y="1546"/>
                  </a:lnTo>
                  <a:cubicBezTo>
                    <a:pt x="611" y="1675"/>
                    <a:pt x="712" y="1739"/>
                    <a:pt x="812" y="1739"/>
                  </a:cubicBezTo>
                  <a:cubicBezTo>
                    <a:pt x="912" y="1739"/>
                    <a:pt x="1012" y="1675"/>
                    <a:pt x="1022" y="1546"/>
                  </a:cubicBezTo>
                  <a:lnTo>
                    <a:pt x="1022" y="210"/>
                  </a:lnTo>
                  <a:cubicBezTo>
                    <a:pt x="1022" y="96"/>
                    <a:pt x="926" y="0"/>
                    <a:pt x="81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45"/>
            <p:cNvSpPr/>
            <p:nvPr/>
          </p:nvSpPr>
          <p:spPr>
            <a:xfrm>
              <a:off x="2753122" y="4328439"/>
              <a:ext cx="296309" cy="293560"/>
            </a:xfrm>
            <a:custGeom>
              <a:avLst/>
              <a:gdLst/>
              <a:ahLst/>
              <a:cxnLst/>
              <a:rect l="l" t="t" r="r" b="b"/>
              <a:pathLst>
                <a:path w="11316" h="11211" extrusionOk="0">
                  <a:moveTo>
                    <a:pt x="8125" y="1"/>
                  </a:moveTo>
                  <a:cubicBezTo>
                    <a:pt x="8028" y="1"/>
                    <a:pt x="7931" y="5"/>
                    <a:pt x="7833" y="13"/>
                  </a:cubicBezTo>
                  <a:cubicBezTo>
                    <a:pt x="6355" y="128"/>
                    <a:pt x="4990" y="1511"/>
                    <a:pt x="4895" y="2999"/>
                  </a:cubicBezTo>
                  <a:cubicBezTo>
                    <a:pt x="4866" y="3534"/>
                    <a:pt x="4962" y="4077"/>
                    <a:pt x="5200" y="4564"/>
                  </a:cubicBezTo>
                  <a:lnTo>
                    <a:pt x="478" y="8618"/>
                  </a:lnTo>
                  <a:cubicBezTo>
                    <a:pt x="30" y="9000"/>
                    <a:pt x="1" y="9677"/>
                    <a:pt x="411" y="10097"/>
                  </a:cubicBezTo>
                  <a:lnTo>
                    <a:pt x="1213" y="10908"/>
                  </a:lnTo>
                  <a:cubicBezTo>
                    <a:pt x="1410" y="11110"/>
                    <a:pt x="1671" y="11210"/>
                    <a:pt x="1932" y="11210"/>
                  </a:cubicBezTo>
                  <a:cubicBezTo>
                    <a:pt x="2215" y="11210"/>
                    <a:pt x="2498" y="11093"/>
                    <a:pt x="2701" y="10860"/>
                  </a:cubicBezTo>
                  <a:lnTo>
                    <a:pt x="6793" y="6119"/>
                  </a:lnTo>
                  <a:cubicBezTo>
                    <a:pt x="7194" y="6307"/>
                    <a:pt x="7636" y="6404"/>
                    <a:pt x="8078" y="6404"/>
                  </a:cubicBezTo>
                  <a:cubicBezTo>
                    <a:pt x="8153" y="6404"/>
                    <a:pt x="8227" y="6401"/>
                    <a:pt x="8301" y="6395"/>
                  </a:cubicBezTo>
                  <a:cubicBezTo>
                    <a:pt x="9789" y="6300"/>
                    <a:pt x="11182" y="4936"/>
                    <a:pt x="11287" y="3438"/>
                  </a:cubicBezTo>
                  <a:cubicBezTo>
                    <a:pt x="11315" y="3095"/>
                    <a:pt x="11287" y="2751"/>
                    <a:pt x="11201" y="2427"/>
                  </a:cubicBezTo>
                  <a:cubicBezTo>
                    <a:pt x="11164" y="2281"/>
                    <a:pt x="11035" y="2193"/>
                    <a:pt x="10904" y="2193"/>
                  </a:cubicBezTo>
                  <a:cubicBezTo>
                    <a:pt x="10829" y="2193"/>
                    <a:pt x="10754" y="2222"/>
                    <a:pt x="10695" y="2284"/>
                  </a:cubicBezTo>
                  <a:lnTo>
                    <a:pt x="9341" y="3629"/>
                  </a:lnTo>
                  <a:cubicBezTo>
                    <a:pt x="9193" y="3782"/>
                    <a:pt x="8997" y="3858"/>
                    <a:pt x="8802" y="3858"/>
                  </a:cubicBezTo>
                  <a:cubicBezTo>
                    <a:pt x="8606" y="3858"/>
                    <a:pt x="8410" y="3782"/>
                    <a:pt x="8263" y="3629"/>
                  </a:cubicBezTo>
                  <a:lnTo>
                    <a:pt x="7633" y="3009"/>
                  </a:lnTo>
                  <a:cubicBezTo>
                    <a:pt x="7337" y="2713"/>
                    <a:pt x="7337" y="2227"/>
                    <a:pt x="7633" y="1931"/>
                  </a:cubicBezTo>
                  <a:lnTo>
                    <a:pt x="8969" y="595"/>
                  </a:lnTo>
                  <a:cubicBezTo>
                    <a:pt x="9140" y="424"/>
                    <a:pt x="9054" y="137"/>
                    <a:pt x="8825" y="80"/>
                  </a:cubicBezTo>
                  <a:cubicBezTo>
                    <a:pt x="8596" y="26"/>
                    <a:pt x="8361" y="1"/>
                    <a:pt x="81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45"/>
            <p:cNvSpPr/>
            <p:nvPr/>
          </p:nvSpPr>
          <p:spPr>
            <a:xfrm>
              <a:off x="2753122" y="4543103"/>
              <a:ext cx="81985" cy="78895"/>
            </a:xfrm>
            <a:custGeom>
              <a:avLst/>
              <a:gdLst/>
              <a:ahLst/>
              <a:cxnLst/>
              <a:rect l="l" t="t" r="r" b="b"/>
              <a:pathLst>
                <a:path w="3131" h="3013" extrusionOk="0">
                  <a:moveTo>
                    <a:pt x="965" y="1"/>
                  </a:moveTo>
                  <a:lnTo>
                    <a:pt x="478" y="420"/>
                  </a:lnTo>
                  <a:cubicBezTo>
                    <a:pt x="30" y="802"/>
                    <a:pt x="1" y="1479"/>
                    <a:pt x="411" y="1899"/>
                  </a:cubicBezTo>
                  <a:lnTo>
                    <a:pt x="1213" y="2710"/>
                  </a:lnTo>
                  <a:cubicBezTo>
                    <a:pt x="1410" y="2912"/>
                    <a:pt x="1671" y="3012"/>
                    <a:pt x="1932" y="3012"/>
                  </a:cubicBezTo>
                  <a:cubicBezTo>
                    <a:pt x="2215" y="3012"/>
                    <a:pt x="2498" y="2895"/>
                    <a:pt x="2701" y="2662"/>
                  </a:cubicBezTo>
                  <a:lnTo>
                    <a:pt x="3130" y="2176"/>
                  </a:lnTo>
                  <a:lnTo>
                    <a:pt x="3130" y="2176"/>
                  </a:lnTo>
                  <a:cubicBezTo>
                    <a:pt x="2981" y="2250"/>
                    <a:pt x="2822" y="2286"/>
                    <a:pt x="2665" y="2286"/>
                  </a:cubicBezTo>
                  <a:cubicBezTo>
                    <a:pt x="2399" y="2286"/>
                    <a:pt x="2139" y="2183"/>
                    <a:pt x="1947" y="1985"/>
                  </a:cubicBezTo>
                  <a:lnTo>
                    <a:pt x="1146" y="1164"/>
                  </a:lnTo>
                  <a:cubicBezTo>
                    <a:pt x="841" y="859"/>
                    <a:pt x="764" y="392"/>
                    <a:pt x="965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45"/>
            <p:cNvSpPr/>
            <p:nvPr/>
          </p:nvSpPr>
          <p:spPr>
            <a:xfrm>
              <a:off x="2926990" y="4373241"/>
              <a:ext cx="70726" cy="73711"/>
            </a:xfrm>
            <a:custGeom>
              <a:avLst/>
              <a:gdLst/>
              <a:ahLst/>
              <a:cxnLst/>
              <a:rect l="l" t="t" r="r" b="b"/>
              <a:pathLst>
                <a:path w="2701" h="2815" extrusionOk="0">
                  <a:moveTo>
                    <a:pt x="1222" y="0"/>
                  </a:moveTo>
                  <a:lnTo>
                    <a:pt x="993" y="220"/>
                  </a:lnTo>
                  <a:cubicBezTo>
                    <a:pt x="974" y="239"/>
                    <a:pt x="955" y="259"/>
                    <a:pt x="939" y="280"/>
                  </a:cubicBezTo>
                  <a:lnTo>
                    <a:pt x="939" y="280"/>
                  </a:lnTo>
                  <a:lnTo>
                    <a:pt x="1222" y="0"/>
                  </a:lnTo>
                  <a:close/>
                  <a:moveTo>
                    <a:pt x="2701" y="1918"/>
                  </a:moveTo>
                  <a:lnTo>
                    <a:pt x="2692" y="1926"/>
                  </a:lnTo>
                  <a:lnTo>
                    <a:pt x="2692" y="1926"/>
                  </a:lnTo>
                  <a:cubicBezTo>
                    <a:pt x="2695" y="1924"/>
                    <a:pt x="2698" y="1921"/>
                    <a:pt x="2701" y="1918"/>
                  </a:cubicBezTo>
                  <a:close/>
                  <a:moveTo>
                    <a:pt x="939" y="280"/>
                  </a:moveTo>
                  <a:lnTo>
                    <a:pt x="421" y="792"/>
                  </a:lnTo>
                  <a:cubicBezTo>
                    <a:pt x="1" y="1212"/>
                    <a:pt x="1" y="1899"/>
                    <a:pt x="421" y="2319"/>
                  </a:cubicBezTo>
                  <a:lnTo>
                    <a:pt x="602" y="2500"/>
                  </a:lnTo>
                  <a:cubicBezTo>
                    <a:pt x="812" y="2710"/>
                    <a:pt x="1088" y="2815"/>
                    <a:pt x="1365" y="2815"/>
                  </a:cubicBezTo>
                  <a:cubicBezTo>
                    <a:pt x="1642" y="2815"/>
                    <a:pt x="1918" y="2710"/>
                    <a:pt x="2128" y="2500"/>
                  </a:cubicBezTo>
                  <a:lnTo>
                    <a:pt x="2692" y="1926"/>
                  </a:lnTo>
                  <a:lnTo>
                    <a:pt x="2692" y="1926"/>
                  </a:lnTo>
                  <a:cubicBezTo>
                    <a:pt x="2545" y="2073"/>
                    <a:pt x="2354" y="2147"/>
                    <a:pt x="2162" y="2147"/>
                  </a:cubicBezTo>
                  <a:cubicBezTo>
                    <a:pt x="1966" y="2147"/>
                    <a:pt x="1770" y="2071"/>
                    <a:pt x="1623" y="1918"/>
                  </a:cubicBezTo>
                  <a:lnTo>
                    <a:pt x="993" y="1298"/>
                  </a:lnTo>
                  <a:cubicBezTo>
                    <a:pt x="717" y="1021"/>
                    <a:pt x="698" y="579"/>
                    <a:pt x="939" y="28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1" name="Google Shape;4031;p45"/>
          <p:cNvGrpSpPr/>
          <p:nvPr/>
        </p:nvGrpSpPr>
        <p:grpSpPr>
          <a:xfrm>
            <a:off x="3462277" y="3696479"/>
            <a:ext cx="318941" cy="526062"/>
            <a:chOff x="2689440" y="2882162"/>
            <a:chExt cx="222336" cy="366722"/>
          </a:xfrm>
        </p:grpSpPr>
        <p:sp>
          <p:nvSpPr>
            <p:cNvPr id="4032" name="Google Shape;4032;p45"/>
            <p:cNvSpPr/>
            <p:nvPr/>
          </p:nvSpPr>
          <p:spPr>
            <a:xfrm>
              <a:off x="2689440" y="3022566"/>
              <a:ext cx="30741" cy="46976"/>
            </a:xfrm>
            <a:custGeom>
              <a:avLst/>
              <a:gdLst/>
              <a:ahLst/>
              <a:cxnLst/>
              <a:rect l="l" t="t" r="r" b="b"/>
              <a:pathLst>
                <a:path w="1174" h="1794" extrusionOk="0">
                  <a:moveTo>
                    <a:pt x="735" y="0"/>
                  </a:moveTo>
                  <a:lnTo>
                    <a:pt x="77" y="1469"/>
                  </a:lnTo>
                  <a:cubicBezTo>
                    <a:pt x="0" y="1622"/>
                    <a:pt x="115" y="1794"/>
                    <a:pt x="277" y="1794"/>
                  </a:cubicBezTo>
                  <a:lnTo>
                    <a:pt x="1174" y="179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45"/>
            <p:cNvSpPr/>
            <p:nvPr/>
          </p:nvSpPr>
          <p:spPr>
            <a:xfrm>
              <a:off x="2719422" y="3061268"/>
              <a:ext cx="162635" cy="187616"/>
            </a:xfrm>
            <a:custGeom>
              <a:avLst/>
              <a:gdLst/>
              <a:ahLst/>
              <a:cxnLst/>
              <a:rect l="l" t="t" r="r" b="b"/>
              <a:pathLst>
                <a:path w="6211" h="7165" extrusionOk="0">
                  <a:moveTo>
                    <a:pt x="1622" y="1"/>
                  </a:moveTo>
                  <a:lnTo>
                    <a:pt x="1622" y="4466"/>
                  </a:lnTo>
                  <a:cubicBezTo>
                    <a:pt x="1622" y="4513"/>
                    <a:pt x="1603" y="4561"/>
                    <a:pt x="1584" y="4599"/>
                  </a:cubicBezTo>
                  <a:lnTo>
                    <a:pt x="76" y="6812"/>
                  </a:lnTo>
                  <a:cubicBezTo>
                    <a:pt x="0" y="6908"/>
                    <a:pt x="19" y="7041"/>
                    <a:pt x="115" y="7108"/>
                  </a:cubicBezTo>
                  <a:cubicBezTo>
                    <a:pt x="154" y="7148"/>
                    <a:pt x="204" y="7165"/>
                    <a:pt x="256" y="7165"/>
                  </a:cubicBezTo>
                  <a:cubicBezTo>
                    <a:pt x="278" y="7165"/>
                    <a:pt x="301" y="7162"/>
                    <a:pt x="324" y="7156"/>
                  </a:cubicBezTo>
                  <a:lnTo>
                    <a:pt x="5991" y="5477"/>
                  </a:lnTo>
                  <a:cubicBezTo>
                    <a:pt x="6153" y="5429"/>
                    <a:pt x="6211" y="5238"/>
                    <a:pt x="6096" y="5114"/>
                  </a:cubicBezTo>
                  <a:lnTo>
                    <a:pt x="5314" y="4217"/>
                  </a:lnTo>
                  <a:lnTo>
                    <a:pt x="531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45"/>
            <p:cNvSpPr/>
            <p:nvPr/>
          </p:nvSpPr>
          <p:spPr>
            <a:xfrm>
              <a:off x="2761867" y="3061268"/>
              <a:ext cx="96701" cy="86227"/>
            </a:xfrm>
            <a:custGeom>
              <a:avLst/>
              <a:gdLst/>
              <a:ahLst/>
              <a:cxnLst/>
              <a:rect l="l" t="t" r="r" b="b"/>
              <a:pathLst>
                <a:path w="3693" h="3293" extrusionOk="0">
                  <a:moveTo>
                    <a:pt x="1" y="1"/>
                  </a:moveTo>
                  <a:lnTo>
                    <a:pt x="1" y="3292"/>
                  </a:lnTo>
                  <a:lnTo>
                    <a:pt x="106" y="3292"/>
                  </a:lnTo>
                  <a:lnTo>
                    <a:pt x="3483" y="1432"/>
                  </a:lnTo>
                  <a:cubicBezTo>
                    <a:pt x="3550" y="1394"/>
                    <a:pt x="3626" y="1356"/>
                    <a:pt x="3693" y="1317"/>
                  </a:cubicBezTo>
                  <a:lnTo>
                    <a:pt x="3693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45"/>
            <p:cNvSpPr/>
            <p:nvPr/>
          </p:nvSpPr>
          <p:spPr>
            <a:xfrm>
              <a:off x="2722407" y="3171690"/>
              <a:ext cx="159650" cy="77193"/>
            </a:xfrm>
            <a:custGeom>
              <a:avLst/>
              <a:gdLst/>
              <a:ahLst/>
              <a:cxnLst/>
              <a:rect l="l" t="t" r="r" b="b"/>
              <a:pathLst>
                <a:path w="6097" h="2948" extrusionOk="0">
                  <a:moveTo>
                    <a:pt x="5200" y="0"/>
                  </a:moveTo>
                  <a:cubicBezTo>
                    <a:pt x="5181" y="0"/>
                    <a:pt x="1279" y="2176"/>
                    <a:pt x="1" y="2891"/>
                  </a:cubicBezTo>
                  <a:cubicBezTo>
                    <a:pt x="40" y="2931"/>
                    <a:pt x="90" y="2948"/>
                    <a:pt x="142" y="2948"/>
                  </a:cubicBezTo>
                  <a:cubicBezTo>
                    <a:pt x="164" y="2948"/>
                    <a:pt x="187" y="2945"/>
                    <a:pt x="210" y="2939"/>
                  </a:cubicBezTo>
                  <a:lnTo>
                    <a:pt x="5877" y="1260"/>
                  </a:lnTo>
                  <a:cubicBezTo>
                    <a:pt x="6039" y="1212"/>
                    <a:pt x="6097" y="1012"/>
                    <a:pt x="5982" y="888"/>
                  </a:cubicBezTo>
                  <a:lnTo>
                    <a:pt x="5200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45"/>
            <p:cNvSpPr/>
            <p:nvPr/>
          </p:nvSpPr>
          <p:spPr>
            <a:xfrm>
              <a:off x="2708659" y="2882162"/>
              <a:ext cx="203117" cy="254335"/>
            </a:xfrm>
            <a:custGeom>
              <a:avLst/>
              <a:gdLst/>
              <a:ahLst/>
              <a:cxnLst/>
              <a:rect l="l" t="t" r="r" b="b"/>
              <a:pathLst>
                <a:path w="7757" h="9713" extrusionOk="0">
                  <a:moveTo>
                    <a:pt x="3874" y="1"/>
                  </a:moveTo>
                  <a:cubicBezTo>
                    <a:pt x="1737" y="1"/>
                    <a:pt x="1" y="1680"/>
                    <a:pt x="1" y="3750"/>
                  </a:cubicBezTo>
                  <a:cubicBezTo>
                    <a:pt x="1" y="3807"/>
                    <a:pt x="1" y="6259"/>
                    <a:pt x="1" y="7995"/>
                  </a:cubicBezTo>
                  <a:lnTo>
                    <a:pt x="1" y="8424"/>
                  </a:lnTo>
                  <a:lnTo>
                    <a:pt x="1" y="9025"/>
                  </a:lnTo>
                  <a:cubicBezTo>
                    <a:pt x="1" y="9398"/>
                    <a:pt x="316" y="9712"/>
                    <a:pt x="688" y="9712"/>
                  </a:cubicBezTo>
                  <a:lnTo>
                    <a:pt x="2033" y="9712"/>
                  </a:lnTo>
                  <a:lnTo>
                    <a:pt x="5305" y="7900"/>
                  </a:lnTo>
                  <a:cubicBezTo>
                    <a:pt x="6822" y="7070"/>
                    <a:pt x="7757" y="5477"/>
                    <a:pt x="7757" y="3750"/>
                  </a:cubicBezTo>
                  <a:cubicBezTo>
                    <a:pt x="7757" y="1680"/>
                    <a:pt x="6021" y="1"/>
                    <a:pt x="3874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45"/>
            <p:cNvSpPr/>
            <p:nvPr/>
          </p:nvSpPr>
          <p:spPr>
            <a:xfrm>
              <a:off x="2708659" y="3091512"/>
              <a:ext cx="40246" cy="11260"/>
            </a:xfrm>
            <a:custGeom>
              <a:avLst/>
              <a:gdLst/>
              <a:ahLst/>
              <a:cxnLst/>
              <a:rect l="l" t="t" r="r" b="b"/>
              <a:pathLst>
                <a:path w="1537" h="430" extrusionOk="0">
                  <a:moveTo>
                    <a:pt x="1" y="0"/>
                  </a:moveTo>
                  <a:lnTo>
                    <a:pt x="1" y="429"/>
                  </a:lnTo>
                  <a:lnTo>
                    <a:pt x="1317" y="429"/>
                  </a:lnTo>
                  <a:cubicBezTo>
                    <a:pt x="1441" y="429"/>
                    <a:pt x="1537" y="334"/>
                    <a:pt x="1537" y="220"/>
                  </a:cubicBezTo>
                  <a:cubicBezTo>
                    <a:pt x="1537" y="96"/>
                    <a:pt x="1441" y="0"/>
                    <a:pt x="1327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45"/>
            <p:cNvSpPr/>
            <p:nvPr/>
          </p:nvSpPr>
          <p:spPr>
            <a:xfrm>
              <a:off x="2755871" y="2907641"/>
              <a:ext cx="127181" cy="127181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2434" y="1"/>
                  </a:moveTo>
                  <a:cubicBezTo>
                    <a:pt x="1088" y="1"/>
                    <a:pt x="1" y="1088"/>
                    <a:pt x="1" y="2424"/>
                  </a:cubicBezTo>
                  <a:cubicBezTo>
                    <a:pt x="1" y="3769"/>
                    <a:pt x="1088" y="4857"/>
                    <a:pt x="2434" y="4857"/>
                  </a:cubicBezTo>
                  <a:cubicBezTo>
                    <a:pt x="3769" y="4857"/>
                    <a:pt x="4857" y="3769"/>
                    <a:pt x="4857" y="2424"/>
                  </a:cubicBezTo>
                  <a:cubicBezTo>
                    <a:pt x="4857" y="1088"/>
                    <a:pt x="3769" y="1"/>
                    <a:pt x="2434" y="1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45"/>
            <p:cNvSpPr/>
            <p:nvPr/>
          </p:nvSpPr>
          <p:spPr>
            <a:xfrm>
              <a:off x="2788602" y="2927122"/>
              <a:ext cx="84028" cy="60985"/>
            </a:xfrm>
            <a:custGeom>
              <a:avLst/>
              <a:gdLst/>
              <a:ahLst/>
              <a:cxnLst/>
              <a:rect l="l" t="t" r="r" b="b"/>
              <a:pathLst>
                <a:path w="3209" h="2329" extrusionOk="0">
                  <a:moveTo>
                    <a:pt x="1613" y="430"/>
                  </a:moveTo>
                  <a:cubicBezTo>
                    <a:pt x="2262" y="430"/>
                    <a:pt x="2586" y="1222"/>
                    <a:pt x="2128" y="1680"/>
                  </a:cubicBezTo>
                  <a:cubicBezTo>
                    <a:pt x="1981" y="1827"/>
                    <a:pt x="1794" y="1897"/>
                    <a:pt x="1611" y="1897"/>
                  </a:cubicBezTo>
                  <a:cubicBezTo>
                    <a:pt x="1331" y="1897"/>
                    <a:pt x="1057" y="1735"/>
                    <a:pt x="936" y="1441"/>
                  </a:cubicBezTo>
                  <a:cubicBezTo>
                    <a:pt x="735" y="964"/>
                    <a:pt x="1088" y="430"/>
                    <a:pt x="1613" y="430"/>
                  </a:cubicBezTo>
                  <a:close/>
                  <a:moveTo>
                    <a:pt x="1628" y="0"/>
                  </a:moveTo>
                  <a:cubicBezTo>
                    <a:pt x="1480" y="0"/>
                    <a:pt x="1324" y="30"/>
                    <a:pt x="1165" y="96"/>
                  </a:cubicBezTo>
                  <a:cubicBezTo>
                    <a:pt x="1" y="583"/>
                    <a:pt x="344" y="2329"/>
                    <a:pt x="1613" y="2329"/>
                  </a:cubicBezTo>
                  <a:cubicBezTo>
                    <a:pt x="1918" y="2329"/>
                    <a:pt x="2214" y="2205"/>
                    <a:pt x="2433" y="1985"/>
                  </a:cubicBezTo>
                  <a:cubicBezTo>
                    <a:pt x="3208" y="1210"/>
                    <a:pt x="2572" y="0"/>
                    <a:pt x="1628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45"/>
            <p:cNvSpPr/>
            <p:nvPr/>
          </p:nvSpPr>
          <p:spPr>
            <a:xfrm>
              <a:off x="2777369" y="2969385"/>
              <a:ext cx="44017" cy="39696"/>
            </a:xfrm>
            <a:custGeom>
              <a:avLst/>
              <a:gdLst/>
              <a:ahLst/>
              <a:cxnLst/>
              <a:rect l="l" t="t" r="r" b="b"/>
              <a:pathLst>
                <a:path w="1681" h="1516" extrusionOk="0">
                  <a:moveTo>
                    <a:pt x="1369" y="1"/>
                  </a:moveTo>
                  <a:cubicBezTo>
                    <a:pt x="1319" y="1"/>
                    <a:pt x="1268" y="20"/>
                    <a:pt x="1221" y="66"/>
                  </a:cubicBezTo>
                  <a:lnTo>
                    <a:pt x="143" y="1153"/>
                  </a:lnTo>
                  <a:cubicBezTo>
                    <a:pt x="0" y="1287"/>
                    <a:pt x="96" y="1516"/>
                    <a:pt x="296" y="1516"/>
                  </a:cubicBezTo>
                  <a:cubicBezTo>
                    <a:pt x="344" y="1516"/>
                    <a:pt x="401" y="1497"/>
                    <a:pt x="439" y="1449"/>
                  </a:cubicBezTo>
                  <a:lnTo>
                    <a:pt x="1527" y="371"/>
                  </a:lnTo>
                  <a:cubicBezTo>
                    <a:pt x="1681" y="217"/>
                    <a:pt x="1536" y="1"/>
                    <a:pt x="1369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1" name="Google Shape;4041;p45"/>
          <p:cNvSpPr/>
          <p:nvPr/>
        </p:nvSpPr>
        <p:spPr>
          <a:xfrm>
            <a:off x="3388463" y="2833970"/>
            <a:ext cx="434711" cy="30123"/>
          </a:xfrm>
          <a:custGeom>
            <a:avLst/>
            <a:gdLst/>
            <a:ahLst/>
            <a:cxnLst/>
            <a:rect l="l" t="t" r="r" b="b"/>
            <a:pathLst>
              <a:path w="11573" h="802" extrusionOk="0">
                <a:moveTo>
                  <a:pt x="0" y="0"/>
                </a:moveTo>
                <a:lnTo>
                  <a:pt x="0" y="582"/>
                </a:lnTo>
                <a:cubicBezTo>
                  <a:pt x="0" y="706"/>
                  <a:pt x="105" y="802"/>
                  <a:pt x="219" y="802"/>
                </a:cubicBezTo>
                <a:lnTo>
                  <a:pt x="11343" y="802"/>
                </a:lnTo>
                <a:cubicBezTo>
                  <a:pt x="11467" y="802"/>
                  <a:pt x="11572" y="706"/>
                  <a:pt x="11572" y="582"/>
                </a:cubicBezTo>
                <a:lnTo>
                  <a:pt x="11572" y="0"/>
                </a:lnTo>
                <a:close/>
              </a:path>
            </a:pathLst>
          </a:custGeom>
          <a:solidFill>
            <a:srgbClr val="A4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2" name="Google Shape;4042;p45"/>
          <p:cNvGrpSpPr/>
          <p:nvPr/>
        </p:nvGrpSpPr>
        <p:grpSpPr>
          <a:xfrm>
            <a:off x="3388465" y="2402535"/>
            <a:ext cx="515318" cy="461942"/>
            <a:chOff x="2637986" y="1980142"/>
            <a:chExt cx="359232" cy="322023"/>
          </a:xfrm>
        </p:grpSpPr>
        <p:sp>
          <p:nvSpPr>
            <p:cNvPr id="4043" name="Google Shape;4043;p45"/>
            <p:cNvSpPr/>
            <p:nvPr/>
          </p:nvSpPr>
          <p:spPr>
            <a:xfrm>
              <a:off x="2637986" y="2064065"/>
              <a:ext cx="303039" cy="238100"/>
            </a:xfrm>
            <a:custGeom>
              <a:avLst/>
              <a:gdLst/>
              <a:ahLst/>
              <a:cxnLst/>
              <a:rect l="l" t="t" r="r" b="b"/>
              <a:pathLst>
                <a:path w="11573" h="9093" extrusionOk="0">
                  <a:moveTo>
                    <a:pt x="219" y="1"/>
                  </a:moveTo>
                  <a:cubicBezTo>
                    <a:pt x="105" y="1"/>
                    <a:pt x="0" y="105"/>
                    <a:pt x="0" y="220"/>
                  </a:cubicBezTo>
                  <a:lnTo>
                    <a:pt x="0" y="8873"/>
                  </a:lnTo>
                  <a:cubicBezTo>
                    <a:pt x="0" y="8997"/>
                    <a:pt x="105" y="9092"/>
                    <a:pt x="219" y="9092"/>
                  </a:cubicBezTo>
                  <a:lnTo>
                    <a:pt x="11343" y="9092"/>
                  </a:lnTo>
                  <a:cubicBezTo>
                    <a:pt x="11467" y="9092"/>
                    <a:pt x="11572" y="8997"/>
                    <a:pt x="11572" y="8873"/>
                  </a:cubicBezTo>
                  <a:lnTo>
                    <a:pt x="11572" y="1517"/>
                  </a:lnTo>
                  <a:lnTo>
                    <a:pt x="4684" y="1517"/>
                  </a:lnTo>
                  <a:lnTo>
                    <a:pt x="3234" y="67"/>
                  </a:lnTo>
                  <a:cubicBezTo>
                    <a:pt x="3196" y="29"/>
                    <a:pt x="3139" y="1"/>
                    <a:pt x="307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45"/>
            <p:cNvSpPr/>
            <p:nvPr/>
          </p:nvSpPr>
          <p:spPr>
            <a:xfrm>
              <a:off x="2638222" y="2064065"/>
              <a:ext cx="122441" cy="39749"/>
            </a:xfrm>
            <a:custGeom>
              <a:avLst/>
              <a:gdLst/>
              <a:ahLst/>
              <a:cxnLst/>
              <a:rect l="l" t="t" r="r" b="b"/>
              <a:pathLst>
                <a:path w="4676" h="1518" extrusionOk="0">
                  <a:moveTo>
                    <a:pt x="220" y="1"/>
                  </a:moveTo>
                  <a:cubicBezTo>
                    <a:pt x="96" y="1"/>
                    <a:pt x="1" y="105"/>
                    <a:pt x="1" y="220"/>
                  </a:cubicBezTo>
                  <a:lnTo>
                    <a:pt x="1" y="1517"/>
                  </a:lnTo>
                  <a:lnTo>
                    <a:pt x="4675" y="1517"/>
                  </a:lnTo>
                  <a:lnTo>
                    <a:pt x="3225" y="67"/>
                  </a:lnTo>
                  <a:cubicBezTo>
                    <a:pt x="3187" y="29"/>
                    <a:pt x="3130" y="1"/>
                    <a:pt x="307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45"/>
            <p:cNvSpPr/>
            <p:nvPr/>
          </p:nvSpPr>
          <p:spPr>
            <a:xfrm>
              <a:off x="2918742" y="2110019"/>
              <a:ext cx="22022" cy="192146"/>
            </a:xfrm>
            <a:custGeom>
              <a:avLst/>
              <a:gdLst/>
              <a:ahLst/>
              <a:cxnLst/>
              <a:rect l="l" t="t" r="r" b="b"/>
              <a:pathLst>
                <a:path w="841" h="7338" extrusionOk="0">
                  <a:moveTo>
                    <a:pt x="1" y="1"/>
                  </a:moveTo>
                  <a:lnTo>
                    <a:pt x="1" y="7337"/>
                  </a:lnTo>
                  <a:lnTo>
                    <a:pt x="621" y="7337"/>
                  </a:lnTo>
                  <a:cubicBezTo>
                    <a:pt x="736" y="7337"/>
                    <a:pt x="840" y="7242"/>
                    <a:pt x="840" y="7118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45"/>
            <p:cNvSpPr/>
            <p:nvPr/>
          </p:nvSpPr>
          <p:spPr>
            <a:xfrm>
              <a:off x="2835814" y="2103787"/>
              <a:ext cx="105211" cy="49149"/>
            </a:xfrm>
            <a:custGeom>
              <a:avLst/>
              <a:gdLst/>
              <a:ahLst/>
              <a:cxnLst/>
              <a:rect l="l" t="t" r="r" b="b"/>
              <a:pathLst>
                <a:path w="4018" h="1877" extrusionOk="0">
                  <a:moveTo>
                    <a:pt x="1" y="0"/>
                  </a:moveTo>
                  <a:cubicBezTo>
                    <a:pt x="656" y="1177"/>
                    <a:pt x="1888" y="1877"/>
                    <a:pt x="3196" y="1877"/>
                  </a:cubicBezTo>
                  <a:cubicBezTo>
                    <a:pt x="3468" y="1877"/>
                    <a:pt x="3743" y="1847"/>
                    <a:pt x="4017" y="1784"/>
                  </a:cubicBezTo>
                  <a:lnTo>
                    <a:pt x="4017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45"/>
            <p:cNvSpPr/>
            <p:nvPr/>
          </p:nvSpPr>
          <p:spPr>
            <a:xfrm>
              <a:off x="2842072" y="1980142"/>
              <a:ext cx="155146" cy="154884"/>
            </a:xfrm>
            <a:custGeom>
              <a:avLst/>
              <a:gdLst/>
              <a:ahLst/>
              <a:cxnLst/>
              <a:rect l="l" t="t" r="r" b="b"/>
              <a:pathLst>
                <a:path w="5925" h="5915" extrusionOk="0">
                  <a:moveTo>
                    <a:pt x="2958" y="0"/>
                  </a:moveTo>
                  <a:cubicBezTo>
                    <a:pt x="1326" y="0"/>
                    <a:pt x="0" y="1317"/>
                    <a:pt x="0" y="2958"/>
                  </a:cubicBezTo>
                  <a:cubicBezTo>
                    <a:pt x="0" y="4589"/>
                    <a:pt x="1326" y="5915"/>
                    <a:pt x="2958" y="5915"/>
                  </a:cubicBezTo>
                  <a:cubicBezTo>
                    <a:pt x="4598" y="5915"/>
                    <a:pt x="5925" y="4589"/>
                    <a:pt x="5925" y="2958"/>
                  </a:cubicBezTo>
                  <a:cubicBezTo>
                    <a:pt x="5925" y="1317"/>
                    <a:pt x="4598" y="0"/>
                    <a:pt x="2958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45"/>
            <p:cNvSpPr/>
            <p:nvPr/>
          </p:nvSpPr>
          <p:spPr>
            <a:xfrm>
              <a:off x="2885277" y="2043326"/>
              <a:ext cx="66719" cy="47997"/>
            </a:xfrm>
            <a:custGeom>
              <a:avLst/>
              <a:gdLst/>
              <a:ahLst/>
              <a:cxnLst/>
              <a:rect l="l" t="t" r="r" b="b"/>
              <a:pathLst>
                <a:path w="2548" h="1833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613"/>
                  </a:lnTo>
                  <a:cubicBezTo>
                    <a:pt x="1" y="1727"/>
                    <a:pt x="106" y="1832"/>
                    <a:pt x="230" y="1832"/>
                  </a:cubicBezTo>
                  <a:lnTo>
                    <a:pt x="2338" y="1832"/>
                  </a:lnTo>
                  <a:cubicBezTo>
                    <a:pt x="2452" y="1832"/>
                    <a:pt x="2548" y="1727"/>
                    <a:pt x="2548" y="1613"/>
                  </a:cubicBezTo>
                  <a:lnTo>
                    <a:pt x="2548" y="220"/>
                  </a:lnTo>
                  <a:cubicBezTo>
                    <a:pt x="2548" y="96"/>
                    <a:pt x="2452" y="1"/>
                    <a:pt x="232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45"/>
            <p:cNvSpPr/>
            <p:nvPr/>
          </p:nvSpPr>
          <p:spPr>
            <a:xfrm>
              <a:off x="2723166" y="2183232"/>
              <a:ext cx="33255" cy="33229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220" y="0"/>
                  </a:moveTo>
                  <a:cubicBezTo>
                    <a:pt x="96" y="0"/>
                    <a:pt x="0" y="95"/>
                    <a:pt x="0" y="220"/>
                  </a:cubicBezTo>
                  <a:lnTo>
                    <a:pt x="0" y="1049"/>
                  </a:lnTo>
                  <a:cubicBezTo>
                    <a:pt x="0" y="1164"/>
                    <a:pt x="96" y="1269"/>
                    <a:pt x="220" y="1269"/>
                  </a:cubicBezTo>
                  <a:lnTo>
                    <a:pt x="1050" y="1269"/>
                  </a:lnTo>
                  <a:cubicBezTo>
                    <a:pt x="1174" y="1269"/>
                    <a:pt x="1269" y="1164"/>
                    <a:pt x="1269" y="1049"/>
                  </a:cubicBezTo>
                  <a:lnTo>
                    <a:pt x="1269" y="220"/>
                  </a:lnTo>
                  <a:cubicBezTo>
                    <a:pt x="1269" y="95"/>
                    <a:pt x="1174" y="0"/>
                    <a:pt x="105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45"/>
            <p:cNvSpPr/>
            <p:nvPr/>
          </p:nvSpPr>
          <p:spPr>
            <a:xfrm>
              <a:off x="2770613" y="2177734"/>
              <a:ext cx="91962" cy="10762"/>
            </a:xfrm>
            <a:custGeom>
              <a:avLst/>
              <a:gdLst/>
              <a:ahLst/>
              <a:cxnLst/>
              <a:rect l="l" t="t" r="r" b="b"/>
              <a:pathLst>
                <a:path w="3512" h="411" extrusionOk="0">
                  <a:moveTo>
                    <a:pt x="258" y="0"/>
                  </a:moveTo>
                  <a:cubicBezTo>
                    <a:pt x="1" y="19"/>
                    <a:pt x="1" y="391"/>
                    <a:pt x="258" y="410"/>
                  </a:cubicBezTo>
                  <a:lnTo>
                    <a:pt x="3254" y="410"/>
                  </a:lnTo>
                  <a:cubicBezTo>
                    <a:pt x="3511" y="391"/>
                    <a:pt x="3511" y="19"/>
                    <a:pt x="325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45"/>
            <p:cNvSpPr/>
            <p:nvPr/>
          </p:nvSpPr>
          <p:spPr>
            <a:xfrm>
              <a:off x="2770613" y="2194204"/>
              <a:ext cx="92800" cy="11050"/>
            </a:xfrm>
            <a:custGeom>
              <a:avLst/>
              <a:gdLst/>
              <a:ahLst/>
              <a:cxnLst/>
              <a:rect l="l" t="t" r="r" b="b"/>
              <a:pathLst>
                <a:path w="3544" h="422" extrusionOk="0">
                  <a:moveTo>
                    <a:pt x="3272" y="0"/>
                  </a:moveTo>
                  <a:cubicBezTo>
                    <a:pt x="3266" y="0"/>
                    <a:pt x="3260" y="0"/>
                    <a:pt x="3254" y="1"/>
                  </a:cubicBezTo>
                  <a:lnTo>
                    <a:pt x="258" y="1"/>
                  </a:lnTo>
                  <a:cubicBezTo>
                    <a:pt x="1" y="20"/>
                    <a:pt x="1" y="402"/>
                    <a:pt x="258" y="421"/>
                  </a:cubicBezTo>
                  <a:lnTo>
                    <a:pt x="3254" y="421"/>
                  </a:lnTo>
                  <a:cubicBezTo>
                    <a:pt x="3260" y="421"/>
                    <a:pt x="3266" y="421"/>
                    <a:pt x="3272" y="421"/>
                  </a:cubicBezTo>
                  <a:cubicBezTo>
                    <a:pt x="3544" y="421"/>
                    <a:pt x="3544" y="0"/>
                    <a:pt x="327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45"/>
            <p:cNvSpPr/>
            <p:nvPr/>
          </p:nvSpPr>
          <p:spPr>
            <a:xfrm>
              <a:off x="2770613" y="2210962"/>
              <a:ext cx="91962" cy="10762"/>
            </a:xfrm>
            <a:custGeom>
              <a:avLst/>
              <a:gdLst/>
              <a:ahLst/>
              <a:cxnLst/>
              <a:rect l="l" t="t" r="r" b="b"/>
              <a:pathLst>
                <a:path w="3512" h="411" extrusionOk="0">
                  <a:moveTo>
                    <a:pt x="258" y="0"/>
                  </a:moveTo>
                  <a:cubicBezTo>
                    <a:pt x="1" y="19"/>
                    <a:pt x="1" y="391"/>
                    <a:pt x="258" y="410"/>
                  </a:cubicBezTo>
                  <a:lnTo>
                    <a:pt x="3254" y="410"/>
                  </a:lnTo>
                  <a:cubicBezTo>
                    <a:pt x="3511" y="391"/>
                    <a:pt x="3511" y="19"/>
                    <a:pt x="325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45"/>
            <p:cNvSpPr/>
            <p:nvPr/>
          </p:nvSpPr>
          <p:spPr>
            <a:xfrm>
              <a:off x="2909420" y="2057780"/>
              <a:ext cx="20686" cy="10814"/>
            </a:xfrm>
            <a:custGeom>
              <a:avLst/>
              <a:gdLst/>
              <a:ahLst/>
              <a:cxnLst/>
              <a:rect l="l" t="t" r="r" b="b"/>
              <a:pathLst>
                <a:path w="790" h="413" extrusionOk="0">
                  <a:moveTo>
                    <a:pt x="264" y="1"/>
                  </a:moveTo>
                  <a:cubicBezTo>
                    <a:pt x="0" y="1"/>
                    <a:pt x="3" y="413"/>
                    <a:pt x="272" y="413"/>
                  </a:cubicBezTo>
                  <a:cubicBezTo>
                    <a:pt x="278" y="413"/>
                    <a:pt x="284" y="413"/>
                    <a:pt x="290" y="412"/>
                  </a:cubicBezTo>
                  <a:lnTo>
                    <a:pt x="500" y="412"/>
                  </a:lnTo>
                  <a:cubicBezTo>
                    <a:pt x="506" y="413"/>
                    <a:pt x="512" y="413"/>
                    <a:pt x="518" y="413"/>
                  </a:cubicBezTo>
                  <a:cubicBezTo>
                    <a:pt x="787" y="413"/>
                    <a:pt x="790" y="1"/>
                    <a:pt x="526" y="1"/>
                  </a:cubicBezTo>
                  <a:cubicBezTo>
                    <a:pt x="518" y="1"/>
                    <a:pt x="509" y="1"/>
                    <a:pt x="500" y="2"/>
                  </a:cubicBezTo>
                  <a:lnTo>
                    <a:pt x="290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45"/>
            <p:cNvSpPr/>
            <p:nvPr/>
          </p:nvSpPr>
          <p:spPr>
            <a:xfrm>
              <a:off x="2914264" y="2058016"/>
              <a:ext cx="10762" cy="18827"/>
            </a:xfrm>
            <a:custGeom>
              <a:avLst/>
              <a:gdLst/>
              <a:ahLst/>
              <a:cxnLst/>
              <a:rect l="l" t="t" r="r" b="b"/>
              <a:pathLst>
                <a:path w="411" h="719" extrusionOk="0">
                  <a:moveTo>
                    <a:pt x="205" y="0"/>
                  </a:moveTo>
                  <a:cubicBezTo>
                    <a:pt x="108" y="0"/>
                    <a:pt x="10" y="65"/>
                    <a:pt x="0" y="193"/>
                  </a:cubicBezTo>
                  <a:lnTo>
                    <a:pt x="0" y="508"/>
                  </a:lnTo>
                  <a:cubicBezTo>
                    <a:pt x="0" y="623"/>
                    <a:pt x="86" y="718"/>
                    <a:pt x="201" y="718"/>
                  </a:cubicBezTo>
                  <a:cubicBezTo>
                    <a:pt x="315" y="718"/>
                    <a:pt x="410" y="623"/>
                    <a:pt x="410" y="508"/>
                  </a:cubicBezTo>
                  <a:lnTo>
                    <a:pt x="410" y="193"/>
                  </a:lnTo>
                  <a:cubicBezTo>
                    <a:pt x="401" y="65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45"/>
            <p:cNvSpPr/>
            <p:nvPr/>
          </p:nvSpPr>
          <p:spPr>
            <a:xfrm>
              <a:off x="2898265" y="2004363"/>
              <a:ext cx="40744" cy="38989"/>
            </a:xfrm>
            <a:custGeom>
              <a:avLst/>
              <a:gdLst/>
              <a:ahLst/>
              <a:cxnLst/>
              <a:rect l="l" t="t" r="r" b="b"/>
              <a:pathLst>
                <a:path w="1556" h="1489" extrusionOk="0">
                  <a:moveTo>
                    <a:pt x="783" y="1"/>
                  </a:moveTo>
                  <a:cubicBezTo>
                    <a:pt x="354" y="1"/>
                    <a:pt x="1" y="344"/>
                    <a:pt x="1" y="773"/>
                  </a:cubicBezTo>
                  <a:lnTo>
                    <a:pt x="1" y="1489"/>
                  </a:lnTo>
                  <a:lnTo>
                    <a:pt x="420" y="1489"/>
                  </a:lnTo>
                  <a:lnTo>
                    <a:pt x="420" y="773"/>
                  </a:lnTo>
                  <a:cubicBezTo>
                    <a:pt x="420" y="535"/>
                    <a:pt x="599" y="416"/>
                    <a:pt x="778" y="416"/>
                  </a:cubicBezTo>
                  <a:cubicBezTo>
                    <a:pt x="957" y="416"/>
                    <a:pt x="1136" y="535"/>
                    <a:pt x="1136" y="773"/>
                  </a:cubicBezTo>
                  <a:lnTo>
                    <a:pt x="1136" y="1489"/>
                  </a:lnTo>
                  <a:lnTo>
                    <a:pt x="1556" y="1489"/>
                  </a:lnTo>
                  <a:lnTo>
                    <a:pt x="1556" y="773"/>
                  </a:lnTo>
                  <a:cubicBezTo>
                    <a:pt x="1556" y="344"/>
                    <a:pt x="1203" y="1"/>
                    <a:pt x="78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6" name="Google Shape;4056;p45"/>
          <p:cNvGrpSpPr/>
          <p:nvPr/>
        </p:nvGrpSpPr>
        <p:grpSpPr>
          <a:xfrm>
            <a:off x="1478494" y="4363256"/>
            <a:ext cx="463370" cy="515093"/>
            <a:chOff x="1306531" y="3346972"/>
            <a:chExt cx="323018" cy="359075"/>
          </a:xfrm>
        </p:grpSpPr>
        <p:sp>
          <p:nvSpPr>
            <p:cNvPr id="4057" name="Google Shape;4057;p45"/>
            <p:cNvSpPr/>
            <p:nvPr/>
          </p:nvSpPr>
          <p:spPr>
            <a:xfrm>
              <a:off x="1314020" y="3592614"/>
              <a:ext cx="98194" cy="97880"/>
            </a:xfrm>
            <a:custGeom>
              <a:avLst/>
              <a:gdLst/>
              <a:ahLst/>
              <a:cxnLst/>
              <a:rect l="l" t="t" r="r" b="b"/>
              <a:pathLst>
                <a:path w="3750" h="3738" extrusionOk="0">
                  <a:moveTo>
                    <a:pt x="2280" y="0"/>
                  </a:moveTo>
                  <a:lnTo>
                    <a:pt x="0" y="2280"/>
                  </a:lnTo>
                  <a:lnTo>
                    <a:pt x="1384" y="3673"/>
                  </a:lnTo>
                  <a:cubicBezTo>
                    <a:pt x="1427" y="3716"/>
                    <a:pt x="1484" y="3737"/>
                    <a:pt x="1541" y="3737"/>
                  </a:cubicBezTo>
                  <a:cubicBezTo>
                    <a:pt x="1598" y="3737"/>
                    <a:pt x="1656" y="3716"/>
                    <a:pt x="1698" y="3673"/>
                  </a:cubicBezTo>
                  <a:lnTo>
                    <a:pt x="1842" y="3530"/>
                  </a:lnTo>
                  <a:cubicBezTo>
                    <a:pt x="1927" y="3435"/>
                    <a:pt x="1927" y="3301"/>
                    <a:pt x="1842" y="3215"/>
                  </a:cubicBezTo>
                  <a:lnTo>
                    <a:pt x="1574" y="2948"/>
                  </a:lnTo>
                  <a:cubicBezTo>
                    <a:pt x="1489" y="2862"/>
                    <a:pt x="1489" y="2719"/>
                    <a:pt x="1574" y="2633"/>
                  </a:cubicBezTo>
                  <a:lnTo>
                    <a:pt x="1718" y="2490"/>
                  </a:lnTo>
                  <a:cubicBezTo>
                    <a:pt x="1760" y="2447"/>
                    <a:pt x="1815" y="2426"/>
                    <a:pt x="1871" y="2426"/>
                  </a:cubicBezTo>
                  <a:cubicBezTo>
                    <a:pt x="1927" y="2426"/>
                    <a:pt x="1985" y="2447"/>
                    <a:pt x="2032" y="2490"/>
                  </a:cubicBezTo>
                  <a:lnTo>
                    <a:pt x="2299" y="2757"/>
                  </a:lnTo>
                  <a:cubicBezTo>
                    <a:pt x="2342" y="2800"/>
                    <a:pt x="2397" y="2822"/>
                    <a:pt x="2452" y="2822"/>
                  </a:cubicBezTo>
                  <a:cubicBezTo>
                    <a:pt x="2507" y="2822"/>
                    <a:pt x="2562" y="2800"/>
                    <a:pt x="2605" y="2757"/>
                  </a:cubicBezTo>
                  <a:lnTo>
                    <a:pt x="2757" y="2614"/>
                  </a:lnTo>
                  <a:cubicBezTo>
                    <a:pt x="2843" y="2528"/>
                    <a:pt x="2843" y="2385"/>
                    <a:pt x="2757" y="2299"/>
                  </a:cubicBezTo>
                  <a:lnTo>
                    <a:pt x="2481" y="2032"/>
                  </a:lnTo>
                  <a:cubicBezTo>
                    <a:pt x="2395" y="1946"/>
                    <a:pt x="2395" y="1803"/>
                    <a:pt x="2481" y="1717"/>
                  </a:cubicBezTo>
                  <a:lnTo>
                    <a:pt x="2624" y="1574"/>
                  </a:lnTo>
                  <a:cubicBezTo>
                    <a:pt x="2667" y="1531"/>
                    <a:pt x="2724" y="1510"/>
                    <a:pt x="2781" y="1510"/>
                  </a:cubicBezTo>
                  <a:cubicBezTo>
                    <a:pt x="2838" y="1510"/>
                    <a:pt x="2896" y="1531"/>
                    <a:pt x="2939" y="1574"/>
                  </a:cubicBezTo>
                  <a:lnTo>
                    <a:pt x="3206" y="1851"/>
                  </a:lnTo>
                  <a:cubicBezTo>
                    <a:pt x="3249" y="1894"/>
                    <a:pt x="3306" y="1915"/>
                    <a:pt x="3363" y="1915"/>
                  </a:cubicBezTo>
                  <a:cubicBezTo>
                    <a:pt x="3420" y="1915"/>
                    <a:pt x="3478" y="1894"/>
                    <a:pt x="3521" y="1851"/>
                  </a:cubicBezTo>
                  <a:lnTo>
                    <a:pt x="3664" y="1698"/>
                  </a:lnTo>
                  <a:cubicBezTo>
                    <a:pt x="3750" y="1612"/>
                    <a:pt x="3750" y="1479"/>
                    <a:pt x="3664" y="1393"/>
                  </a:cubicBezTo>
                  <a:lnTo>
                    <a:pt x="2280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45"/>
            <p:cNvSpPr/>
            <p:nvPr/>
          </p:nvSpPr>
          <p:spPr>
            <a:xfrm>
              <a:off x="1444657" y="3534326"/>
              <a:ext cx="170909" cy="171721"/>
            </a:xfrm>
            <a:custGeom>
              <a:avLst/>
              <a:gdLst/>
              <a:ahLst/>
              <a:cxnLst/>
              <a:rect l="l" t="t" r="r" b="b"/>
              <a:pathLst>
                <a:path w="6527" h="6558" extrusionOk="0">
                  <a:moveTo>
                    <a:pt x="2243" y="0"/>
                  </a:moveTo>
                  <a:cubicBezTo>
                    <a:pt x="2165" y="0"/>
                    <a:pt x="2090" y="46"/>
                    <a:pt x="2061" y="127"/>
                  </a:cubicBezTo>
                  <a:lnTo>
                    <a:pt x="1613" y="1368"/>
                  </a:lnTo>
                  <a:cubicBezTo>
                    <a:pt x="554" y="1950"/>
                    <a:pt x="1" y="3142"/>
                    <a:pt x="239" y="4325"/>
                  </a:cubicBezTo>
                  <a:cubicBezTo>
                    <a:pt x="516" y="5729"/>
                    <a:pt x="1726" y="6558"/>
                    <a:pt x="2966" y="6558"/>
                  </a:cubicBezTo>
                  <a:cubicBezTo>
                    <a:pt x="3690" y="6558"/>
                    <a:pt x="4424" y="6276"/>
                    <a:pt x="4990" y="5661"/>
                  </a:cubicBezTo>
                  <a:cubicBezTo>
                    <a:pt x="6526" y="4001"/>
                    <a:pt x="5524" y="1291"/>
                    <a:pt x="3273" y="1034"/>
                  </a:cubicBezTo>
                  <a:lnTo>
                    <a:pt x="2386" y="61"/>
                  </a:lnTo>
                  <a:cubicBezTo>
                    <a:pt x="2345" y="19"/>
                    <a:pt x="2293" y="0"/>
                    <a:pt x="224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45"/>
            <p:cNvSpPr/>
            <p:nvPr/>
          </p:nvSpPr>
          <p:spPr>
            <a:xfrm>
              <a:off x="1503364" y="3585125"/>
              <a:ext cx="36240" cy="39723"/>
            </a:xfrm>
            <a:custGeom>
              <a:avLst/>
              <a:gdLst/>
              <a:ahLst/>
              <a:cxnLst/>
              <a:rect l="l" t="t" r="r" b="b"/>
              <a:pathLst>
                <a:path w="1384" h="1517" extrusionOk="0">
                  <a:moveTo>
                    <a:pt x="697" y="0"/>
                  </a:moveTo>
                  <a:cubicBezTo>
                    <a:pt x="306" y="0"/>
                    <a:pt x="1" y="315"/>
                    <a:pt x="1" y="696"/>
                  </a:cubicBezTo>
                  <a:lnTo>
                    <a:pt x="1" y="1307"/>
                  </a:lnTo>
                  <a:cubicBezTo>
                    <a:pt x="1" y="1421"/>
                    <a:pt x="87" y="1517"/>
                    <a:pt x="211" y="1517"/>
                  </a:cubicBezTo>
                  <a:cubicBezTo>
                    <a:pt x="315" y="1517"/>
                    <a:pt x="411" y="1421"/>
                    <a:pt x="411" y="1307"/>
                  </a:cubicBezTo>
                  <a:lnTo>
                    <a:pt x="411" y="696"/>
                  </a:lnTo>
                  <a:cubicBezTo>
                    <a:pt x="411" y="510"/>
                    <a:pt x="552" y="417"/>
                    <a:pt x="692" y="417"/>
                  </a:cubicBezTo>
                  <a:cubicBezTo>
                    <a:pt x="833" y="417"/>
                    <a:pt x="974" y="510"/>
                    <a:pt x="974" y="696"/>
                  </a:cubicBezTo>
                  <a:cubicBezTo>
                    <a:pt x="983" y="825"/>
                    <a:pt x="1081" y="890"/>
                    <a:pt x="1179" y="890"/>
                  </a:cubicBezTo>
                  <a:cubicBezTo>
                    <a:pt x="1277" y="890"/>
                    <a:pt x="1374" y="825"/>
                    <a:pt x="1384" y="696"/>
                  </a:cubicBezTo>
                  <a:cubicBezTo>
                    <a:pt x="1384" y="315"/>
                    <a:pt x="1079" y="0"/>
                    <a:pt x="697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45"/>
            <p:cNvSpPr/>
            <p:nvPr/>
          </p:nvSpPr>
          <p:spPr>
            <a:xfrm>
              <a:off x="1492628" y="3619584"/>
              <a:ext cx="57476" cy="41241"/>
            </a:xfrm>
            <a:custGeom>
              <a:avLst/>
              <a:gdLst/>
              <a:ahLst/>
              <a:cxnLst/>
              <a:rect l="l" t="t" r="r" b="b"/>
              <a:pathLst>
                <a:path w="2195" h="1575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346"/>
                  </a:lnTo>
                  <a:cubicBezTo>
                    <a:pt x="0" y="1470"/>
                    <a:pt x="105" y="1575"/>
                    <a:pt x="229" y="1575"/>
                  </a:cubicBezTo>
                  <a:lnTo>
                    <a:pt x="1975" y="1575"/>
                  </a:lnTo>
                  <a:cubicBezTo>
                    <a:pt x="2099" y="1565"/>
                    <a:pt x="2195" y="1470"/>
                    <a:pt x="2195" y="1346"/>
                  </a:cubicBezTo>
                  <a:lnTo>
                    <a:pt x="2195" y="220"/>
                  </a:lnTo>
                  <a:cubicBezTo>
                    <a:pt x="2195" y="96"/>
                    <a:pt x="2090" y="1"/>
                    <a:pt x="197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45"/>
            <p:cNvSpPr/>
            <p:nvPr/>
          </p:nvSpPr>
          <p:spPr>
            <a:xfrm>
              <a:off x="1306531" y="3459463"/>
              <a:ext cx="200368" cy="202122"/>
            </a:xfrm>
            <a:custGeom>
              <a:avLst/>
              <a:gdLst/>
              <a:ahLst/>
              <a:cxnLst/>
              <a:rect l="l" t="t" r="r" b="b"/>
              <a:pathLst>
                <a:path w="7652" h="7719" extrusionOk="0">
                  <a:moveTo>
                    <a:pt x="6955" y="0"/>
                  </a:moveTo>
                  <a:lnTo>
                    <a:pt x="86" y="6860"/>
                  </a:lnTo>
                  <a:cubicBezTo>
                    <a:pt x="0" y="6945"/>
                    <a:pt x="0" y="7089"/>
                    <a:pt x="86" y="7174"/>
                  </a:cubicBezTo>
                  <a:lnTo>
                    <a:pt x="630" y="7718"/>
                  </a:lnTo>
                  <a:lnTo>
                    <a:pt x="7651" y="697"/>
                  </a:lnTo>
                  <a:lnTo>
                    <a:pt x="6955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45"/>
            <p:cNvSpPr/>
            <p:nvPr/>
          </p:nvSpPr>
          <p:spPr>
            <a:xfrm>
              <a:off x="1470633" y="3462710"/>
              <a:ext cx="33019" cy="32993"/>
            </a:xfrm>
            <a:custGeom>
              <a:avLst/>
              <a:gdLst/>
              <a:ahLst/>
              <a:cxnLst/>
              <a:rect l="l" t="t" r="r" b="b"/>
              <a:pathLst>
                <a:path w="1261" h="1260" extrusionOk="0">
                  <a:moveTo>
                    <a:pt x="554" y="0"/>
                  </a:moveTo>
                  <a:lnTo>
                    <a:pt x="1" y="554"/>
                  </a:lnTo>
                  <a:cubicBezTo>
                    <a:pt x="211" y="811"/>
                    <a:pt x="449" y="1040"/>
                    <a:pt x="707" y="1260"/>
                  </a:cubicBezTo>
                  <a:lnTo>
                    <a:pt x="1260" y="70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45"/>
            <p:cNvSpPr/>
            <p:nvPr/>
          </p:nvSpPr>
          <p:spPr>
            <a:xfrm>
              <a:off x="1450156" y="3346972"/>
              <a:ext cx="179393" cy="158995"/>
            </a:xfrm>
            <a:custGeom>
              <a:avLst/>
              <a:gdLst/>
              <a:ahLst/>
              <a:cxnLst/>
              <a:rect l="l" t="t" r="r" b="b"/>
              <a:pathLst>
                <a:path w="6851" h="6072" extrusionOk="0">
                  <a:moveTo>
                    <a:pt x="2872" y="825"/>
                  </a:moveTo>
                  <a:cubicBezTo>
                    <a:pt x="3511" y="825"/>
                    <a:pt x="4219" y="1121"/>
                    <a:pt x="4780" y="1683"/>
                  </a:cubicBezTo>
                  <a:cubicBezTo>
                    <a:pt x="5744" y="2646"/>
                    <a:pt x="5925" y="4029"/>
                    <a:pt x="5171" y="4783"/>
                  </a:cubicBezTo>
                  <a:cubicBezTo>
                    <a:pt x="4860" y="5094"/>
                    <a:pt x="4437" y="5245"/>
                    <a:pt x="3979" y="5245"/>
                  </a:cubicBezTo>
                  <a:cubicBezTo>
                    <a:pt x="3342" y="5245"/>
                    <a:pt x="2637" y="4953"/>
                    <a:pt x="2071" y="4392"/>
                  </a:cubicBezTo>
                  <a:cubicBezTo>
                    <a:pt x="1107" y="3428"/>
                    <a:pt x="936" y="2035"/>
                    <a:pt x="1680" y="1291"/>
                  </a:cubicBezTo>
                  <a:cubicBezTo>
                    <a:pt x="1990" y="977"/>
                    <a:pt x="2414" y="825"/>
                    <a:pt x="2872" y="825"/>
                  </a:cubicBezTo>
                  <a:close/>
                  <a:moveTo>
                    <a:pt x="2665" y="1"/>
                  </a:moveTo>
                  <a:cubicBezTo>
                    <a:pt x="2037" y="1"/>
                    <a:pt x="1457" y="207"/>
                    <a:pt x="1031" y="633"/>
                  </a:cubicBezTo>
                  <a:cubicBezTo>
                    <a:pt x="1" y="1663"/>
                    <a:pt x="239" y="3571"/>
                    <a:pt x="1565" y="4897"/>
                  </a:cubicBezTo>
                  <a:cubicBezTo>
                    <a:pt x="2336" y="5669"/>
                    <a:pt x="3304" y="6072"/>
                    <a:pt x="4180" y="6072"/>
                  </a:cubicBezTo>
                  <a:cubicBezTo>
                    <a:pt x="4810" y="6072"/>
                    <a:pt x="5393" y="5863"/>
                    <a:pt x="5820" y="5432"/>
                  </a:cubicBezTo>
                  <a:cubicBezTo>
                    <a:pt x="6850" y="4411"/>
                    <a:pt x="6612" y="2503"/>
                    <a:pt x="5286" y="1177"/>
                  </a:cubicBezTo>
                  <a:cubicBezTo>
                    <a:pt x="4513" y="404"/>
                    <a:pt x="3542" y="1"/>
                    <a:pt x="266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45"/>
            <p:cNvSpPr/>
            <p:nvPr/>
          </p:nvSpPr>
          <p:spPr>
            <a:xfrm>
              <a:off x="1511272" y="3631551"/>
              <a:ext cx="19613" cy="10814"/>
            </a:xfrm>
            <a:custGeom>
              <a:avLst/>
              <a:gdLst/>
              <a:ahLst/>
              <a:cxnLst/>
              <a:rect l="l" t="t" r="r" b="b"/>
              <a:pathLst>
                <a:path w="749" h="413" extrusionOk="0">
                  <a:moveTo>
                    <a:pt x="264" y="0"/>
                  </a:moveTo>
                  <a:cubicBezTo>
                    <a:pt x="0" y="0"/>
                    <a:pt x="3" y="412"/>
                    <a:pt x="272" y="412"/>
                  </a:cubicBezTo>
                  <a:cubicBezTo>
                    <a:pt x="278" y="412"/>
                    <a:pt x="284" y="412"/>
                    <a:pt x="290" y="412"/>
                  </a:cubicBezTo>
                  <a:lnTo>
                    <a:pt x="490" y="412"/>
                  </a:lnTo>
                  <a:cubicBezTo>
                    <a:pt x="748" y="393"/>
                    <a:pt x="748" y="21"/>
                    <a:pt x="490" y="1"/>
                  </a:cubicBezTo>
                  <a:lnTo>
                    <a:pt x="290" y="1"/>
                  </a:lnTo>
                  <a:cubicBezTo>
                    <a:pt x="281" y="1"/>
                    <a:pt x="272" y="0"/>
                    <a:pt x="26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45"/>
            <p:cNvSpPr/>
            <p:nvPr/>
          </p:nvSpPr>
          <p:spPr>
            <a:xfrm>
              <a:off x="1516116" y="3631760"/>
              <a:ext cx="10762" cy="18827"/>
            </a:xfrm>
            <a:custGeom>
              <a:avLst/>
              <a:gdLst/>
              <a:ahLst/>
              <a:cxnLst/>
              <a:rect l="l" t="t" r="r" b="b"/>
              <a:pathLst>
                <a:path w="411" h="719" extrusionOk="0">
                  <a:moveTo>
                    <a:pt x="205" y="1"/>
                  </a:moveTo>
                  <a:cubicBezTo>
                    <a:pt x="108" y="1"/>
                    <a:pt x="10" y="65"/>
                    <a:pt x="0" y="194"/>
                  </a:cubicBezTo>
                  <a:lnTo>
                    <a:pt x="0" y="518"/>
                  </a:lnTo>
                  <a:cubicBezTo>
                    <a:pt x="0" y="633"/>
                    <a:pt x="86" y="718"/>
                    <a:pt x="210" y="718"/>
                  </a:cubicBezTo>
                  <a:cubicBezTo>
                    <a:pt x="315" y="718"/>
                    <a:pt x="410" y="623"/>
                    <a:pt x="410" y="518"/>
                  </a:cubicBezTo>
                  <a:lnTo>
                    <a:pt x="410" y="194"/>
                  </a:lnTo>
                  <a:cubicBezTo>
                    <a:pt x="401" y="65"/>
                    <a:pt x="303" y="1"/>
                    <a:pt x="20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6" name="Google Shape;4066;p45"/>
          <p:cNvGrpSpPr/>
          <p:nvPr/>
        </p:nvGrpSpPr>
        <p:grpSpPr>
          <a:xfrm>
            <a:off x="1480637" y="3024867"/>
            <a:ext cx="516783" cy="512275"/>
            <a:chOff x="1308024" y="2413975"/>
            <a:chExt cx="360253" cy="357111"/>
          </a:xfrm>
        </p:grpSpPr>
        <p:sp>
          <p:nvSpPr>
            <p:cNvPr id="4067" name="Google Shape;4067;p45"/>
            <p:cNvSpPr/>
            <p:nvPr/>
          </p:nvSpPr>
          <p:spPr>
            <a:xfrm>
              <a:off x="1403939" y="2569173"/>
              <a:ext cx="212622" cy="201913"/>
            </a:xfrm>
            <a:custGeom>
              <a:avLst/>
              <a:gdLst/>
              <a:ahLst/>
              <a:cxnLst/>
              <a:rect l="l" t="t" r="r" b="b"/>
              <a:pathLst>
                <a:path w="8120" h="7711" extrusionOk="0">
                  <a:moveTo>
                    <a:pt x="6078" y="0"/>
                  </a:moveTo>
                  <a:lnTo>
                    <a:pt x="5257" y="830"/>
                  </a:lnTo>
                  <a:cubicBezTo>
                    <a:pt x="5210" y="878"/>
                    <a:pt x="5162" y="916"/>
                    <a:pt x="5114" y="954"/>
                  </a:cubicBezTo>
                  <a:cubicBezTo>
                    <a:pt x="4924" y="1093"/>
                    <a:pt x="4686" y="1176"/>
                    <a:pt x="4437" y="1176"/>
                  </a:cubicBezTo>
                  <a:cubicBezTo>
                    <a:pt x="4412" y="1176"/>
                    <a:pt x="4386" y="1175"/>
                    <a:pt x="4360" y="1174"/>
                  </a:cubicBezTo>
                  <a:cubicBezTo>
                    <a:pt x="3702" y="1135"/>
                    <a:pt x="2605" y="1059"/>
                    <a:pt x="2147" y="916"/>
                  </a:cubicBezTo>
                  <a:cubicBezTo>
                    <a:pt x="2142" y="915"/>
                    <a:pt x="2137" y="914"/>
                    <a:pt x="2132" y="914"/>
                  </a:cubicBezTo>
                  <a:cubicBezTo>
                    <a:pt x="2035" y="914"/>
                    <a:pt x="1880" y="1155"/>
                    <a:pt x="1880" y="1155"/>
                  </a:cubicBezTo>
                  <a:cubicBezTo>
                    <a:pt x="1804" y="1431"/>
                    <a:pt x="1918" y="1727"/>
                    <a:pt x="2176" y="1870"/>
                  </a:cubicBezTo>
                  <a:lnTo>
                    <a:pt x="3311" y="2328"/>
                  </a:lnTo>
                  <a:lnTo>
                    <a:pt x="697" y="4932"/>
                  </a:lnTo>
                  <a:lnTo>
                    <a:pt x="172" y="5467"/>
                  </a:lnTo>
                  <a:cubicBezTo>
                    <a:pt x="1" y="5629"/>
                    <a:pt x="1" y="5896"/>
                    <a:pt x="172" y="6058"/>
                  </a:cubicBezTo>
                  <a:lnTo>
                    <a:pt x="201" y="6096"/>
                  </a:lnTo>
                  <a:cubicBezTo>
                    <a:pt x="282" y="6177"/>
                    <a:pt x="389" y="6218"/>
                    <a:pt x="498" y="6218"/>
                  </a:cubicBezTo>
                  <a:cubicBezTo>
                    <a:pt x="607" y="6218"/>
                    <a:pt x="716" y="6177"/>
                    <a:pt x="802" y="6096"/>
                  </a:cubicBezTo>
                  <a:lnTo>
                    <a:pt x="892" y="5998"/>
                  </a:lnTo>
                  <a:lnTo>
                    <a:pt x="892" y="5998"/>
                  </a:lnTo>
                  <a:cubicBezTo>
                    <a:pt x="888" y="6004"/>
                    <a:pt x="883" y="6011"/>
                    <a:pt x="878" y="6020"/>
                  </a:cubicBezTo>
                  <a:cubicBezTo>
                    <a:pt x="745" y="6182"/>
                    <a:pt x="754" y="6411"/>
                    <a:pt x="907" y="6564"/>
                  </a:cubicBezTo>
                  <a:lnTo>
                    <a:pt x="955" y="6611"/>
                  </a:lnTo>
                  <a:cubicBezTo>
                    <a:pt x="1031" y="6688"/>
                    <a:pt x="1136" y="6726"/>
                    <a:pt x="1241" y="6726"/>
                  </a:cubicBezTo>
                  <a:cubicBezTo>
                    <a:pt x="1346" y="6726"/>
                    <a:pt x="1451" y="6688"/>
                    <a:pt x="1527" y="6611"/>
                  </a:cubicBezTo>
                  <a:lnTo>
                    <a:pt x="1613" y="6526"/>
                  </a:lnTo>
                  <a:lnTo>
                    <a:pt x="1594" y="6554"/>
                  </a:lnTo>
                  <a:cubicBezTo>
                    <a:pt x="1460" y="6707"/>
                    <a:pt x="1470" y="6945"/>
                    <a:pt x="1613" y="7088"/>
                  </a:cubicBezTo>
                  <a:lnTo>
                    <a:pt x="1670" y="7146"/>
                  </a:lnTo>
                  <a:cubicBezTo>
                    <a:pt x="1747" y="7227"/>
                    <a:pt x="1849" y="7267"/>
                    <a:pt x="1953" y="7267"/>
                  </a:cubicBezTo>
                  <a:cubicBezTo>
                    <a:pt x="2057" y="7267"/>
                    <a:pt x="2162" y="7227"/>
                    <a:pt x="2243" y="7146"/>
                  </a:cubicBezTo>
                  <a:lnTo>
                    <a:pt x="2386" y="7003"/>
                  </a:lnTo>
                  <a:lnTo>
                    <a:pt x="2386" y="7003"/>
                  </a:lnTo>
                  <a:cubicBezTo>
                    <a:pt x="2262" y="7155"/>
                    <a:pt x="2271" y="7384"/>
                    <a:pt x="2414" y="7518"/>
                  </a:cubicBezTo>
                  <a:lnTo>
                    <a:pt x="2491" y="7604"/>
                  </a:lnTo>
                  <a:cubicBezTo>
                    <a:pt x="2562" y="7675"/>
                    <a:pt x="2660" y="7711"/>
                    <a:pt x="2759" y="7711"/>
                  </a:cubicBezTo>
                  <a:cubicBezTo>
                    <a:pt x="2858" y="7711"/>
                    <a:pt x="2958" y="7675"/>
                    <a:pt x="3034" y="7604"/>
                  </a:cubicBezTo>
                  <a:lnTo>
                    <a:pt x="3206" y="7432"/>
                  </a:lnTo>
                  <a:lnTo>
                    <a:pt x="6087" y="4541"/>
                  </a:lnTo>
                  <a:lnTo>
                    <a:pt x="6717" y="3912"/>
                  </a:lnTo>
                  <a:cubicBezTo>
                    <a:pt x="6870" y="3759"/>
                    <a:pt x="6965" y="3559"/>
                    <a:pt x="6974" y="3349"/>
                  </a:cubicBezTo>
                  <a:cubicBezTo>
                    <a:pt x="6984" y="3244"/>
                    <a:pt x="7022" y="3148"/>
                    <a:pt x="7098" y="3072"/>
                  </a:cubicBezTo>
                  <a:lnTo>
                    <a:pt x="8119" y="2051"/>
                  </a:lnTo>
                  <a:lnTo>
                    <a:pt x="6078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45"/>
            <p:cNvSpPr/>
            <p:nvPr/>
          </p:nvSpPr>
          <p:spPr>
            <a:xfrm>
              <a:off x="1422426" y="2593080"/>
              <a:ext cx="140928" cy="170700"/>
            </a:xfrm>
            <a:custGeom>
              <a:avLst/>
              <a:gdLst/>
              <a:ahLst/>
              <a:cxnLst/>
              <a:rect l="l" t="t" r="r" b="b"/>
              <a:pathLst>
                <a:path w="5382" h="6519" extrusionOk="0">
                  <a:moveTo>
                    <a:pt x="1426" y="1"/>
                  </a:moveTo>
                  <a:cubicBezTo>
                    <a:pt x="1329" y="1"/>
                    <a:pt x="1174" y="242"/>
                    <a:pt x="1174" y="242"/>
                  </a:cubicBezTo>
                  <a:cubicBezTo>
                    <a:pt x="1098" y="518"/>
                    <a:pt x="1212" y="814"/>
                    <a:pt x="1470" y="957"/>
                  </a:cubicBezTo>
                  <a:lnTo>
                    <a:pt x="2605" y="1415"/>
                  </a:lnTo>
                  <a:lnTo>
                    <a:pt x="1" y="4019"/>
                  </a:lnTo>
                  <a:lnTo>
                    <a:pt x="2491" y="6519"/>
                  </a:lnTo>
                  <a:lnTo>
                    <a:pt x="5381" y="3628"/>
                  </a:lnTo>
                  <a:lnTo>
                    <a:pt x="2910" y="1148"/>
                  </a:lnTo>
                  <a:lnTo>
                    <a:pt x="3674" y="833"/>
                  </a:lnTo>
                  <a:lnTo>
                    <a:pt x="3693" y="823"/>
                  </a:lnTo>
                  <a:cubicBezTo>
                    <a:pt x="3931" y="690"/>
                    <a:pt x="4093" y="461"/>
                    <a:pt x="4131" y="184"/>
                  </a:cubicBezTo>
                  <a:lnTo>
                    <a:pt x="4131" y="184"/>
                  </a:lnTo>
                  <a:cubicBezTo>
                    <a:pt x="3998" y="234"/>
                    <a:pt x="3858" y="262"/>
                    <a:pt x="3716" y="262"/>
                  </a:cubicBezTo>
                  <a:cubicBezTo>
                    <a:pt x="3696" y="262"/>
                    <a:pt x="3675" y="262"/>
                    <a:pt x="3654" y="261"/>
                  </a:cubicBezTo>
                  <a:cubicBezTo>
                    <a:pt x="2996" y="222"/>
                    <a:pt x="1899" y="146"/>
                    <a:pt x="1441" y="3"/>
                  </a:cubicBezTo>
                  <a:cubicBezTo>
                    <a:pt x="1436" y="2"/>
                    <a:pt x="1431" y="1"/>
                    <a:pt x="1426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45"/>
            <p:cNvSpPr/>
            <p:nvPr/>
          </p:nvSpPr>
          <p:spPr>
            <a:xfrm>
              <a:off x="1464139" y="2613138"/>
              <a:ext cx="152161" cy="157896"/>
            </a:xfrm>
            <a:custGeom>
              <a:avLst/>
              <a:gdLst/>
              <a:ahLst/>
              <a:cxnLst/>
              <a:rect l="l" t="t" r="r" b="b"/>
              <a:pathLst>
                <a:path w="5811" h="6030" extrusionOk="0">
                  <a:moveTo>
                    <a:pt x="5448" y="0"/>
                  </a:moveTo>
                  <a:lnTo>
                    <a:pt x="4418" y="1021"/>
                  </a:lnTo>
                  <a:cubicBezTo>
                    <a:pt x="4351" y="1097"/>
                    <a:pt x="4303" y="1193"/>
                    <a:pt x="4303" y="1298"/>
                  </a:cubicBezTo>
                  <a:cubicBezTo>
                    <a:pt x="4284" y="1508"/>
                    <a:pt x="4198" y="1708"/>
                    <a:pt x="4046" y="1861"/>
                  </a:cubicBezTo>
                  <a:lnTo>
                    <a:pt x="363" y="5552"/>
                  </a:lnTo>
                  <a:cubicBezTo>
                    <a:pt x="289" y="5619"/>
                    <a:pt x="192" y="5657"/>
                    <a:pt x="89" y="5657"/>
                  </a:cubicBezTo>
                  <a:cubicBezTo>
                    <a:pt x="60" y="5657"/>
                    <a:pt x="30" y="5654"/>
                    <a:pt x="1" y="5648"/>
                  </a:cubicBezTo>
                  <a:lnTo>
                    <a:pt x="1" y="5648"/>
                  </a:lnTo>
                  <a:cubicBezTo>
                    <a:pt x="20" y="5724"/>
                    <a:pt x="58" y="5781"/>
                    <a:pt x="106" y="5839"/>
                  </a:cubicBezTo>
                  <a:lnTo>
                    <a:pt x="182" y="5915"/>
                  </a:lnTo>
                  <a:cubicBezTo>
                    <a:pt x="258" y="5991"/>
                    <a:pt x="359" y="6029"/>
                    <a:pt x="458" y="6029"/>
                  </a:cubicBezTo>
                  <a:cubicBezTo>
                    <a:pt x="557" y="6029"/>
                    <a:pt x="654" y="5991"/>
                    <a:pt x="726" y="5915"/>
                  </a:cubicBezTo>
                  <a:lnTo>
                    <a:pt x="4418" y="2233"/>
                  </a:lnTo>
                  <a:cubicBezTo>
                    <a:pt x="4561" y="2080"/>
                    <a:pt x="4656" y="1880"/>
                    <a:pt x="4675" y="1660"/>
                  </a:cubicBezTo>
                  <a:cubicBezTo>
                    <a:pt x="4675" y="1565"/>
                    <a:pt x="4723" y="1460"/>
                    <a:pt x="4790" y="1393"/>
                  </a:cubicBezTo>
                  <a:lnTo>
                    <a:pt x="5811" y="372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45"/>
            <p:cNvSpPr/>
            <p:nvPr/>
          </p:nvSpPr>
          <p:spPr>
            <a:xfrm>
              <a:off x="1537850" y="2569671"/>
              <a:ext cx="78712" cy="78215"/>
            </a:xfrm>
            <a:custGeom>
              <a:avLst/>
              <a:gdLst/>
              <a:ahLst/>
              <a:cxnLst/>
              <a:rect l="l" t="t" r="r" b="b"/>
              <a:pathLst>
                <a:path w="3006" h="2987" extrusionOk="0">
                  <a:moveTo>
                    <a:pt x="964" y="0"/>
                  </a:moveTo>
                  <a:lnTo>
                    <a:pt x="143" y="821"/>
                  </a:lnTo>
                  <a:cubicBezTo>
                    <a:pt x="96" y="868"/>
                    <a:pt x="48" y="907"/>
                    <a:pt x="0" y="945"/>
                  </a:cubicBezTo>
                  <a:lnTo>
                    <a:pt x="2051" y="2986"/>
                  </a:lnTo>
                  <a:lnTo>
                    <a:pt x="3005" y="2032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45"/>
            <p:cNvSpPr/>
            <p:nvPr/>
          </p:nvSpPr>
          <p:spPr>
            <a:xfrm>
              <a:off x="1548088" y="2554667"/>
              <a:ext cx="83216" cy="82666"/>
            </a:xfrm>
            <a:custGeom>
              <a:avLst/>
              <a:gdLst/>
              <a:ahLst/>
              <a:cxnLst/>
              <a:rect l="l" t="t" r="r" b="b"/>
              <a:pathLst>
                <a:path w="3178" h="3157" extrusionOk="0">
                  <a:moveTo>
                    <a:pt x="830" y="1"/>
                  </a:moveTo>
                  <a:lnTo>
                    <a:pt x="86" y="745"/>
                  </a:lnTo>
                  <a:cubicBezTo>
                    <a:pt x="0" y="831"/>
                    <a:pt x="0" y="974"/>
                    <a:pt x="86" y="1060"/>
                  </a:cubicBezTo>
                  <a:lnTo>
                    <a:pt x="2118" y="3092"/>
                  </a:lnTo>
                  <a:cubicBezTo>
                    <a:pt x="2161" y="3135"/>
                    <a:pt x="2218" y="3156"/>
                    <a:pt x="2276" y="3156"/>
                  </a:cubicBezTo>
                  <a:cubicBezTo>
                    <a:pt x="2333" y="3156"/>
                    <a:pt x="2390" y="3135"/>
                    <a:pt x="2433" y="3092"/>
                  </a:cubicBezTo>
                  <a:lnTo>
                    <a:pt x="3177" y="2348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45"/>
            <p:cNvSpPr/>
            <p:nvPr/>
          </p:nvSpPr>
          <p:spPr>
            <a:xfrm>
              <a:off x="1594802" y="2603397"/>
              <a:ext cx="36502" cy="33936"/>
            </a:xfrm>
            <a:custGeom>
              <a:avLst/>
              <a:gdLst/>
              <a:ahLst/>
              <a:cxnLst/>
              <a:rect l="l" t="t" r="r" b="b"/>
              <a:pathLst>
                <a:path w="1394" h="1296" extrusionOk="0">
                  <a:moveTo>
                    <a:pt x="907" y="0"/>
                  </a:moveTo>
                  <a:lnTo>
                    <a:pt x="0" y="897"/>
                  </a:lnTo>
                  <a:lnTo>
                    <a:pt x="334" y="1231"/>
                  </a:lnTo>
                  <a:cubicBezTo>
                    <a:pt x="377" y="1274"/>
                    <a:pt x="434" y="1295"/>
                    <a:pt x="492" y="1295"/>
                  </a:cubicBezTo>
                  <a:cubicBezTo>
                    <a:pt x="549" y="1295"/>
                    <a:pt x="606" y="1274"/>
                    <a:pt x="649" y="1231"/>
                  </a:cubicBezTo>
                  <a:lnTo>
                    <a:pt x="1393" y="487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45"/>
            <p:cNvSpPr/>
            <p:nvPr/>
          </p:nvSpPr>
          <p:spPr>
            <a:xfrm>
              <a:off x="1566810" y="2518531"/>
              <a:ext cx="101205" cy="99817"/>
            </a:xfrm>
            <a:custGeom>
              <a:avLst/>
              <a:gdLst/>
              <a:ahLst/>
              <a:cxnLst/>
              <a:rect l="l" t="t" r="r" b="b"/>
              <a:pathLst>
                <a:path w="3865" h="3812" extrusionOk="0">
                  <a:moveTo>
                    <a:pt x="1357" y="0"/>
                  </a:moveTo>
                  <a:cubicBezTo>
                    <a:pt x="1301" y="0"/>
                    <a:pt x="1246" y="21"/>
                    <a:pt x="1203" y="64"/>
                  </a:cubicBezTo>
                  <a:lnTo>
                    <a:pt x="96" y="1171"/>
                  </a:lnTo>
                  <a:cubicBezTo>
                    <a:pt x="1" y="1257"/>
                    <a:pt x="1" y="1400"/>
                    <a:pt x="96" y="1486"/>
                  </a:cubicBezTo>
                  <a:lnTo>
                    <a:pt x="2357" y="3747"/>
                  </a:lnTo>
                  <a:cubicBezTo>
                    <a:pt x="2400" y="3790"/>
                    <a:pt x="2457" y="3811"/>
                    <a:pt x="2515" y="3811"/>
                  </a:cubicBezTo>
                  <a:cubicBezTo>
                    <a:pt x="2572" y="3811"/>
                    <a:pt x="2629" y="3790"/>
                    <a:pt x="2672" y="3747"/>
                  </a:cubicBezTo>
                  <a:lnTo>
                    <a:pt x="3779" y="2640"/>
                  </a:lnTo>
                  <a:cubicBezTo>
                    <a:pt x="3864" y="2554"/>
                    <a:pt x="3864" y="2411"/>
                    <a:pt x="3779" y="2325"/>
                  </a:cubicBezTo>
                  <a:lnTo>
                    <a:pt x="1518" y="64"/>
                  </a:lnTo>
                  <a:cubicBezTo>
                    <a:pt x="1470" y="21"/>
                    <a:pt x="1413" y="0"/>
                    <a:pt x="135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45"/>
            <p:cNvSpPr/>
            <p:nvPr/>
          </p:nvSpPr>
          <p:spPr>
            <a:xfrm>
              <a:off x="1616771" y="2567654"/>
              <a:ext cx="51506" cy="50930"/>
            </a:xfrm>
            <a:custGeom>
              <a:avLst/>
              <a:gdLst/>
              <a:ahLst/>
              <a:cxnLst/>
              <a:rect l="l" t="t" r="r" b="b"/>
              <a:pathLst>
                <a:path w="1967" h="1945" extrusionOk="0">
                  <a:moveTo>
                    <a:pt x="1422" y="1"/>
                  </a:moveTo>
                  <a:lnTo>
                    <a:pt x="1" y="1422"/>
                  </a:lnTo>
                  <a:lnTo>
                    <a:pt x="459" y="1880"/>
                  </a:lnTo>
                  <a:cubicBezTo>
                    <a:pt x="502" y="1923"/>
                    <a:pt x="559" y="1945"/>
                    <a:pt x="616" y="1945"/>
                  </a:cubicBezTo>
                  <a:cubicBezTo>
                    <a:pt x="673" y="1945"/>
                    <a:pt x="731" y="1923"/>
                    <a:pt x="774" y="1880"/>
                  </a:cubicBezTo>
                  <a:lnTo>
                    <a:pt x="1880" y="774"/>
                  </a:lnTo>
                  <a:cubicBezTo>
                    <a:pt x="1966" y="688"/>
                    <a:pt x="1966" y="545"/>
                    <a:pt x="1880" y="459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5" name="Google Shape;4075;p45"/>
            <p:cNvSpPr/>
            <p:nvPr/>
          </p:nvSpPr>
          <p:spPr>
            <a:xfrm>
              <a:off x="1409203" y="2654379"/>
              <a:ext cx="84237" cy="77612"/>
            </a:xfrm>
            <a:custGeom>
              <a:avLst/>
              <a:gdLst/>
              <a:ahLst/>
              <a:cxnLst/>
              <a:rect l="l" t="t" r="r" b="b"/>
              <a:pathLst>
                <a:path w="3217" h="2964" extrusionOk="0">
                  <a:moveTo>
                    <a:pt x="2913" y="1"/>
                  </a:moveTo>
                  <a:cubicBezTo>
                    <a:pt x="2864" y="1"/>
                    <a:pt x="2813" y="20"/>
                    <a:pt x="2767" y="66"/>
                  </a:cubicBezTo>
                  <a:lnTo>
                    <a:pt x="0" y="2842"/>
                  </a:lnTo>
                  <a:cubicBezTo>
                    <a:pt x="81" y="2923"/>
                    <a:pt x="188" y="2964"/>
                    <a:pt x="296" y="2964"/>
                  </a:cubicBezTo>
                  <a:cubicBezTo>
                    <a:pt x="403" y="2964"/>
                    <a:pt x="510" y="2923"/>
                    <a:pt x="592" y="2842"/>
                  </a:cubicBezTo>
                  <a:lnTo>
                    <a:pt x="706" y="2728"/>
                  </a:lnTo>
                  <a:lnTo>
                    <a:pt x="3072" y="362"/>
                  </a:lnTo>
                  <a:lnTo>
                    <a:pt x="3062" y="362"/>
                  </a:lnTo>
                  <a:cubicBezTo>
                    <a:pt x="3217" y="215"/>
                    <a:pt x="3077" y="1"/>
                    <a:pt x="2913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6" name="Google Shape;4076;p45"/>
            <p:cNvSpPr/>
            <p:nvPr/>
          </p:nvSpPr>
          <p:spPr>
            <a:xfrm>
              <a:off x="1428422" y="2665351"/>
              <a:ext cx="86987" cy="80152"/>
            </a:xfrm>
            <a:custGeom>
              <a:avLst/>
              <a:gdLst/>
              <a:ahLst/>
              <a:cxnLst/>
              <a:rect l="l" t="t" r="r" b="b"/>
              <a:pathLst>
                <a:path w="3322" h="3061" extrusionOk="0">
                  <a:moveTo>
                    <a:pt x="3021" y="0"/>
                  </a:moveTo>
                  <a:cubicBezTo>
                    <a:pt x="2972" y="0"/>
                    <a:pt x="2919" y="20"/>
                    <a:pt x="2872" y="67"/>
                  </a:cubicBezTo>
                  <a:lnTo>
                    <a:pt x="1" y="2929"/>
                  </a:lnTo>
                  <a:lnTo>
                    <a:pt x="10" y="2938"/>
                  </a:lnTo>
                  <a:cubicBezTo>
                    <a:pt x="91" y="3019"/>
                    <a:pt x="196" y="3060"/>
                    <a:pt x="301" y="3060"/>
                  </a:cubicBezTo>
                  <a:cubicBezTo>
                    <a:pt x="406" y="3060"/>
                    <a:pt x="511" y="3019"/>
                    <a:pt x="592" y="2938"/>
                  </a:cubicBezTo>
                  <a:lnTo>
                    <a:pt x="678" y="2853"/>
                  </a:lnTo>
                  <a:lnTo>
                    <a:pt x="3168" y="363"/>
                  </a:lnTo>
                  <a:cubicBezTo>
                    <a:pt x="3321" y="209"/>
                    <a:pt x="3184" y="0"/>
                    <a:pt x="3021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7" name="Google Shape;4077;p45"/>
            <p:cNvSpPr/>
            <p:nvPr/>
          </p:nvSpPr>
          <p:spPr>
            <a:xfrm>
              <a:off x="1447171" y="2687084"/>
              <a:ext cx="78974" cy="72218"/>
            </a:xfrm>
            <a:custGeom>
              <a:avLst/>
              <a:gdLst/>
              <a:ahLst/>
              <a:cxnLst/>
              <a:rect l="l" t="t" r="r" b="b"/>
              <a:pathLst>
                <a:path w="3016" h="2758" extrusionOk="0">
                  <a:moveTo>
                    <a:pt x="2716" y="0"/>
                  </a:moveTo>
                  <a:cubicBezTo>
                    <a:pt x="2666" y="0"/>
                    <a:pt x="2613" y="20"/>
                    <a:pt x="2566" y="67"/>
                  </a:cubicBezTo>
                  <a:lnTo>
                    <a:pt x="0" y="2633"/>
                  </a:lnTo>
                  <a:lnTo>
                    <a:pt x="10" y="2643"/>
                  </a:lnTo>
                  <a:cubicBezTo>
                    <a:pt x="91" y="2719"/>
                    <a:pt x="196" y="2757"/>
                    <a:pt x="299" y="2757"/>
                  </a:cubicBezTo>
                  <a:cubicBezTo>
                    <a:pt x="403" y="2757"/>
                    <a:pt x="506" y="2719"/>
                    <a:pt x="582" y="2643"/>
                  </a:cubicBezTo>
                  <a:lnTo>
                    <a:pt x="754" y="2471"/>
                  </a:lnTo>
                  <a:lnTo>
                    <a:pt x="2862" y="363"/>
                  </a:lnTo>
                  <a:cubicBezTo>
                    <a:pt x="3015" y="209"/>
                    <a:pt x="2878" y="0"/>
                    <a:pt x="2716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8" name="Google Shape;4078;p45"/>
            <p:cNvSpPr/>
            <p:nvPr/>
          </p:nvSpPr>
          <p:spPr>
            <a:xfrm>
              <a:off x="1482756" y="2624502"/>
              <a:ext cx="64101" cy="60095"/>
            </a:xfrm>
            <a:custGeom>
              <a:avLst/>
              <a:gdLst/>
              <a:ahLst/>
              <a:cxnLst/>
              <a:rect l="l" t="t" r="r" b="b"/>
              <a:pathLst>
                <a:path w="2448" h="2295" extrusionOk="0">
                  <a:moveTo>
                    <a:pt x="309" y="1"/>
                  </a:moveTo>
                  <a:cubicBezTo>
                    <a:pt x="144" y="1"/>
                    <a:pt x="1" y="213"/>
                    <a:pt x="148" y="368"/>
                  </a:cubicBezTo>
                  <a:lnTo>
                    <a:pt x="2028" y="2237"/>
                  </a:lnTo>
                  <a:cubicBezTo>
                    <a:pt x="2066" y="2276"/>
                    <a:pt x="2114" y="2295"/>
                    <a:pt x="2171" y="2295"/>
                  </a:cubicBezTo>
                  <a:cubicBezTo>
                    <a:pt x="2362" y="2295"/>
                    <a:pt x="2448" y="2066"/>
                    <a:pt x="2324" y="1942"/>
                  </a:cubicBezTo>
                  <a:lnTo>
                    <a:pt x="454" y="62"/>
                  </a:lnTo>
                  <a:cubicBezTo>
                    <a:pt x="408" y="19"/>
                    <a:pt x="358" y="1"/>
                    <a:pt x="309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9" name="Google Shape;4079;p45"/>
            <p:cNvSpPr/>
            <p:nvPr/>
          </p:nvSpPr>
          <p:spPr>
            <a:xfrm>
              <a:off x="1359739" y="2560166"/>
              <a:ext cx="212360" cy="201363"/>
            </a:xfrm>
            <a:custGeom>
              <a:avLst/>
              <a:gdLst/>
              <a:ahLst/>
              <a:cxnLst/>
              <a:rect l="l" t="t" r="r" b="b"/>
              <a:pathLst>
                <a:path w="8110" h="7690" extrusionOk="0">
                  <a:moveTo>
                    <a:pt x="2042" y="1"/>
                  </a:moveTo>
                  <a:lnTo>
                    <a:pt x="0" y="2033"/>
                  </a:lnTo>
                  <a:lnTo>
                    <a:pt x="1021" y="3054"/>
                  </a:lnTo>
                  <a:cubicBezTo>
                    <a:pt x="1059" y="3092"/>
                    <a:pt x="1088" y="3130"/>
                    <a:pt x="1107" y="3178"/>
                  </a:cubicBezTo>
                  <a:cubicBezTo>
                    <a:pt x="1135" y="3225"/>
                    <a:pt x="1145" y="3283"/>
                    <a:pt x="1145" y="3330"/>
                  </a:cubicBezTo>
                  <a:cubicBezTo>
                    <a:pt x="1164" y="3540"/>
                    <a:pt x="1259" y="3740"/>
                    <a:pt x="1403" y="3893"/>
                  </a:cubicBezTo>
                  <a:lnTo>
                    <a:pt x="5095" y="7575"/>
                  </a:lnTo>
                  <a:cubicBezTo>
                    <a:pt x="5166" y="7652"/>
                    <a:pt x="5264" y="7690"/>
                    <a:pt x="5363" y="7690"/>
                  </a:cubicBezTo>
                  <a:cubicBezTo>
                    <a:pt x="5462" y="7690"/>
                    <a:pt x="5562" y="7652"/>
                    <a:pt x="5638" y="7575"/>
                  </a:cubicBezTo>
                  <a:lnTo>
                    <a:pt x="5715" y="7499"/>
                  </a:lnTo>
                  <a:cubicBezTo>
                    <a:pt x="5848" y="7366"/>
                    <a:pt x="5867" y="7165"/>
                    <a:pt x="5762" y="7013"/>
                  </a:cubicBezTo>
                  <a:cubicBezTo>
                    <a:pt x="5743" y="6994"/>
                    <a:pt x="5734" y="6974"/>
                    <a:pt x="5715" y="6955"/>
                  </a:cubicBezTo>
                  <a:lnTo>
                    <a:pt x="5715" y="6955"/>
                  </a:lnTo>
                  <a:lnTo>
                    <a:pt x="5886" y="7127"/>
                  </a:lnTo>
                  <a:cubicBezTo>
                    <a:pt x="5963" y="7203"/>
                    <a:pt x="6065" y="7242"/>
                    <a:pt x="6169" y="7242"/>
                  </a:cubicBezTo>
                  <a:cubicBezTo>
                    <a:pt x="6273" y="7242"/>
                    <a:pt x="6378" y="7203"/>
                    <a:pt x="6459" y="7127"/>
                  </a:cubicBezTo>
                  <a:lnTo>
                    <a:pt x="6506" y="7070"/>
                  </a:lnTo>
                  <a:cubicBezTo>
                    <a:pt x="6650" y="6936"/>
                    <a:pt x="6669" y="6717"/>
                    <a:pt x="6554" y="6564"/>
                  </a:cubicBezTo>
                  <a:cubicBezTo>
                    <a:pt x="6551" y="6557"/>
                    <a:pt x="6546" y="6549"/>
                    <a:pt x="6540" y="6541"/>
                  </a:cubicBezTo>
                  <a:lnTo>
                    <a:pt x="6540" y="6541"/>
                  </a:lnTo>
                  <a:lnTo>
                    <a:pt x="6592" y="6593"/>
                  </a:lnTo>
                  <a:cubicBezTo>
                    <a:pt x="6673" y="6669"/>
                    <a:pt x="6778" y="6707"/>
                    <a:pt x="6883" y="6707"/>
                  </a:cubicBezTo>
                  <a:cubicBezTo>
                    <a:pt x="6988" y="6707"/>
                    <a:pt x="7093" y="6669"/>
                    <a:pt x="7174" y="6593"/>
                  </a:cubicBezTo>
                  <a:lnTo>
                    <a:pt x="7212" y="6545"/>
                  </a:lnTo>
                  <a:cubicBezTo>
                    <a:pt x="7355" y="6402"/>
                    <a:pt x="7375" y="6173"/>
                    <a:pt x="7260" y="6011"/>
                  </a:cubicBezTo>
                  <a:lnTo>
                    <a:pt x="7260" y="6011"/>
                  </a:lnTo>
                  <a:lnTo>
                    <a:pt x="7327" y="6078"/>
                  </a:lnTo>
                  <a:cubicBezTo>
                    <a:pt x="7408" y="6159"/>
                    <a:pt x="7513" y="6199"/>
                    <a:pt x="7618" y="6199"/>
                  </a:cubicBezTo>
                  <a:cubicBezTo>
                    <a:pt x="7723" y="6199"/>
                    <a:pt x="7828" y="6159"/>
                    <a:pt x="7909" y="6078"/>
                  </a:cubicBezTo>
                  <a:lnTo>
                    <a:pt x="7947" y="6040"/>
                  </a:lnTo>
                  <a:cubicBezTo>
                    <a:pt x="8109" y="5877"/>
                    <a:pt x="8109" y="5620"/>
                    <a:pt x="7947" y="5458"/>
                  </a:cubicBezTo>
                  <a:lnTo>
                    <a:pt x="4808" y="2319"/>
                  </a:lnTo>
                  <a:lnTo>
                    <a:pt x="5953" y="1861"/>
                  </a:lnTo>
                  <a:cubicBezTo>
                    <a:pt x="6201" y="1718"/>
                    <a:pt x="6316" y="1422"/>
                    <a:pt x="6239" y="1146"/>
                  </a:cubicBezTo>
                  <a:cubicBezTo>
                    <a:pt x="6239" y="1146"/>
                    <a:pt x="6085" y="905"/>
                    <a:pt x="5987" y="905"/>
                  </a:cubicBezTo>
                  <a:cubicBezTo>
                    <a:pt x="5982" y="905"/>
                    <a:pt x="5977" y="906"/>
                    <a:pt x="5972" y="907"/>
                  </a:cubicBezTo>
                  <a:cubicBezTo>
                    <a:pt x="5514" y="1050"/>
                    <a:pt x="4417" y="1136"/>
                    <a:pt x="3759" y="1174"/>
                  </a:cubicBezTo>
                  <a:cubicBezTo>
                    <a:pt x="3744" y="1175"/>
                    <a:pt x="3728" y="1175"/>
                    <a:pt x="3713" y="1175"/>
                  </a:cubicBezTo>
                  <a:cubicBezTo>
                    <a:pt x="3453" y="1175"/>
                    <a:pt x="3203" y="1098"/>
                    <a:pt x="3005" y="945"/>
                  </a:cubicBezTo>
                  <a:cubicBezTo>
                    <a:pt x="2958" y="907"/>
                    <a:pt x="2910" y="869"/>
                    <a:pt x="2862" y="821"/>
                  </a:cubicBezTo>
                  <a:lnTo>
                    <a:pt x="2042" y="1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0" name="Google Shape;4080;p45"/>
            <p:cNvSpPr/>
            <p:nvPr/>
          </p:nvSpPr>
          <p:spPr>
            <a:xfrm>
              <a:off x="1359739" y="2603633"/>
              <a:ext cx="152397" cy="157974"/>
            </a:xfrm>
            <a:custGeom>
              <a:avLst/>
              <a:gdLst/>
              <a:ahLst/>
              <a:cxnLst/>
              <a:rect l="l" t="t" r="r" b="b"/>
              <a:pathLst>
                <a:path w="5820" h="6033" extrusionOk="0">
                  <a:moveTo>
                    <a:pt x="372" y="1"/>
                  </a:moveTo>
                  <a:lnTo>
                    <a:pt x="0" y="373"/>
                  </a:lnTo>
                  <a:lnTo>
                    <a:pt x="1030" y="1394"/>
                  </a:lnTo>
                  <a:cubicBezTo>
                    <a:pt x="1097" y="1470"/>
                    <a:pt x="1135" y="1565"/>
                    <a:pt x="1145" y="1670"/>
                  </a:cubicBezTo>
                  <a:cubicBezTo>
                    <a:pt x="1164" y="1880"/>
                    <a:pt x="1250" y="2080"/>
                    <a:pt x="1403" y="2233"/>
                  </a:cubicBezTo>
                  <a:lnTo>
                    <a:pt x="5085" y="5925"/>
                  </a:lnTo>
                  <a:cubicBezTo>
                    <a:pt x="5161" y="5997"/>
                    <a:pt x="5261" y="6032"/>
                    <a:pt x="5362" y="6032"/>
                  </a:cubicBezTo>
                  <a:cubicBezTo>
                    <a:pt x="5462" y="6032"/>
                    <a:pt x="5562" y="5997"/>
                    <a:pt x="5638" y="5925"/>
                  </a:cubicBezTo>
                  <a:lnTo>
                    <a:pt x="5715" y="5839"/>
                  </a:lnTo>
                  <a:cubicBezTo>
                    <a:pt x="5762" y="5791"/>
                    <a:pt x="5800" y="5725"/>
                    <a:pt x="5820" y="5658"/>
                  </a:cubicBezTo>
                  <a:lnTo>
                    <a:pt x="5820" y="5658"/>
                  </a:lnTo>
                  <a:cubicBezTo>
                    <a:pt x="5790" y="5664"/>
                    <a:pt x="5761" y="5667"/>
                    <a:pt x="5733" y="5667"/>
                  </a:cubicBezTo>
                  <a:cubicBezTo>
                    <a:pt x="5630" y="5667"/>
                    <a:pt x="5532" y="5628"/>
                    <a:pt x="5457" y="5553"/>
                  </a:cubicBezTo>
                  <a:lnTo>
                    <a:pt x="1775" y="1871"/>
                  </a:lnTo>
                  <a:cubicBezTo>
                    <a:pt x="1622" y="1718"/>
                    <a:pt x="1527" y="1518"/>
                    <a:pt x="1517" y="1298"/>
                  </a:cubicBezTo>
                  <a:cubicBezTo>
                    <a:pt x="1507" y="1193"/>
                    <a:pt x="1469" y="1098"/>
                    <a:pt x="1393" y="103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1" name="Google Shape;4081;p45"/>
            <p:cNvSpPr/>
            <p:nvPr/>
          </p:nvSpPr>
          <p:spPr>
            <a:xfrm>
              <a:off x="1359739" y="2560166"/>
              <a:ext cx="78450" cy="78215"/>
            </a:xfrm>
            <a:custGeom>
              <a:avLst/>
              <a:gdLst/>
              <a:ahLst/>
              <a:cxnLst/>
              <a:rect l="l" t="t" r="r" b="b"/>
              <a:pathLst>
                <a:path w="2996" h="2987" extrusionOk="0">
                  <a:moveTo>
                    <a:pt x="2032" y="1"/>
                  </a:moveTo>
                  <a:lnTo>
                    <a:pt x="0" y="2033"/>
                  </a:lnTo>
                  <a:lnTo>
                    <a:pt x="954" y="2987"/>
                  </a:lnTo>
                  <a:lnTo>
                    <a:pt x="2996" y="945"/>
                  </a:lnTo>
                  <a:cubicBezTo>
                    <a:pt x="2948" y="907"/>
                    <a:pt x="2910" y="869"/>
                    <a:pt x="2862" y="831"/>
                  </a:cubicBezTo>
                  <a:lnTo>
                    <a:pt x="2032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2" name="Google Shape;4082;p45"/>
            <p:cNvSpPr/>
            <p:nvPr/>
          </p:nvSpPr>
          <p:spPr>
            <a:xfrm>
              <a:off x="1344997" y="2545188"/>
              <a:ext cx="83216" cy="82640"/>
            </a:xfrm>
            <a:custGeom>
              <a:avLst/>
              <a:gdLst/>
              <a:ahLst/>
              <a:cxnLst/>
              <a:rect l="l" t="t" r="r" b="b"/>
              <a:pathLst>
                <a:path w="3178" h="3156" extrusionOk="0">
                  <a:moveTo>
                    <a:pt x="2347" y="0"/>
                  </a:moveTo>
                  <a:lnTo>
                    <a:pt x="0" y="2347"/>
                  </a:lnTo>
                  <a:lnTo>
                    <a:pt x="744" y="3091"/>
                  </a:lnTo>
                  <a:cubicBezTo>
                    <a:pt x="787" y="3134"/>
                    <a:pt x="845" y="3156"/>
                    <a:pt x="902" y="3156"/>
                  </a:cubicBezTo>
                  <a:cubicBezTo>
                    <a:pt x="959" y="3156"/>
                    <a:pt x="1016" y="3134"/>
                    <a:pt x="1059" y="3091"/>
                  </a:cubicBezTo>
                  <a:lnTo>
                    <a:pt x="3091" y="1069"/>
                  </a:lnTo>
                  <a:cubicBezTo>
                    <a:pt x="3177" y="983"/>
                    <a:pt x="3177" y="840"/>
                    <a:pt x="3091" y="745"/>
                  </a:cubicBezTo>
                  <a:lnTo>
                    <a:pt x="2347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3" name="Google Shape;4083;p45"/>
            <p:cNvSpPr/>
            <p:nvPr/>
          </p:nvSpPr>
          <p:spPr>
            <a:xfrm>
              <a:off x="1344735" y="2593892"/>
              <a:ext cx="36764" cy="33936"/>
            </a:xfrm>
            <a:custGeom>
              <a:avLst/>
              <a:gdLst/>
              <a:ahLst/>
              <a:cxnLst/>
              <a:rect l="l" t="t" r="r" b="b"/>
              <a:pathLst>
                <a:path w="1404" h="1296" extrusionOk="0">
                  <a:moveTo>
                    <a:pt x="497" y="1"/>
                  </a:moveTo>
                  <a:lnTo>
                    <a:pt x="1" y="487"/>
                  </a:lnTo>
                  <a:lnTo>
                    <a:pt x="754" y="1231"/>
                  </a:lnTo>
                  <a:cubicBezTo>
                    <a:pt x="797" y="1274"/>
                    <a:pt x="852" y="1296"/>
                    <a:pt x="908" y="1296"/>
                  </a:cubicBezTo>
                  <a:cubicBezTo>
                    <a:pt x="964" y="1296"/>
                    <a:pt x="1022" y="1274"/>
                    <a:pt x="1069" y="1231"/>
                  </a:cubicBezTo>
                  <a:lnTo>
                    <a:pt x="1403" y="907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4" name="Google Shape;4084;p45"/>
            <p:cNvSpPr/>
            <p:nvPr/>
          </p:nvSpPr>
          <p:spPr>
            <a:xfrm>
              <a:off x="1308024" y="2509026"/>
              <a:ext cx="101205" cy="100079"/>
            </a:xfrm>
            <a:custGeom>
              <a:avLst/>
              <a:gdLst/>
              <a:ahLst/>
              <a:cxnLst/>
              <a:rect l="l" t="t" r="r" b="b"/>
              <a:pathLst>
                <a:path w="3865" h="3822" extrusionOk="0">
                  <a:moveTo>
                    <a:pt x="2514" y="1"/>
                  </a:moveTo>
                  <a:cubicBezTo>
                    <a:pt x="2457" y="1"/>
                    <a:pt x="2400" y="22"/>
                    <a:pt x="2357" y="65"/>
                  </a:cubicBezTo>
                  <a:lnTo>
                    <a:pt x="96" y="2326"/>
                  </a:lnTo>
                  <a:cubicBezTo>
                    <a:pt x="0" y="2421"/>
                    <a:pt x="0" y="2555"/>
                    <a:pt x="96" y="2650"/>
                  </a:cubicBezTo>
                  <a:lnTo>
                    <a:pt x="1202" y="3757"/>
                  </a:lnTo>
                  <a:cubicBezTo>
                    <a:pt x="1245" y="3800"/>
                    <a:pt x="1300" y="3821"/>
                    <a:pt x="1356" y="3821"/>
                  </a:cubicBezTo>
                  <a:cubicBezTo>
                    <a:pt x="1412" y="3821"/>
                    <a:pt x="1470" y="3800"/>
                    <a:pt x="1517" y="3757"/>
                  </a:cubicBezTo>
                  <a:lnTo>
                    <a:pt x="3778" y="1486"/>
                  </a:lnTo>
                  <a:cubicBezTo>
                    <a:pt x="3864" y="1400"/>
                    <a:pt x="3864" y="1257"/>
                    <a:pt x="3778" y="1172"/>
                  </a:cubicBezTo>
                  <a:lnTo>
                    <a:pt x="2672" y="65"/>
                  </a:lnTo>
                  <a:cubicBezTo>
                    <a:pt x="2629" y="22"/>
                    <a:pt x="2571" y="1"/>
                    <a:pt x="2514" y="1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5" name="Google Shape;4085;p45"/>
            <p:cNvSpPr/>
            <p:nvPr/>
          </p:nvSpPr>
          <p:spPr>
            <a:xfrm>
              <a:off x="1308024" y="2558437"/>
              <a:ext cx="51480" cy="50668"/>
            </a:xfrm>
            <a:custGeom>
              <a:avLst/>
              <a:gdLst/>
              <a:ahLst/>
              <a:cxnLst/>
              <a:rect l="l" t="t" r="r" b="b"/>
              <a:pathLst>
                <a:path w="1966" h="1935" extrusionOk="0">
                  <a:moveTo>
                    <a:pt x="535" y="0"/>
                  </a:moveTo>
                  <a:lnTo>
                    <a:pt x="86" y="448"/>
                  </a:lnTo>
                  <a:cubicBezTo>
                    <a:pt x="0" y="534"/>
                    <a:pt x="0" y="677"/>
                    <a:pt x="86" y="763"/>
                  </a:cubicBezTo>
                  <a:lnTo>
                    <a:pt x="1193" y="1870"/>
                  </a:lnTo>
                  <a:cubicBezTo>
                    <a:pt x="1236" y="1913"/>
                    <a:pt x="1293" y="1934"/>
                    <a:pt x="1350" y="1934"/>
                  </a:cubicBezTo>
                  <a:cubicBezTo>
                    <a:pt x="1408" y="1934"/>
                    <a:pt x="1465" y="1913"/>
                    <a:pt x="1508" y="1870"/>
                  </a:cubicBezTo>
                  <a:lnTo>
                    <a:pt x="1966" y="1421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6" name="Google Shape;4086;p45"/>
            <p:cNvSpPr/>
            <p:nvPr/>
          </p:nvSpPr>
          <p:spPr>
            <a:xfrm>
              <a:off x="1482625" y="2645110"/>
              <a:ext cx="84211" cy="77403"/>
            </a:xfrm>
            <a:custGeom>
              <a:avLst/>
              <a:gdLst/>
              <a:ahLst/>
              <a:cxnLst/>
              <a:rect l="l" t="t" r="r" b="b"/>
              <a:pathLst>
                <a:path w="3216" h="2956" extrusionOk="0">
                  <a:moveTo>
                    <a:pt x="300" y="0"/>
                  </a:moveTo>
                  <a:cubicBezTo>
                    <a:pt x="137" y="0"/>
                    <a:pt x="0" y="210"/>
                    <a:pt x="153" y="363"/>
                  </a:cubicBezTo>
                  <a:lnTo>
                    <a:pt x="2519" y="2729"/>
                  </a:lnTo>
                  <a:lnTo>
                    <a:pt x="2634" y="2834"/>
                  </a:lnTo>
                  <a:cubicBezTo>
                    <a:pt x="2715" y="2915"/>
                    <a:pt x="2820" y="2955"/>
                    <a:pt x="2925" y="2955"/>
                  </a:cubicBezTo>
                  <a:cubicBezTo>
                    <a:pt x="3030" y="2955"/>
                    <a:pt x="3135" y="2915"/>
                    <a:pt x="3216" y="2834"/>
                  </a:cubicBez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7" name="Google Shape;4087;p45"/>
            <p:cNvSpPr/>
            <p:nvPr/>
          </p:nvSpPr>
          <p:spPr>
            <a:xfrm>
              <a:off x="1460630" y="2655610"/>
              <a:ext cx="86987" cy="80205"/>
            </a:xfrm>
            <a:custGeom>
              <a:avLst/>
              <a:gdLst/>
              <a:ahLst/>
              <a:cxnLst/>
              <a:rect l="l" t="t" r="r" b="b"/>
              <a:pathLst>
                <a:path w="3322" h="3063" extrusionOk="0">
                  <a:moveTo>
                    <a:pt x="300" y="0"/>
                  </a:moveTo>
                  <a:cubicBezTo>
                    <a:pt x="138" y="0"/>
                    <a:pt x="1" y="209"/>
                    <a:pt x="154" y="363"/>
                  </a:cubicBezTo>
                  <a:lnTo>
                    <a:pt x="2653" y="2862"/>
                  </a:lnTo>
                  <a:lnTo>
                    <a:pt x="2739" y="2948"/>
                  </a:lnTo>
                  <a:cubicBezTo>
                    <a:pt x="2820" y="3024"/>
                    <a:pt x="2925" y="3062"/>
                    <a:pt x="3030" y="3062"/>
                  </a:cubicBezTo>
                  <a:cubicBezTo>
                    <a:pt x="3135" y="3062"/>
                    <a:pt x="3240" y="3024"/>
                    <a:pt x="3321" y="2948"/>
                  </a:cubicBezTo>
                  <a:lnTo>
                    <a:pt x="450" y="67"/>
                  </a:lnTo>
                  <a:cubicBezTo>
                    <a:pt x="403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8" name="Google Shape;4088;p45"/>
            <p:cNvSpPr/>
            <p:nvPr/>
          </p:nvSpPr>
          <p:spPr>
            <a:xfrm>
              <a:off x="1449894" y="2677841"/>
              <a:ext cx="78974" cy="72140"/>
            </a:xfrm>
            <a:custGeom>
              <a:avLst/>
              <a:gdLst/>
              <a:ahLst/>
              <a:cxnLst/>
              <a:rect l="l" t="t" r="r" b="b"/>
              <a:pathLst>
                <a:path w="3016" h="2755" extrusionOk="0">
                  <a:moveTo>
                    <a:pt x="300" y="0"/>
                  </a:moveTo>
                  <a:cubicBezTo>
                    <a:pt x="138" y="0"/>
                    <a:pt x="0" y="209"/>
                    <a:pt x="154" y="363"/>
                  </a:cubicBezTo>
                  <a:lnTo>
                    <a:pt x="2272" y="2461"/>
                  </a:lnTo>
                  <a:lnTo>
                    <a:pt x="2443" y="2633"/>
                  </a:lnTo>
                  <a:cubicBezTo>
                    <a:pt x="2520" y="2714"/>
                    <a:pt x="2622" y="2755"/>
                    <a:pt x="2725" y="2755"/>
                  </a:cubicBezTo>
                  <a:cubicBezTo>
                    <a:pt x="2827" y="2755"/>
                    <a:pt x="2930" y="2714"/>
                    <a:pt x="3006" y="2633"/>
                  </a:cubicBezTo>
                  <a:lnTo>
                    <a:pt x="3016" y="2633"/>
                  </a:ln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9" name="Google Shape;4089;p45"/>
            <p:cNvSpPr/>
            <p:nvPr/>
          </p:nvSpPr>
          <p:spPr>
            <a:xfrm>
              <a:off x="1478383" y="2413975"/>
              <a:ext cx="97199" cy="94764"/>
            </a:xfrm>
            <a:custGeom>
              <a:avLst/>
              <a:gdLst/>
              <a:ahLst/>
              <a:cxnLst/>
              <a:rect l="l" t="t" r="r" b="b"/>
              <a:pathLst>
                <a:path w="3712" h="3619" extrusionOk="0">
                  <a:moveTo>
                    <a:pt x="1842" y="0"/>
                  </a:moveTo>
                  <a:cubicBezTo>
                    <a:pt x="1375" y="0"/>
                    <a:pt x="910" y="195"/>
                    <a:pt x="583" y="575"/>
                  </a:cubicBezTo>
                  <a:cubicBezTo>
                    <a:pt x="544" y="614"/>
                    <a:pt x="506" y="661"/>
                    <a:pt x="478" y="699"/>
                  </a:cubicBezTo>
                  <a:cubicBezTo>
                    <a:pt x="29" y="1272"/>
                    <a:pt x="1" y="2054"/>
                    <a:pt x="411" y="2655"/>
                  </a:cubicBezTo>
                  <a:cubicBezTo>
                    <a:pt x="420" y="2684"/>
                    <a:pt x="449" y="2712"/>
                    <a:pt x="478" y="2750"/>
                  </a:cubicBezTo>
                  <a:cubicBezTo>
                    <a:pt x="506" y="2789"/>
                    <a:pt x="535" y="2827"/>
                    <a:pt x="564" y="2855"/>
                  </a:cubicBezTo>
                  <a:cubicBezTo>
                    <a:pt x="885" y="3205"/>
                    <a:pt x="1334" y="3400"/>
                    <a:pt x="1796" y="3400"/>
                  </a:cubicBezTo>
                  <a:cubicBezTo>
                    <a:pt x="1951" y="3400"/>
                    <a:pt x="2108" y="3378"/>
                    <a:pt x="2262" y="3332"/>
                  </a:cubicBezTo>
                  <a:lnTo>
                    <a:pt x="2815" y="3599"/>
                  </a:lnTo>
                  <a:cubicBezTo>
                    <a:pt x="2845" y="3613"/>
                    <a:pt x="2876" y="3619"/>
                    <a:pt x="2907" y="3619"/>
                  </a:cubicBezTo>
                  <a:cubicBezTo>
                    <a:pt x="3029" y="3619"/>
                    <a:pt x="3139" y="3520"/>
                    <a:pt x="3139" y="3390"/>
                  </a:cubicBezTo>
                  <a:lnTo>
                    <a:pt x="3111" y="2770"/>
                  </a:lnTo>
                  <a:cubicBezTo>
                    <a:pt x="3712" y="2073"/>
                    <a:pt x="3635" y="1014"/>
                    <a:pt x="2939" y="413"/>
                  </a:cubicBezTo>
                  <a:cubicBezTo>
                    <a:pt x="2622" y="136"/>
                    <a:pt x="2231" y="0"/>
                    <a:pt x="18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0" name="Google Shape;4090;p45"/>
            <p:cNvSpPr/>
            <p:nvPr/>
          </p:nvSpPr>
          <p:spPr>
            <a:xfrm>
              <a:off x="1394199" y="2415755"/>
              <a:ext cx="112334" cy="92983"/>
            </a:xfrm>
            <a:custGeom>
              <a:avLst/>
              <a:gdLst/>
              <a:ahLst/>
              <a:cxnLst/>
              <a:rect l="l" t="t" r="r" b="b"/>
              <a:pathLst>
                <a:path w="4290" h="3551" extrusionOk="0">
                  <a:moveTo>
                    <a:pt x="2165" y="0"/>
                  </a:moveTo>
                  <a:cubicBezTo>
                    <a:pt x="2140" y="0"/>
                    <a:pt x="2115" y="1"/>
                    <a:pt x="2090" y="2"/>
                  </a:cubicBezTo>
                  <a:cubicBezTo>
                    <a:pt x="735" y="49"/>
                    <a:pt x="1" y="1633"/>
                    <a:pt x="850" y="2702"/>
                  </a:cubicBezTo>
                  <a:lnTo>
                    <a:pt x="821" y="3322"/>
                  </a:lnTo>
                  <a:cubicBezTo>
                    <a:pt x="813" y="3452"/>
                    <a:pt x="922" y="3551"/>
                    <a:pt x="1044" y="3551"/>
                  </a:cubicBezTo>
                  <a:cubicBezTo>
                    <a:pt x="1075" y="3551"/>
                    <a:pt x="1106" y="3545"/>
                    <a:pt x="1136" y="3531"/>
                  </a:cubicBezTo>
                  <a:lnTo>
                    <a:pt x="1699" y="3264"/>
                  </a:lnTo>
                  <a:cubicBezTo>
                    <a:pt x="1853" y="3309"/>
                    <a:pt x="2009" y="3330"/>
                    <a:pt x="2164" y="3330"/>
                  </a:cubicBezTo>
                  <a:cubicBezTo>
                    <a:pt x="2711" y="3330"/>
                    <a:pt x="3237" y="3063"/>
                    <a:pt x="3550" y="2587"/>
                  </a:cubicBezTo>
                  <a:cubicBezTo>
                    <a:pt x="4289" y="1473"/>
                    <a:pt x="3485" y="0"/>
                    <a:pt x="216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1" name="Google Shape;4091;p45"/>
            <p:cNvSpPr/>
            <p:nvPr/>
          </p:nvSpPr>
          <p:spPr>
            <a:xfrm>
              <a:off x="1429679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0" y="1"/>
                  </a:moveTo>
                  <a:cubicBezTo>
                    <a:pt x="105" y="1"/>
                    <a:pt x="0" y="72"/>
                    <a:pt x="0" y="215"/>
                  </a:cubicBezTo>
                  <a:lnTo>
                    <a:pt x="0" y="244"/>
                  </a:lnTo>
                  <a:cubicBezTo>
                    <a:pt x="0" y="359"/>
                    <a:pt x="96" y="454"/>
                    <a:pt x="210" y="454"/>
                  </a:cubicBezTo>
                  <a:cubicBezTo>
                    <a:pt x="325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2" name="Google Shape;4092;p45"/>
            <p:cNvSpPr/>
            <p:nvPr/>
          </p:nvSpPr>
          <p:spPr>
            <a:xfrm>
              <a:off x="1445155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1" y="1"/>
                  </a:moveTo>
                  <a:cubicBezTo>
                    <a:pt x="106" y="1"/>
                    <a:pt x="1" y="72"/>
                    <a:pt x="1" y="215"/>
                  </a:cubicBezTo>
                  <a:lnTo>
                    <a:pt x="1" y="244"/>
                  </a:lnTo>
                  <a:cubicBezTo>
                    <a:pt x="1" y="359"/>
                    <a:pt x="96" y="454"/>
                    <a:pt x="211" y="454"/>
                  </a:cubicBezTo>
                  <a:cubicBezTo>
                    <a:pt x="325" y="454"/>
                    <a:pt x="421" y="359"/>
                    <a:pt x="421" y="244"/>
                  </a:cubicBezTo>
                  <a:lnTo>
                    <a:pt x="421" y="215"/>
                  </a:lnTo>
                  <a:cubicBezTo>
                    <a:pt x="421" y="72"/>
                    <a:pt x="316" y="1"/>
                    <a:pt x="21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3" name="Google Shape;4093;p45"/>
            <p:cNvSpPr/>
            <p:nvPr/>
          </p:nvSpPr>
          <p:spPr>
            <a:xfrm>
              <a:off x="1460787" y="2455373"/>
              <a:ext cx="11129" cy="11888"/>
            </a:xfrm>
            <a:custGeom>
              <a:avLst/>
              <a:gdLst/>
              <a:ahLst/>
              <a:cxnLst/>
              <a:rect l="l" t="t" r="r" b="b"/>
              <a:pathLst>
                <a:path w="425" h="454" extrusionOk="0">
                  <a:moveTo>
                    <a:pt x="208" y="1"/>
                  </a:moveTo>
                  <a:cubicBezTo>
                    <a:pt x="103" y="1"/>
                    <a:pt x="0" y="72"/>
                    <a:pt x="5" y="215"/>
                  </a:cubicBezTo>
                  <a:lnTo>
                    <a:pt x="5" y="244"/>
                  </a:lnTo>
                  <a:cubicBezTo>
                    <a:pt x="5" y="359"/>
                    <a:pt x="91" y="454"/>
                    <a:pt x="215" y="454"/>
                  </a:cubicBezTo>
                  <a:cubicBezTo>
                    <a:pt x="329" y="454"/>
                    <a:pt x="425" y="359"/>
                    <a:pt x="425" y="244"/>
                  </a:cubicBezTo>
                  <a:lnTo>
                    <a:pt x="425" y="215"/>
                  </a:lnTo>
                  <a:cubicBezTo>
                    <a:pt x="420" y="72"/>
                    <a:pt x="313" y="1"/>
                    <a:pt x="2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4" name="Google Shape;4094;p45"/>
            <p:cNvSpPr/>
            <p:nvPr/>
          </p:nvSpPr>
          <p:spPr>
            <a:xfrm>
              <a:off x="1505878" y="2455373"/>
              <a:ext cx="10998" cy="11888"/>
            </a:xfrm>
            <a:custGeom>
              <a:avLst/>
              <a:gdLst/>
              <a:ahLst/>
              <a:cxnLst/>
              <a:rect l="l" t="t" r="r" b="b"/>
              <a:pathLst>
                <a:path w="420" h="454" extrusionOk="0">
                  <a:moveTo>
                    <a:pt x="210" y="1"/>
                  </a:moveTo>
                  <a:cubicBezTo>
                    <a:pt x="105" y="1"/>
                    <a:pt x="0" y="72"/>
                    <a:pt x="0" y="215"/>
                  </a:cubicBezTo>
                  <a:lnTo>
                    <a:pt x="0" y="244"/>
                  </a:lnTo>
                  <a:cubicBezTo>
                    <a:pt x="0" y="359"/>
                    <a:pt x="86" y="454"/>
                    <a:pt x="210" y="454"/>
                  </a:cubicBezTo>
                  <a:cubicBezTo>
                    <a:pt x="324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5" name="Google Shape;4095;p45"/>
            <p:cNvSpPr/>
            <p:nvPr/>
          </p:nvSpPr>
          <p:spPr>
            <a:xfrm>
              <a:off x="1521353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0" y="1"/>
                  </a:moveTo>
                  <a:cubicBezTo>
                    <a:pt x="105" y="1"/>
                    <a:pt x="1" y="72"/>
                    <a:pt x="1" y="215"/>
                  </a:cubicBezTo>
                  <a:lnTo>
                    <a:pt x="1" y="244"/>
                  </a:lnTo>
                  <a:cubicBezTo>
                    <a:pt x="1" y="359"/>
                    <a:pt x="96" y="454"/>
                    <a:pt x="210" y="454"/>
                  </a:cubicBezTo>
                  <a:cubicBezTo>
                    <a:pt x="325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6" name="Google Shape;4096;p45"/>
            <p:cNvSpPr/>
            <p:nvPr/>
          </p:nvSpPr>
          <p:spPr>
            <a:xfrm>
              <a:off x="1536724" y="2455373"/>
              <a:ext cx="11129" cy="11888"/>
            </a:xfrm>
            <a:custGeom>
              <a:avLst/>
              <a:gdLst/>
              <a:ahLst/>
              <a:cxnLst/>
              <a:rect l="l" t="t" r="r" b="b"/>
              <a:pathLst>
                <a:path w="425" h="454" extrusionOk="0">
                  <a:moveTo>
                    <a:pt x="208" y="1"/>
                  </a:moveTo>
                  <a:cubicBezTo>
                    <a:pt x="103" y="1"/>
                    <a:pt x="0" y="72"/>
                    <a:pt x="5" y="215"/>
                  </a:cubicBezTo>
                  <a:lnTo>
                    <a:pt x="5" y="244"/>
                  </a:lnTo>
                  <a:cubicBezTo>
                    <a:pt x="5" y="359"/>
                    <a:pt x="91" y="454"/>
                    <a:pt x="215" y="454"/>
                  </a:cubicBezTo>
                  <a:cubicBezTo>
                    <a:pt x="329" y="454"/>
                    <a:pt x="425" y="359"/>
                    <a:pt x="425" y="244"/>
                  </a:cubicBezTo>
                  <a:lnTo>
                    <a:pt x="425" y="215"/>
                  </a:lnTo>
                  <a:cubicBezTo>
                    <a:pt x="420" y="72"/>
                    <a:pt x="313" y="1"/>
                    <a:pt x="20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7" name="Google Shape;4097;p45"/>
          <p:cNvGrpSpPr/>
          <p:nvPr/>
        </p:nvGrpSpPr>
        <p:grpSpPr>
          <a:xfrm>
            <a:off x="1467000" y="2388450"/>
            <a:ext cx="542888" cy="489626"/>
            <a:chOff x="1298519" y="1970322"/>
            <a:chExt cx="378451" cy="341322"/>
          </a:xfrm>
        </p:grpSpPr>
        <p:sp>
          <p:nvSpPr>
            <p:cNvPr id="4098" name="Google Shape;4098;p45"/>
            <p:cNvSpPr/>
            <p:nvPr/>
          </p:nvSpPr>
          <p:spPr>
            <a:xfrm>
              <a:off x="1498624" y="1970322"/>
              <a:ext cx="178346" cy="149857"/>
            </a:xfrm>
            <a:custGeom>
              <a:avLst/>
              <a:gdLst/>
              <a:ahLst/>
              <a:cxnLst/>
              <a:rect l="l" t="t" r="r" b="b"/>
              <a:pathLst>
                <a:path w="6811" h="5723" extrusionOk="0">
                  <a:moveTo>
                    <a:pt x="3433" y="1"/>
                  </a:moveTo>
                  <a:cubicBezTo>
                    <a:pt x="3396" y="1"/>
                    <a:pt x="3358" y="2"/>
                    <a:pt x="3320" y="3"/>
                  </a:cubicBezTo>
                  <a:cubicBezTo>
                    <a:pt x="1155" y="89"/>
                    <a:pt x="0" y="2598"/>
                    <a:pt x="1355" y="4296"/>
                  </a:cubicBezTo>
                  <a:lnTo>
                    <a:pt x="1298" y="5489"/>
                  </a:lnTo>
                  <a:cubicBezTo>
                    <a:pt x="1290" y="5623"/>
                    <a:pt x="1394" y="5723"/>
                    <a:pt x="1513" y="5723"/>
                  </a:cubicBezTo>
                  <a:cubicBezTo>
                    <a:pt x="1546" y="5723"/>
                    <a:pt x="1580" y="5715"/>
                    <a:pt x="1613" y="5698"/>
                  </a:cubicBezTo>
                  <a:lnTo>
                    <a:pt x="2700" y="5193"/>
                  </a:lnTo>
                  <a:cubicBezTo>
                    <a:pt x="2942" y="5262"/>
                    <a:pt x="3188" y="5295"/>
                    <a:pt x="3430" y="5295"/>
                  </a:cubicBezTo>
                  <a:cubicBezTo>
                    <a:pt x="4298" y="5295"/>
                    <a:pt x="5129" y="4870"/>
                    <a:pt x="5629" y="4124"/>
                  </a:cubicBezTo>
                  <a:cubicBezTo>
                    <a:pt x="6810" y="2353"/>
                    <a:pt x="5532" y="1"/>
                    <a:pt x="343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9" name="Google Shape;4099;p45"/>
            <p:cNvSpPr/>
            <p:nvPr/>
          </p:nvSpPr>
          <p:spPr>
            <a:xfrm>
              <a:off x="1571969" y="2019576"/>
              <a:ext cx="21603" cy="53260"/>
            </a:xfrm>
            <a:custGeom>
              <a:avLst/>
              <a:gdLst/>
              <a:ahLst/>
              <a:cxnLst/>
              <a:rect l="l" t="t" r="r" b="b"/>
              <a:pathLst>
                <a:path w="825" h="2034" extrusionOk="0">
                  <a:moveTo>
                    <a:pt x="282" y="1"/>
                  </a:moveTo>
                  <a:cubicBezTo>
                    <a:pt x="1" y="1"/>
                    <a:pt x="1" y="422"/>
                    <a:pt x="282" y="422"/>
                  </a:cubicBezTo>
                  <a:cubicBezTo>
                    <a:pt x="288" y="422"/>
                    <a:pt x="294" y="422"/>
                    <a:pt x="300" y="421"/>
                  </a:cubicBezTo>
                  <a:lnTo>
                    <a:pt x="414" y="421"/>
                  </a:lnTo>
                  <a:lnTo>
                    <a:pt x="414" y="1824"/>
                  </a:lnTo>
                  <a:cubicBezTo>
                    <a:pt x="414" y="1938"/>
                    <a:pt x="510" y="2033"/>
                    <a:pt x="624" y="2033"/>
                  </a:cubicBezTo>
                  <a:cubicBezTo>
                    <a:pt x="729" y="2024"/>
                    <a:pt x="825" y="1938"/>
                    <a:pt x="825" y="1824"/>
                  </a:cubicBezTo>
                  <a:lnTo>
                    <a:pt x="825" y="211"/>
                  </a:lnTo>
                  <a:cubicBezTo>
                    <a:pt x="825" y="97"/>
                    <a:pt x="729" y="1"/>
                    <a:pt x="615" y="1"/>
                  </a:cubicBezTo>
                  <a:lnTo>
                    <a:pt x="300" y="1"/>
                  </a:lnTo>
                  <a:cubicBezTo>
                    <a:pt x="294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0" name="Google Shape;4100;p45"/>
            <p:cNvSpPr/>
            <p:nvPr/>
          </p:nvSpPr>
          <p:spPr>
            <a:xfrm>
              <a:off x="1571707" y="2064038"/>
              <a:ext cx="33203" cy="10814"/>
            </a:xfrm>
            <a:custGeom>
              <a:avLst/>
              <a:gdLst/>
              <a:ahLst/>
              <a:cxnLst/>
              <a:rect l="l" t="t" r="r" b="b"/>
              <a:pathLst>
                <a:path w="1268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978" y="412"/>
                  </a:lnTo>
                  <a:cubicBezTo>
                    <a:pt x="984" y="412"/>
                    <a:pt x="990" y="412"/>
                    <a:pt x="995" y="412"/>
                  </a:cubicBezTo>
                  <a:cubicBezTo>
                    <a:pt x="1265" y="412"/>
                    <a:pt x="1267" y="0"/>
                    <a:pt x="1004" y="0"/>
                  </a:cubicBezTo>
                  <a:cubicBezTo>
                    <a:pt x="995" y="0"/>
                    <a:pt x="987" y="1"/>
                    <a:pt x="978" y="2"/>
                  </a:cubicBezTo>
                  <a:lnTo>
                    <a:pt x="291" y="2"/>
                  </a:lnTo>
                  <a:cubicBezTo>
                    <a:pt x="282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1" name="Google Shape;4101;p45"/>
            <p:cNvSpPr/>
            <p:nvPr/>
          </p:nvSpPr>
          <p:spPr>
            <a:xfrm>
              <a:off x="1575058" y="2003001"/>
              <a:ext cx="18775" cy="15868"/>
            </a:xfrm>
            <a:custGeom>
              <a:avLst/>
              <a:gdLst/>
              <a:ahLst/>
              <a:cxnLst/>
              <a:rect l="l" t="t" r="r" b="b"/>
              <a:pathLst>
                <a:path w="717" h="606" extrusionOk="0">
                  <a:moveTo>
                    <a:pt x="407" y="1"/>
                  </a:moveTo>
                  <a:cubicBezTo>
                    <a:pt x="331" y="1"/>
                    <a:pt x="253" y="29"/>
                    <a:pt x="191" y="91"/>
                  </a:cubicBezTo>
                  <a:cubicBezTo>
                    <a:pt x="1" y="281"/>
                    <a:pt x="134" y="606"/>
                    <a:pt x="411" y="606"/>
                  </a:cubicBezTo>
                  <a:cubicBezTo>
                    <a:pt x="573" y="606"/>
                    <a:pt x="707" y="472"/>
                    <a:pt x="716" y="301"/>
                  </a:cubicBezTo>
                  <a:cubicBezTo>
                    <a:pt x="716" y="120"/>
                    <a:pt x="564" y="1"/>
                    <a:pt x="407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2" name="Google Shape;4102;p45"/>
            <p:cNvSpPr/>
            <p:nvPr/>
          </p:nvSpPr>
          <p:spPr>
            <a:xfrm>
              <a:off x="1345495" y="2004625"/>
              <a:ext cx="170150" cy="171119"/>
            </a:xfrm>
            <a:custGeom>
              <a:avLst/>
              <a:gdLst/>
              <a:ahLst/>
              <a:cxnLst/>
              <a:rect l="l" t="t" r="r" b="b"/>
              <a:pathLst>
                <a:path w="6498" h="6535" extrusionOk="0">
                  <a:moveTo>
                    <a:pt x="3254" y="0"/>
                  </a:moveTo>
                  <a:cubicBezTo>
                    <a:pt x="1842" y="0"/>
                    <a:pt x="649" y="1059"/>
                    <a:pt x="477" y="2461"/>
                  </a:cubicBezTo>
                  <a:lnTo>
                    <a:pt x="19" y="6287"/>
                  </a:lnTo>
                  <a:cubicBezTo>
                    <a:pt x="0" y="6420"/>
                    <a:pt x="105" y="6535"/>
                    <a:pt x="239" y="6535"/>
                  </a:cubicBezTo>
                  <a:lnTo>
                    <a:pt x="6278" y="6535"/>
                  </a:lnTo>
                  <a:cubicBezTo>
                    <a:pt x="6402" y="6525"/>
                    <a:pt x="6497" y="6411"/>
                    <a:pt x="6488" y="6287"/>
                  </a:cubicBezTo>
                  <a:lnTo>
                    <a:pt x="6030" y="2461"/>
                  </a:lnTo>
                  <a:cubicBezTo>
                    <a:pt x="5858" y="1059"/>
                    <a:pt x="4665" y="0"/>
                    <a:pt x="3254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3" name="Google Shape;4103;p45"/>
            <p:cNvSpPr/>
            <p:nvPr/>
          </p:nvSpPr>
          <p:spPr>
            <a:xfrm>
              <a:off x="1404935" y="2140760"/>
              <a:ext cx="51742" cy="93454"/>
            </a:xfrm>
            <a:custGeom>
              <a:avLst/>
              <a:gdLst/>
              <a:ahLst/>
              <a:cxnLst/>
              <a:rect l="l" t="t" r="r" b="b"/>
              <a:pathLst>
                <a:path w="1976" h="3569" extrusionOk="0">
                  <a:moveTo>
                    <a:pt x="1" y="0"/>
                  </a:moveTo>
                  <a:lnTo>
                    <a:pt x="1" y="2710"/>
                  </a:lnTo>
                  <a:lnTo>
                    <a:pt x="984" y="3559"/>
                  </a:lnTo>
                  <a:lnTo>
                    <a:pt x="984" y="3568"/>
                  </a:lnTo>
                  <a:lnTo>
                    <a:pt x="993" y="3568"/>
                  </a:lnTo>
                  <a:lnTo>
                    <a:pt x="993" y="3559"/>
                  </a:lnTo>
                  <a:lnTo>
                    <a:pt x="1976" y="2710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4" name="Google Shape;4104;p45"/>
            <p:cNvSpPr/>
            <p:nvPr/>
          </p:nvSpPr>
          <p:spPr>
            <a:xfrm>
              <a:off x="1298519" y="2198708"/>
              <a:ext cx="264338" cy="112936"/>
            </a:xfrm>
            <a:custGeom>
              <a:avLst/>
              <a:gdLst/>
              <a:ahLst/>
              <a:cxnLst/>
              <a:rect l="l" t="t" r="r" b="b"/>
              <a:pathLst>
                <a:path w="10095" h="4313" extrusionOk="0">
                  <a:moveTo>
                    <a:pt x="4065" y="1"/>
                  </a:moveTo>
                  <a:lnTo>
                    <a:pt x="2739" y="420"/>
                  </a:lnTo>
                  <a:lnTo>
                    <a:pt x="1813" y="726"/>
                  </a:lnTo>
                  <a:cubicBezTo>
                    <a:pt x="735" y="1069"/>
                    <a:pt x="1" y="2071"/>
                    <a:pt x="10" y="3196"/>
                  </a:cubicBezTo>
                  <a:lnTo>
                    <a:pt x="10" y="4093"/>
                  </a:lnTo>
                  <a:cubicBezTo>
                    <a:pt x="1" y="4217"/>
                    <a:pt x="106" y="4313"/>
                    <a:pt x="230" y="4313"/>
                  </a:cubicBezTo>
                  <a:lnTo>
                    <a:pt x="9875" y="4313"/>
                  </a:lnTo>
                  <a:cubicBezTo>
                    <a:pt x="9999" y="4313"/>
                    <a:pt x="10094" y="4217"/>
                    <a:pt x="10094" y="4093"/>
                  </a:cubicBezTo>
                  <a:lnTo>
                    <a:pt x="10094" y="3196"/>
                  </a:lnTo>
                  <a:cubicBezTo>
                    <a:pt x="10094" y="2071"/>
                    <a:pt x="9369" y="1069"/>
                    <a:pt x="8291" y="716"/>
                  </a:cubicBezTo>
                  <a:lnTo>
                    <a:pt x="7242" y="382"/>
                  </a:lnTo>
                  <a:lnTo>
                    <a:pt x="6040" y="1"/>
                  </a:lnTo>
                  <a:lnTo>
                    <a:pt x="5057" y="697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5" name="Google Shape;4105;p45"/>
            <p:cNvSpPr/>
            <p:nvPr/>
          </p:nvSpPr>
          <p:spPr>
            <a:xfrm>
              <a:off x="1488124" y="2208710"/>
              <a:ext cx="74732" cy="102933"/>
            </a:xfrm>
            <a:custGeom>
              <a:avLst/>
              <a:gdLst/>
              <a:ahLst/>
              <a:cxnLst/>
              <a:rect l="l" t="t" r="r" b="b"/>
              <a:pathLst>
                <a:path w="2854" h="3931" extrusionOk="0">
                  <a:moveTo>
                    <a:pt x="1" y="0"/>
                  </a:moveTo>
                  <a:lnTo>
                    <a:pt x="783" y="344"/>
                  </a:lnTo>
                  <a:cubicBezTo>
                    <a:pt x="1584" y="687"/>
                    <a:pt x="2128" y="1689"/>
                    <a:pt x="2128" y="2814"/>
                  </a:cubicBezTo>
                  <a:lnTo>
                    <a:pt x="2128" y="3931"/>
                  </a:lnTo>
                  <a:lnTo>
                    <a:pt x="2634" y="3931"/>
                  </a:lnTo>
                  <a:cubicBezTo>
                    <a:pt x="2758" y="3931"/>
                    <a:pt x="2853" y="3835"/>
                    <a:pt x="2853" y="3711"/>
                  </a:cubicBezTo>
                  <a:lnTo>
                    <a:pt x="2853" y="2814"/>
                  </a:lnTo>
                  <a:cubicBezTo>
                    <a:pt x="2853" y="1689"/>
                    <a:pt x="2128" y="687"/>
                    <a:pt x="1050" y="3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6" name="Google Shape;4106;p45"/>
            <p:cNvSpPr/>
            <p:nvPr/>
          </p:nvSpPr>
          <p:spPr>
            <a:xfrm>
              <a:off x="1298519" y="2209941"/>
              <a:ext cx="71721" cy="101703"/>
            </a:xfrm>
            <a:custGeom>
              <a:avLst/>
              <a:gdLst/>
              <a:ahLst/>
              <a:cxnLst/>
              <a:rect l="l" t="t" r="r" b="b"/>
              <a:pathLst>
                <a:path w="2739" h="3884" extrusionOk="0">
                  <a:moveTo>
                    <a:pt x="2739" y="1"/>
                  </a:moveTo>
                  <a:lnTo>
                    <a:pt x="1813" y="297"/>
                  </a:lnTo>
                  <a:cubicBezTo>
                    <a:pt x="735" y="640"/>
                    <a:pt x="1" y="1642"/>
                    <a:pt x="10" y="2767"/>
                  </a:cubicBezTo>
                  <a:lnTo>
                    <a:pt x="10" y="3664"/>
                  </a:lnTo>
                  <a:cubicBezTo>
                    <a:pt x="1" y="3788"/>
                    <a:pt x="106" y="3884"/>
                    <a:pt x="220" y="3884"/>
                  </a:cubicBezTo>
                  <a:lnTo>
                    <a:pt x="697" y="3884"/>
                  </a:lnTo>
                  <a:lnTo>
                    <a:pt x="697" y="2767"/>
                  </a:lnTo>
                  <a:cubicBezTo>
                    <a:pt x="697" y="1642"/>
                    <a:pt x="1251" y="640"/>
                    <a:pt x="2052" y="297"/>
                  </a:cubicBezTo>
                  <a:lnTo>
                    <a:pt x="273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7" name="Google Shape;4107;p45"/>
            <p:cNvSpPr/>
            <p:nvPr/>
          </p:nvSpPr>
          <p:spPr>
            <a:xfrm>
              <a:off x="1425045" y="2243615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0"/>
                  </a:moveTo>
                  <a:cubicBezTo>
                    <a:pt x="108" y="0"/>
                    <a:pt x="1" y="74"/>
                    <a:pt x="15" y="222"/>
                  </a:cubicBezTo>
                  <a:lnTo>
                    <a:pt x="15" y="260"/>
                  </a:lnTo>
                  <a:cubicBezTo>
                    <a:pt x="15" y="375"/>
                    <a:pt x="101" y="470"/>
                    <a:pt x="216" y="470"/>
                  </a:cubicBezTo>
                  <a:cubicBezTo>
                    <a:pt x="330" y="470"/>
                    <a:pt x="425" y="375"/>
                    <a:pt x="425" y="260"/>
                  </a:cubicBezTo>
                  <a:lnTo>
                    <a:pt x="425" y="222"/>
                  </a:lnTo>
                  <a:cubicBezTo>
                    <a:pt x="435" y="74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8" name="Google Shape;4108;p45"/>
            <p:cNvSpPr/>
            <p:nvPr/>
          </p:nvSpPr>
          <p:spPr>
            <a:xfrm>
              <a:off x="1425045" y="2262102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0"/>
                  </a:moveTo>
                  <a:cubicBezTo>
                    <a:pt x="108" y="0"/>
                    <a:pt x="1" y="74"/>
                    <a:pt x="15" y="222"/>
                  </a:cubicBezTo>
                  <a:lnTo>
                    <a:pt x="15" y="270"/>
                  </a:lnTo>
                  <a:cubicBezTo>
                    <a:pt x="15" y="384"/>
                    <a:pt x="101" y="470"/>
                    <a:pt x="216" y="470"/>
                  </a:cubicBezTo>
                  <a:cubicBezTo>
                    <a:pt x="330" y="470"/>
                    <a:pt x="425" y="384"/>
                    <a:pt x="425" y="270"/>
                  </a:cubicBezTo>
                  <a:lnTo>
                    <a:pt x="425" y="222"/>
                  </a:lnTo>
                  <a:cubicBezTo>
                    <a:pt x="435" y="74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9" name="Google Shape;4109;p45"/>
            <p:cNvSpPr/>
            <p:nvPr/>
          </p:nvSpPr>
          <p:spPr>
            <a:xfrm>
              <a:off x="1404935" y="2198708"/>
              <a:ext cx="26028" cy="38963"/>
            </a:xfrm>
            <a:custGeom>
              <a:avLst/>
              <a:gdLst/>
              <a:ahLst/>
              <a:cxnLst/>
              <a:rect l="l" t="t" r="r" b="b"/>
              <a:pathLst>
                <a:path w="994" h="1488" extrusionOk="0">
                  <a:moveTo>
                    <a:pt x="1" y="1"/>
                  </a:moveTo>
                  <a:lnTo>
                    <a:pt x="1" y="1269"/>
                  </a:lnTo>
                  <a:cubicBezTo>
                    <a:pt x="1" y="1401"/>
                    <a:pt x="109" y="1488"/>
                    <a:pt x="220" y="1488"/>
                  </a:cubicBezTo>
                  <a:cubicBezTo>
                    <a:pt x="278" y="1488"/>
                    <a:pt x="337" y="1465"/>
                    <a:pt x="382" y="1412"/>
                  </a:cubicBezTo>
                  <a:lnTo>
                    <a:pt x="993" y="6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0" name="Google Shape;4110;p45"/>
            <p:cNvSpPr/>
            <p:nvPr/>
          </p:nvSpPr>
          <p:spPr>
            <a:xfrm>
              <a:off x="1430674" y="2198708"/>
              <a:ext cx="26002" cy="38963"/>
            </a:xfrm>
            <a:custGeom>
              <a:avLst/>
              <a:gdLst/>
              <a:ahLst/>
              <a:cxnLst/>
              <a:rect l="l" t="t" r="r" b="b"/>
              <a:pathLst>
                <a:path w="993" h="1488" extrusionOk="0">
                  <a:moveTo>
                    <a:pt x="993" y="1"/>
                  </a:moveTo>
                  <a:lnTo>
                    <a:pt x="1" y="697"/>
                  </a:lnTo>
                  <a:lnTo>
                    <a:pt x="602" y="1412"/>
                  </a:lnTo>
                  <a:cubicBezTo>
                    <a:pt x="647" y="1465"/>
                    <a:pt x="707" y="1488"/>
                    <a:pt x="766" y="1488"/>
                  </a:cubicBezTo>
                  <a:cubicBezTo>
                    <a:pt x="881" y="1488"/>
                    <a:pt x="993" y="1401"/>
                    <a:pt x="993" y="1269"/>
                  </a:cubicBezTo>
                  <a:lnTo>
                    <a:pt x="993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1" name="Google Shape;4111;p45"/>
            <p:cNvSpPr/>
            <p:nvPr/>
          </p:nvSpPr>
          <p:spPr>
            <a:xfrm>
              <a:off x="1467648" y="2266658"/>
              <a:ext cx="53732" cy="20503"/>
            </a:xfrm>
            <a:custGeom>
              <a:avLst/>
              <a:gdLst/>
              <a:ahLst/>
              <a:cxnLst/>
              <a:rect l="l" t="t" r="r" b="b"/>
              <a:pathLst>
                <a:path w="2052" h="783" extrusionOk="0">
                  <a:moveTo>
                    <a:pt x="287" y="0"/>
                  </a:moveTo>
                  <a:cubicBezTo>
                    <a:pt x="124" y="0"/>
                    <a:pt x="0" y="134"/>
                    <a:pt x="0" y="287"/>
                  </a:cubicBezTo>
                  <a:lnTo>
                    <a:pt x="0" y="496"/>
                  </a:lnTo>
                  <a:cubicBezTo>
                    <a:pt x="0" y="649"/>
                    <a:pt x="124" y="783"/>
                    <a:pt x="287" y="783"/>
                  </a:cubicBezTo>
                  <a:lnTo>
                    <a:pt x="1765" y="783"/>
                  </a:lnTo>
                  <a:cubicBezTo>
                    <a:pt x="1918" y="783"/>
                    <a:pt x="2052" y="649"/>
                    <a:pt x="2052" y="496"/>
                  </a:cubicBezTo>
                  <a:lnTo>
                    <a:pt x="2052" y="287"/>
                  </a:lnTo>
                  <a:cubicBezTo>
                    <a:pt x="2052" y="134"/>
                    <a:pt x="1918" y="0"/>
                    <a:pt x="1765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2" name="Google Shape;4112;p45"/>
            <p:cNvSpPr/>
            <p:nvPr/>
          </p:nvSpPr>
          <p:spPr>
            <a:xfrm>
              <a:off x="1375712" y="2026358"/>
              <a:ext cx="109951" cy="150328"/>
            </a:xfrm>
            <a:custGeom>
              <a:avLst/>
              <a:gdLst/>
              <a:ahLst/>
              <a:cxnLst/>
              <a:rect l="l" t="t" r="r" b="b"/>
              <a:pathLst>
                <a:path w="4199" h="5741" extrusionOk="0">
                  <a:moveTo>
                    <a:pt x="1375" y="0"/>
                  </a:moveTo>
                  <a:cubicBezTo>
                    <a:pt x="1375" y="0"/>
                    <a:pt x="1375" y="0"/>
                    <a:pt x="1374" y="0"/>
                  </a:cubicBezTo>
                  <a:cubicBezTo>
                    <a:pt x="945" y="1336"/>
                    <a:pt x="10" y="1622"/>
                    <a:pt x="10" y="1622"/>
                  </a:cubicBezTo>
                  <a:lnTo>
                    <a:pt x="10" y="3282"/>
                  </a:lnTo>
                  <a:cubicBezTo>
                    <a:pt x="1" y="4159"/>
                    <a:pt x="468" y="4961"/>
                    <a:pt x="1222" y="5409"/>
                  </a:cubicBezTo>
                  <a:lnTo>
                    <a:pt x="1527" y="5590"/>
                  </a:lnTo>
                  <a:cubicBezTo>
                    <a:pt x="1704" y="5691"/>
                    <a:pt x="1902" y="5741"/>
                    <a:pt x="2101" y="5741"/>
                  </a:cubicBezTo>
                  <a:cubicBezTo>
                    <a:pt x="2300" y="5741"/>
                    <a:pt x="2500" y="5691"/>
                    <a:pt x="2681" y="5590"/>
                  </a:cubicBezTo>
                  <a:lnTo>
                    <a:pt x="2987" y="5409"/>
                  </a:lnTo>
                  <a:cubicBezTo>
                    <a:pt x="3740" y="4961"/>
                    <a:pt x="4198" y="4150"/>
                    <a:pt x="4198" y="3282"/>
                  </a:cubicBezTo>
                  <a:lnTo>
                    <a:pt x="4198" y="2709"/>
                  </a:lnTo>
                  <a:cubicBezTo>
                    <a:pt x="1741" y="2709"/>
                    <a:pt x="1404" y="0"/>
                    <a:pt x="1375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3" name="Google Shape;4113;p45"/>
            <p:cNvSpPr/>
            <p:nvPr/>
          </p:nvSpPr>
          <p:spPr>
            <a:xfrm>
              <a:off x="1342483" y="2077026"/>
              <a:ext cx="21524" cy="46766"/>
            </a:xfrm>
            <a:custGeom>
              <a:avLst/>
              <a:gdLst/>
              <a:ahLst/>
              <a:cxnLst/>
              <a:rect l="l" t="t" r="r" b="b"/>
              <a:pathLst>
                <a:path w="822" h="1786" extrusionOk="0">
                  <a:moveTo>
                    <a:pt x="645" y="1"/>
                  </a:moveTo>
                  <a:cubicBezTo>
                    <a:pt x="640" y="1"/>
                    <a:pt x="635" y="1"/>
                    <a:pt x="631" y="2"/>
                  </a:cubicBezTo>
                  <a:cubicBezTo>
                    <a:pt x="287" y="2"/>
                    <a:pt x="1" y="278"/>
                    <a:pt x="1" y="631"/>
                  </a:cubicBezTo>
                  <a:lnTo>
                    <a:pt x="1" y="1156"/>
                  </a:lnTo>
                  <a:cubicBezTo>
                    <a:pt x="1" y="1509"/>
                    <a:pt x="287" y="1786"/>
                    <a:pt x="631" y="1786"/>
                  </a:cubicBezTo>
                  <a:cubicBezTo>
                    <a:pt x="735" y="1786"/>
                    <a:pt x="821" y="1700"/>
                    <a:pt x="821" y="1595"/>
                  </a:cubicBezTo>
                  <a:lnTo>
                    <a:pt x="821" y="192"/>
                  </a:lnTo>
                  <a:cubicBezTo>
                    <a:pt x="821" y="92"/>
                    <a:pt x="743" y="1"/>
                    <a:pt x="64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4" name="Google Shape;4114;p45"/>
            <p:cNvSpPr/>
            <p:nvPr/>
          </p:nvSpPr>
          <p:spPr>
            <a:xfrm>
              <a:off x="1419179" y="2091742"/>
              <a:ext cx="25111" cy="37575"/>
            </a:xfrm>
            <a:custGeom>
              <a:avLst/>
              <a:gdLst/>
              <a:ahLst/>
              <a:cxnLst/>
              <a:rect l="l" t="t" r="r" b="b"/>
              <a:pathLst>
                <a:path w="959" h="1435" extrusionOk="0">
                  <a:moveTo>
                    <a:pt x="219" y="0"/>
                  </a:moveTo>
                  <a:cubicBezTo>
                    <a:pt x="110" y="0"/>
                    <a:pt x="1" y="74"/>
                    <a:pt x="10" y="222"/>
                  </a:cubicBezTo>
                  <a:lnTo>
                    <a:pt x="10" y="1224"/>
                  </a:lnTo>
                  <a:cubicBezTo>
                    <a:pt x="10" y="1338"/>
                    <a:pt x="106" y="1433"/>
                    <a:pt x="220" y="1433"/>
                  </a:cubicBezTo>
                  <a:lnTo>
                    <a:pt x="659" y="1433"/>
                  </a:lnTo>
                  <a:cubicBezTo>
                    <a:pt x="668" y="1434"/>
                    <a:pt x="677" y="1435"/>
                    <a:pt x="686" y="1435"/>
                  </a:cubicBezTo>
                  <a:cubicBezTo>
                    <a:pt x="958" y="1435"/>
                    <a:pt x="955" y="1023"/>
                    <a:pt x="677" y="1023"/>
                  </a:cubicBezTo>
                  <a:cubicBezTo>
                    <a:pt x="671" y="1023"/>
                    <a:pt x="665" y="1023"/>
                    <a:pt x="659" y="1023"/>
                  </a:cubicBezTo>
                  <a:lnTo>
                    <a:pt x="420" y="1023"/>
                  </a:lnTo>
                  <a:lnTo>
                    <a:pt x="420" y="222"/>
                  </a:lnTo>
                  <a:cubicBezTo>
                    <a:pt x="435" y="74"/>
                    <a:pt x="327" y="0"/>
                    <a:pt x="21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5" name="Google Shape;4115;p45"/>
            <p:cNvSpPr/>
            <p:nvPr/>
          </p:nvSpPr>
          <p:spPr>
            <a:xfrm>
              <a:off x="1429418" y="2118267"/>
              <a:ext cx="78974" cy="78712"/>
            </a:xfrm>
            <a:custGeom>
              <a:avLst/>
              <a:gdLst/>
              <a:ahLst/>
              <a:cxnLst/>
              <a:rect l="l" t="t" r="r" b="b"/>
              <a:pathLst>
                <a:path w="3016" h="3006" extrusionOk="0">
                  <a:moveTo>
                    <a:pt x="2605" y="1"/>
                  </a:moveTo>
                  <a:lnTo>
                    <a:pt x="2605" y="249"/>
                  </a:lnTo>
                  <a:lnTo>
                    <a:pt x="2605" y="793"/>
                  </a:lnTo>
                  <a:cubicBezTo>
                    <a:pt x="2596" y="1785"/>
                    <a:pt x="1794" y="2586"/>
                    <a:pt x="802" y="2596"/>
                  </a:cubicBezTo>
                  <a:lnTo>
                    <a:pt x="258" y="2596"/>
                  </a:lnTo>
                  <a:cubicBezTo>
                    <a:pt x="1" y="2615"/>
                    <a:pt x="1" y="2987"/>
                    <a:pt x="258" y="3006"/>
                  </a:cubicBezTo>
                  <a:lnTo>
                    <a:pt x="802" y="3006"/>
                  </a:lnTo>
                  <a:cubicBezTo>
                    <a:pt x="2023" y="3006"/>
                    <a:pt x="3015" y="2014"/>
                    <a:pt x="3015" y="793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6" name="Google Shape;4116;p45"/>
            <p:cNvSpPr/>
            <p:nvPr/>
          </p:nvSpPr>
          <p:spPr>
            <a:xfrm>
              <a:off x="1497394" y="2077026"/>
              <a:ext cx="21734" cy="46766"/>
            </a:xfrm>
            <a:custGeom>
              <a:avLst/>
              <a:gdLst/>
              <a:ahLst/>
              <a:cxnLst/>
              <a:rect l="l" t="t" r="r" b="b"/>
              <a:pathLst>
                <a:path w="830" h="1786" extrusionOk="0">
                  <a:moveTo>
                    <a:pt x="184" y="1"/>
                  </a:moveTo>
                  <a:cubicBezTo>
                    <a:pt x="78" y="1"/>
                    <a:pt x="0" y="92"/>
                    <a:pt x="9" y="192"/>
                  </a:cubicBezTo>
                  <a:lnTo>
                    <a:pt x="9" y="1595"/>
                  </a:lnTo>
                  <a:cubicBezTo>
                    <a:pt x="9" y="1700"/>
                    <a:pt x="86" y="1786"/>
                    <a:pt x="200" y="1786"/>
                  </a:cubicBezTo>
                  <a:cubicBezTo>
                    <a:pt x="543" y="1786"/>
                    <a:pt x="830" y="1509"/>
                    <a:pt x="830" y="1156"/>
                  </a:cubicBezTo>
                  <a:lnTo>
                    <a:pt x="830" y="631"/>
                  </a:lnTo>
                  <a:cubicBezTo>
                    <a:pt x="830" y="278"/>
                    <a:pt x="543" y="2"/>
                    <a:pt x="200" y="2"/>
                  </a:cubicBezTo>
                  <a:cubicBezTo>
                    <a:pt x="195" y="1"/>
                    <a:pt x="189" y="1"/>
                    <a:pt x="18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7" name="Google Shape;4117;p45"/>
            <p:cNvSpPr/>
            <p:nvPr/>
          </p:nvSpPr>
          <p:spPr>
            <a:xfrm>
              <a:off x="1419677" y="2180483"/>
              <a:ext cx="22257" cy="22257"/>
            </a:xfrm>
            <a:custGeom>
              <a:avLst/>
              <a:gdLst/>
              <a:ahLst/>
              <a:cxnLst/>
              <a:rect l="l" t="t" r="r" b="b"/>
              <a:pathLst>
                <a:path w="850" h="850" extrusionOk="0">
                  <a:moveTo>
                    <a:pt x="421" y="0"/>
                  </a:moveTo>
                  <a:cubicBezTo>
                    <a:pt x="192" y="0"/>
                    <a:pt x="1" y="191"/>
                    <a:pt x="1" y="420"/>
                  </a:cubicBezTo>
                  <a:cubicBezTo>
                    <a:pt x="1" y="658"/>
                    <a:pt x="192" y="849"/>
                    <a:pt x="421" y="849"/>
                  </a:cubicBezTo>
                  <a:cubicBezTo>
                    <a:pt x="659" y="849"/>
                    <a:pt x="850" y="658"/>
                    <a:pt x="850" y="420"/>
                  </a:cubicBezTo>
                  <a:cubicBezTo>
                    <a:pt x="850" y="191"/>
                    <a:pt x="659" y="0"/>
                    <a:pt x="42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8" name="Google Shape;4118;p45"/>
          <p:cNvGrpSpPr/>
          <p:nvPr/>
        </p:nvGrpSpPr>
        <p:grpSpPr>
          <a:xfrm>
            <a:off x="4072482" y="4363102"/>
            <a:ext cx="406275" cy="515242"/>
            <a:chOff x="3114815" y="3346868"/>
            <a:chExt cx="283217" cy="359179"/>
          </a:xfrm>
        </p:grpSpPr>
        <p:sp>
          <p:nvSpPr>
            <p:cNvPr id="4119" name="Google Shape;4119;p45"/>
            <p:cNvSpPr/>
            <p:nvPr/>
          </p:nvSpPr>
          <p:spPr>
            <a:xfrm>
              <a:off x="3180304" y="3473446"/>
              <a:ext cx="152397" cy="176146"/>
            </a:xfrm>
            <a:custGeom>
              <a:avLst/>
              <a:gdLst/>
              <a:ahLst/>
              <a:cxnLst/>
              <a:rect l="l" t="t" r="r" b="b"/>
              <a:pathLst>
                <a:path w="5820" h="6727" extrusionOk="0">
                  <a:moveTo>
                    <a:pt x="2893" y="1"/>
                  </a:moveTo>
                  <a:cubicBezTo>
                    <a:pt x="1298" y="1"/>
                    <a:pt x="0" y="1304"/>
                    <a:pt x="0" y="2910"/>
                  </a:cubicBezTo>
                  <a:lnTo>
                    <a:pt x="0" y="6726"/>
                  </a:lnTo>
                  <a:lnTo>
                    <a:pt x="5820" y="6726"/>
                  </a:lnTo>
                  <a:lnTo>
                    <a:pt x="5820" y="2910"/>
                  </a:lnTo>
                  <a:cubicBezTo>
                    <a:pt x="5820" y="1304"/>
                    <a:pt x="4522" y="1"/>
                    <a:pt x="2927" y="1"/>
                  </a:cubicBezTo>
                  <a:cubicBezTo>
                    <a:pt x="2922" y="1"/>
                    <a:pt x="2916" y="1"/>
                    <a:pt x="2910" y="1"/>
                  </a:cubicBezTo>
                  <a:cubicBezTo>
                    <a:pt x="2904" y="1"/>
                    <a:pt x="2898" y="1"/>
                    <a:pt x="28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0" name="Google Shape;4120;p45"/>
            <p:cNvSpPr/>
            <p:nvPr/>
          </p:nvSpPr>
          <p:spPr>
            <a:xfrm>
              <a:off x="3180304" y="3473394"/>
              <a:ext cx="92197" cy="176199"/>
            </a:xfrm>
            <a:custGeom>
              <a:avLst/>
              <a:gdLst/>
              <a:ahLst/>
              <a:cxnLst/>
              <a:rect l="l" t="t" r="r" b="b"/>
              <a:pathLst>
                <a:path w="3521" h="6729" extrusionOk="0">
                  <a:moveTo>
                    <a:pt x="2989" y="1"/>
                  </a:moveTo>
                  <a:cubicBezTo>
                    <a:pt x="2963" y="1"/>
                    <a:pt x="2936" y="1"/>
                    <a:pt x="2910" y="3"/>
                  </a:cubicBezTo>
                  <a:cubicBezTo>
                    <a:pt x="1298" y="3"/>
                    <a:pt x="0" y="1300"/>
                    <a:pt x="0" y="2912"/>
                  </a:cubicBezTo>
                  <a:lnTo>
                    <a:pt x="0" y="6728"/>
                  </a:lnTo>
                  <a:lnTo>
                    <a:pt x="1221" y="6728"/>
                  </a:lnTo>
                  <a:lnTo>
                    <a:pt x="1221" y="2912"/>
                  </a:lnTo>
                  <a:cubicBezTo>
                    <a:pt x="1221" y="1539"/>
                    <a:pt x="2175" y="346"/>
                    <a:pt x="3521" y="60"/>
                  </a:cubicBezTo>
                  <a:cubicBezTo>
                    <a:pt x="3347" y="27"/>
                    <a:pt x="3165" y="1"/>
                    <a:pt x="29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1" name="Google Shape;4121;p45"/>
            <p:cNvSpPr/>
            <p:nvPr/>
          </p:nvSpPr>
          <p:spPr>
            <a:xfrm>
              <a:off x="3244509" y="3603585"/>
              <a:ext cx="22257" cy="46007"/>
            </a:xfrm>
            <a:custGeom>
              <a:avLst/>
              <a:gdLst/>
              <a:ahLst/>
              <a:cxnLst/>
              <a:rect l="l" t="t" r="r" b="b"/>
              <a:pathLst>
                <a:path w="850" h="1757" extrusionOk="0">
                  <a:moveTo>
                    <a:pt x="0" y="1"/>
                  </a:moveTo>
                  <a:lnTo>
                    <a:pt x="0" y="1756"/>
                  </a:lnTo>
                  <a:lnTo>
                    <a:pt x="849" y="1756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2" name="Google Shape;4122;p45"/>
            <p:cNvSpPr/>
            <p:nvPr/>
          </p:nvSpPr>
          <p:spPr>
            <a:xfrm>
              <a:off x="3165300" y="3638333"/>
              <a:ext cx="182405" cy="35245"/>
            </a:xfrm>
            <a:custGeom>
              <a:avLst/>
              <a:gdLst/>
              <a:ahLst/>
              <a:cxnLst/>
              <a:rect l="l" t="t" r="r" b="b"/>
              <a:pathLst>
                <a:path w="6966" h="1346" extrusionOk="0">
                  <a:moveTo>
                    <a:pt x="220" y="0"/>
                  </a:moveTo>
                  <a:cubicBezTo>
                    <a:pt x="96" y="0"/>
                    <a:pt x="1" y="95"/>
                    <a:pt x="1" y="210"/>
                  </a:cubicBezTo>
                  <a:lnTo>
                    <a:pt x="1" y="1345"/>
                  </a:lnTo>
                  <a:lnTo>
                    <a:pt x="6965" y="1345"/>
                  </a:lnTo>
                  <a:lnTo>
                    <a:pt x="6965" y="219"/>
                  </a:lnTo>
                  <a:cubicBezTo>
                    <a:pt x="6965" y="95"/>
                    <a:pt x="6860" y="0"/>
                    <a:pt x="674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3" name="Google Shape;4123;p45"/>
            <p:cNvSpPr/>
            <p:nvPr/>
          </p:nvSpPr>
          <p:spPr>
            <a:xfrm>
              <a:off x="3165300" y="3638333"/>
              <a:ext cx="15266" cy="35245"/>
            </a:xfrm>
            <a:custGeom>
              <a:avLst/>
              <a:gdLst/>
              <a:ahLst/>
              <a:cxnLst/>
              <a:rect l="l" t="t" r="r" b="b"/>
              <a:pathLst>
                <a:path w="583" h="1346" extrusionOk="0">
                  <a:moveTo>
                    <a:pt x="220" y="0"/>
                  </a:moveTo>
                  <a:cubicBezTo>
                    <a:pt x="96" y="0"/>
                    <a:pt x="1" y="95"/>
                    <a:pt x="1" y="210"/>
                  </a:cubicBezTo>
                  <a:lnTo>
                    <a:pt x="1" y="1345"/>
                  </a:lnTo>
                  <a:lnTo>
                    <a:pt x="583" y="134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4" name="Google Shape;4124;p45"/>
            <p:cNvSpPr/>
            <p:nvPr/>
          </p:nvSpPr>
          <p:spPr>
            <a:xfrm>
              <a:off x="3149563" y="3664308"/>
              <a:ext cx="213879" cy="41739"/>
            </a:xfrm>
            <a:custGeom>
              <a:avLst/>
              <a:gdLst/>
              <a:ahLst/>
              <a:cxnLst/>
              <a:rect l="l" t="t" r="r" b="b"/>
              <a:pathLst>
                <a:path w="8168" h="1594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374"/>
                  </a:lnTo>
                  <a:cubicBezTo>
                    <a:pt x="1" y="1498"/>
                    <a:pt x="96" y="1593"/>
                    <a:pt x="211" y="1593"/>
                  </a:cubicBezTo>
                  <a:lnTo>
                    <a:pt x="7948" y="1593"/>
                  </a:lnTo>
                  <a:cubicBezTo>
                    <a:pt x="8072" y="1593"/>
                    <a:pt x="8167" y="1498"/>
                    <a:pt x="8167" y="1374"/>
                  </a:cubicBezTo>
                  <a:lnTo>
                    <a:pt x="8167" y="220"/>
                  </a:lnTo>
                  <a:cubicBezTo>
                    <a:pt x="8167" y="96"/>
                    <a:pt x="8072" y="0"/>
                    <a:pt x="7948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5" name="Google Shape;4125;p45"/>
            <p:cNvSpPr/>
            <p:nvPr/>
          </p:nvSpPr>
          <p:spPr>
            <a:xfrm>
              <a:off x="3149327" y="3664308"/>
              <a:ext cx="15999" cy="41739"/>
            </a:xfrm>
            <a:custGeom>
              <a:avLst/>
              <a:gdLst/>
              <a:ahLst/>
              <a:cxnLst/>
              <a:rect l="l" t="t" r="r" b="b"/>
              <a:pathLst>
                <a:path w="611" h="1594" extrusionOk="0">
                  <a:moveTo>
                    <a:pt x="220" y="0"/>
                  </a:moveTo>
                  <a:cubicBezTo>
                    <a:pt x="105" y="0"/>
                    <a:pt x="0" y="96"/>
                    <a:pt x="0" y="210"/>
                  </a:cubicBezTo>
                  <a:lnTo>
                    <a:pt x="0" y="1374"/>
                  </a:lnTo>
                  <a:cubicBezTo>
                    <a:pt x="0" y="1498"/>
                    <a:pt x="105" y="1593"/>
                    <a:pt x="220" y="1593"/>
                  </a:cubicBezTo>
                  <a:lnTo>
                    <a:pt x="611" y="1593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6" name="Google Shape;4126;p45"/>
            <p:cNvSpPr/>
            <p:nvPr/>
          </p:nvSpPr>
          <p:spPr>
            <a:xfrm>
              <a:off x="3251239" y="3346868"/>
              <a:ext cx="10762" cy="101886"/>
            </a:xfrm>
            <a:custGeom>
              <a:avLst/>
              <a:gdLst/>
              <a:ahLst/>
              <a:cxnLst/>
              <a:rect l="l" t="t" r="r" b="b"/>
              <a:pathLst>
                <a:path w="411" h="3891" extrusionOk="0">
                  <a:moveTo>
                    <a:pt x="201" y="0"/>
                  </a:moveTo>
                  <a:cubicBezTo>
                    <a:pt x="101" y="0"/>
                    <a:pt x="1" y="69"/>
                    <a:pt x="1" y="208"/>
                  </a:cubicBezTo>
                  <a:lnTo>
                    <a:pt x="1" y="3690"/>
                  </a:lnTo>
                  <a:cubicBezTo>
                    <a:pt x="1" y="3795"/>
                    <a:pt x="87" y="3890"/>
                    <a:pt x="201" y="3890"/>
                  </a:cubicBezTo>
                  <a:cubicBezTo>
                    <a:pt x="315" y="3890"/>
                    <a:pt x="411" y="3795"/>
                    <a:pt x="401" y="3680"/>
                  </a:cubicBezTo>
                  <a:lnTo>
                    <a:pt x="401" y="208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7" name="Google Shape;4127;p45"/>
            <p:cNvSpPr/>
            <p:nvPr/>
          </p:nvSpPr>
          <p:spPr>
            <a:xfrm>
              <a:off x="3173155" y="3365485"/>
              <a:ext cx="58131" cy="90260"/>
            </a:xfrm>
            <a:custGeom>
              <a:avLst/>
              <a:gdLst/>
              <a:ahLst/>
              <a:cxnLst/>
              <a:rect l="l" t="t" r="r" b="b"/>
              <a:pathLst>
                <a:path w="2220" h="3447" extrusionOk="0">
                  <a:moveTo>
                    <a:pt x="281" y="0"/>
                  </a:moveTo>
                  <a:cubicBezTo>
                    <a:pt x="141" y="0"/>
                    <a:pt x="1" y="145"/>
                    <a:pt x="92" y="308"/>
                  </a:cubicBezTo>
                  <a:lnTo>
                    <a:pt x="1781" y="3341"/>
                  </a:lnTo>
                  <a:cubicBezTo>
                    <a:pt x="1819" y="3408"/>
                    <a:pt x="1886" y="3446"/>
                    <a:pt x="1962" y="3446"/>
                  </a:cubicBezTo>
                  <a:cubicBezTo>
                    <a:pt x="2115" y="3446"/>
                    <a:pt x="2219" y="3275"/>
                    <a:pt x="2143" y="3141"/>
                  </a:cubicBezTo>
                  <a:lnTo>
                    <a:pt x="455" y="107"/>
                  </a:lnTo>
                  <a:cubicBezTo>
                    <a:pt x="412" y="32"/>
                    <a:pt x="347" y="0"/>
                    <a:pt x="28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8" name="Google Shape;4128;p45"/>
            <p:cNvSpPr/>
            <p:nvPr/>
          </p:nvSpPr>
          <p:spPr>
            <a:xfrm>
              <a:off x="3114815" y="3419767"/>
              <a:ext cx="94999" cy="53208"/>
            </a:xfrm>
            <a:custGeom>
              <a:avLst/>
              <a:gdLst/>
              <a:ahLst/>
              <a:cxnLst/>
              <a:rect l="l" t="t" r="r" b="b"/>
              <a:pathLst>
                <a:path w="3628" h="2032" extrusionOk="0">
                  <a:moveTo>
                    <a:pt x="289" y="1"/>
                  </a:moveTo>
                  <a:cubicBezTo>
                    <a:pt x="107" y="1"/>
                    <a:pt x="0" y="255"/>
                    <a:pt x="183" y="372"/>
                  </a:cubicBezTo>
                  <a:lnTo>
                    <a:pt x="3245" y="2003"/>
                  </a:lnTo>
                  <a:cubicBezTo>
                    <a:pt x="3274" y="2013"/>
                    <a:pt x="3312" y="2022"/>
                    <a:pt x="3341" y="2022"/>
                  </a:cubicBezTo>
                  <a:lnTo>
                    <a:pt x="3341" y="2032"/>
                  </a:lnTo>
                  <a:cubicBezTo>
                    <a:pt x="3560" y="2022"/>
                    <a:pt x="3627" y="1745"/>
                    <a:pt x="3436" y="1640"/>
                  </a:cubicBezTo>
                  <a:lnTo>
                    <a:pt x="374" y="19"/>
                  </a:lnTo>
                  <a:cubicBezTo>
                    <a:pt x="345" y="6"/>
                    <a:pt x="316" y="1"/>
                    <a:pt x="28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9" name="Google Shape;4129;p45"/>
            <p:cNvSpPr/>
            <p:nvPr/>
          </p:nvSpPr>
          <p:spPr>
            <a:xfrm>
              <a:off x="3281718" y="3365485"/>
              <a:ext cx="57947" cy="90260"/>
            </a:xfrm>
            <a:custGeom>
              <a:avLst/>
              <a:gdLst/>
              <a:ahLst/>
              <a:cxnLst/>
              <a:rect l="l" t="t" r="r" b="b"/>
              <a:pathLst>
                <a:path w="2213" h="3447" extrusionOk="0">
                  <a:moveTo>
                    <a:pt x="1937" y="0"/>
                  </a:moveTo>
                  <a:cubicBezTo>
                    <a:pt x="1872" y="0"/>
                    <a:pt x="1808" y="32"/>
                    <a:pt x="1765" y="107"/>
                  </a:cubicBezTo>
                  <a:lnTo>
                    <a:pt x="77" y="3141"/>
                  </a:lnTo>
                  <a:cubicBezTo>
                    <a:pt x="1" y="3275"/>
                    <a:pt x="96" y="3446"/>
                    <a:pt x="258" y="3446"/>
                  </a:cubicBezTo>
                  <a:cubicBezTo>
                    <a:pt x="325" y="3446"/>
                    <a:pt x="401" y="3408"/>
                    <a:pt x="439" y="3341"/>
                  </a:cubicBezTo>
                  <a:lnTo>
                    <a:pt x="2128" y="308"/>
                  </a:lnTo>
                  <a:cubicBezTo>
                    <a:pt x="2213" y="145"/>
                    <a:pt x="2075" y="0"/>
                    <a:pt x="19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0" name="Google Shape;4130;p45"/>
            <p:cNvSpPr/>
            <p:nvPr/>
          </p:nvSpPr>
          <p:spPr>
            <a:xfrm>
              <a:off x="3303190" y="3419610"/>
              <a:ext cx="94842" cy="53129"/>
            </a:xfrm>
            <a:custGeom>
              <a:avLst/>
              <a:gdLst/>
              <a:ahLst/>
              <a:cxnLst/>
              <a:rect l="l" t="t" r="r" b="b"/>
              <a:pathLst>
                <a:path w="3622" h="2029" extrusionOk="0">
                  <a:moveTo>
                    <a:pt x="3333" y="0"/>
                  </a:moveTo>
                  <a:cubicBezTo>
                    <a:pt x="3308" y="0"/>
                    <a:pt x="3282" y="5"/>
                    <a:pt x="3254" y="15"/>
                  </a:cubicBezTo>
                  <a:lnTo>
                    <a:pt x="182" y="1646"/>
                  </a:lnTo>
                  <a:cubicBezTo>
                    <a:pt x="1" y="1742"/>
                    <a:pt x="68" y="2028"/>
                    <a:pt x="278" y="2028"/>
                  </a:cubicBezTo>
                  <a:cubicBezTo>
                    <a:pt x="316" y="2028"/>
                    <a:pt x="344" y="2019"/>
                    <a:pt x="373" y="2009"/>
                  </a:cubicBezTo>
                  <a:lnTo>
                    <a:pt x="3445" y="378"/>
                  </a:lnTo>
                  <a:cubicBezTo>
                    <a:pt x="3621" y="252"/>
                    <a:pt x="3517" y="0"/>
                    <a:pt x="33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1" name="Google Shape;4131;p45"/>
            <p:cNvSpPr/>
            <p:nvPr/>
          </p:nvSpPr>
          <p:spPr>
            <a:xfrm>
              <a:off x="3228510" y="3561375"/>
              <a:ext cx="54229" cy="53993"/>
            </a:xfrm>
            <a:custGeom>
              <a:avLst/>
              <a:gdLst/>
              <a:ahLst/>
              <a:cxnLst/>
              <a:rect l="l" t="t" r="r" b="b"/>
              <a:pathLst>
                <a:path w="2071" h="2062" extrusionOk="0">
                  <a:moveTo>
                    <a:pt x="1031" y="1"/>
                  </a:moveTo>
                  <a:cubicBezTo>
                    <a:pt x="468" y="1"/>
                    <a:pt x="1" y="468"/>
                    <a:pt x="1" y="1031"/>
                  </a:cubicBezTo>
                  <a:cubicBezTo>
                    <a:pt x="1" y="1603"/>
                    <a:pt x="468" y="2061"/>
                    <a:pt x="1031" y="2061"/>
                  </a:cubicBezTo>
                  <a:cubicBezTo>
                    <a:pt x="1603" y="2061"/>
                    <a:pt x="2071" y="1603"/>
                    <a:pt x="2071" y="1031"/>
                  </a:cubicBezTo>
                  <a:cubicBezTo>
                    <a:pt x="2071" y="468"/>
                    <a:pt x="1603" y="1"/>
                    <a:pt x="103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2" name="Google Shape;4132;p45"/>
          <p:cNvGrpSpPr/>
          <p:nvPr/>
        </p:nvGrpSpPr>
        <p:grpSpPr>
          <a:xfrm>
            <a:off x="5303817" y="4372227"/>
            <a:ext cx="543190" cy="497138"/>
            <a:chOff x="3973186" y="3353231"/>
            <a:chExt cx="378661" cy="346558"/>
          </a:xfrm>
        </p:grpSpPr>
        <p:sp>
          <p:nvSpPr>
            <p:cNvPr id="4133" name="Google Shape;4133;p45"/>
            <p:cNvSpPr/>
            <p:nvPr/>
          </p:nvSpPr>
          <p:spPr>
            <a:xfrm>
              <a:off x="4033882" y="3477190"/>
              <a:ext cx="34486" cy="34512"/>
            </a:xfrm>
            <a:custGeom>
              <a:avLst/>
              <a:gdLst/>
              <a:ahLst/>
              <a:cxnLst/>
              <a:rect l="l" t="t" r="r" b="b"/>
              <a:pathLst>
                <a:path w="1317" h="1318" extrusionOk="0">
                  <a:moveTo>
                    <a:pt x="659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9" y="1317"/>
                  </a:cubicBezTo>
                  <a:cubicBezTo>
                    <a:pt x="1021" y="1317"/>
                    <a:pt x="1317" y="1022"/>
                    <a:pt x="1317" y="659"/>
                  </a:cubicBezTo>
                  <a:cubicBezTo>
                    <a:pt x="1317" y="29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4" name="Google Shape;4134;p45"/>
            <p:cNvSpPr/>
            <p:nvPr/>
          </p:nvSpPr>
          <p:spPr>
            <a:xfrm>
              <a:off x="4144278" y="3477190"/>
              <a:ext cx="34512" cy="34512"/>
            </a:xfrm>
            <a:custGeom>
              <a:avLst/>
              <a:gdLst/>
              <a:ahLst/>
              <a:cxnLst/>
              <a:rect l="l" t="t" r="r" b="b"/>
              <a:pathLst>
                <a:path w="1318" h="1318" extrusionOk="0">
                  <a:moveTo>
                    <a:pt x="659" y="1"/>
                  </a:moveTo>
                  <a:cubicBezTo>
                    <a:pt x="297" y="1"/>
                    <a:pt x="1" y="297"/>
                    <a:pt x="1" y="659"/>
                  </a:cubicBezTo>
                  <a:cubicBezTo>
                    <a:pt x="1" y="1022"/>
                    <a:pt x="297" y="1317"/>
                    <a:pt x="659" y="1317"/>
                  </a:cubicBezTo>
                  <a:cubicBezTo>
                    <a:pt x="1022" y="1317"/>
                    <a:pt x="1317" y="1022"/>
                    <a:pt x="1317" y="659"/>
                  </a:cubicBezTo>
                  <a:cubicBezTo>
                    <a:pt x="1317" y="297"/>
                    <a:pt x="1022" y="1"/>
                    <a:pt x="65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5" name="Google Shape;4135;p45"/>
            <p:cNvSpPr/>
            <p:nvPr/>
          </p:nvSpPr>
          <p:spPr>
            <a:xfrm>
              <a:off x="4172768" y="3353231"/>
              <a:ext cx="179079" cy="150852"/>
            </a:xfrm>
            <a:custGeom>
              <a:avLst/>
              <a:gdLst/>
              <a:ahLst/>
              <a:cxnLst/>
              <a:rect l="l" t="t" r="r" b="b"/>
              <a:pathLst>
                <a:path w="6839" h="5761" extrusionOk="0">
                  <a:moveTo>
                    <a:pt x="3442" y="1"/>
                  </a:moveTo>
                  <a:cubicBezTo>
                    <a:pt x="3405" y="1"/>
                    <a:pt x="3368" y="1"/>
                    <a:pt x="3330" y="3"/>
                  </a:cubicBezTo>
                  <a:cubicBezTo>
                    <a:pt x="1155" y="98"/>
                    <a:pt x="1" y="2617"/>
                    <a:pt x="1355" y="4325"/>
                  </a:cubicBezTo>
                  <a:lnTo>
                    <a:pt x="1298" y="5527"/>
                  </a:lnTo>
                  <a:cubicBezTo>
                    <a:pt x="1290" y="5661"/>
                    <a:pt x="1394" y="5761"/>
                    <a:pt x="1513" y="5761"/>
                  </a:cubicBezTo>
                  <a:cubicBezTo>
                    <a:pt x="1546" y="5761"/>
                    <a:pt x="1580" y="5753"/>
                    <a:pt x="1613" y="5736"/>
                  </a:cubicBezTo>
                  <a:lnTo>
                    <a:pt x="2710" y="5231"/>
                  </a:lnTo>
                  <a:cubicBezTo>
                    <a:pt x="2949" y="5299"/>
                    <a:pt x="3192" y="5332"/>
                    <a:pt x="3432" y="5332"/>
                  </a:cubicBezTo>
                  <a:cubicBezTo>
                    <a:pt x="4306" y="5332"/>
                    <a:pt x="5147" y="4899"/>
                    <a:pt x="5648" y="4143"/>
                  </a:cubicBezTo>
                  <a:cubicBezTo>
                    <a:pt x="6839" y="2371"/>
                    <a:pt x="5551" y="1"/>
                    <a:pt x="344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6" name="Google Shape;4136;p45"/>
            <p:cNvSpPr/>
            <p:nvPr/>
          </p:nvSpPr>
          <p:spPr>
            <a:xfrm>
              <a:off x="4080335" y="3527649"/>
              <a:ext cx="52003" cy="93952"/>
            </a:xfrm>
            <a:custGeom>
              <a:avLst/>
              <a:gdLst/>
              <a:ahLst/>
              <a:cxnLst/>
              <a:rect l="l" t="t" r="r" b="b"/>
              <a:pathLst>
                <a:path w="1986" h="3588" extrusionOk="0">
                  <a:moveTo>
                    <a:pt x="1" y="1"/>
                  </a:moveTo>
                  <a:lnTo>
                    <a:pt x="1" y="2729"/>
                  </a:lnTo>
                  <a:lnTo>
                    <a:pt x="993" y="3588"/>
                  </a:lnTo>
                  <a:lnTo>
                    <a:pt x="1985" y="2729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7" name="Google Shape;4137;p45"/>
            <p:cNvSpPr/>
            <p:nvPr/>
          </p:nvSpPr>
          <p:spPr>
            <a:xfrm>
              <a:off x="3973186" y="3585858"/>
              <a:ext cx="265804" cy="113695"/>
            </a:xfrm>
            <a:custGeom>
              <a:avLst/>
              <a:gdLst/>
              <a:ahLst/>
              <a:cxnLst/>
              <a:rect l="l" t="t" r="r" b="b"/>
              <a:pathLst>
                <a:path w="10151" h="4342" extrusionOk="0">
                  <a:moveTo>
                    <a:pt x="4083" y="1"/>
                  </a:moveTo>
                  <a:lnTo>
                    <a:pt x="1822" y="726"/>
                  </a:lnTo>
                  <a:cubicBezTo>
                    <a:pt x="735" y="1069"/>
                    <a:pt x="0" y="2080"/>
                    <a:pt x="0" y="3216"/>
                  </a:cubicBezTo>
                  <a:lnTo>
                    <a:pt x="0" y="4122"/>
                  </a:lnTo>
                  <a:cubicBezTo>
                    <a:pt x="0" y="4236"/>
                    <a:pt x="95" y="4341"/>
                    <a:pt x="220" y="4341"/>
                  </a:cubicBezTo>
                  <a:lnTo>
                    <a:pt x="9931" y="4341"/>
                  </a:lnTo>
                  <a:cubicBezTo>
                    <a:pt x="10046" y="4341"/>
                    <a:pt x="10151" y="4236"/>
                    <a:pt x="10151" y="4122"/>
                  </a:cubicBezTo>
                  <a:lnTo>
                    <a:pt x="10151" y="3216"/>
                  </a:lnTo>
                  <a:cubicBezTo>
                    <a:pt x="10151" y="2080"/>
                    <a:pt x="9416" y="1079"/>
                    <a:pt x="8338" y="726"/>
                  </a:cubicBezTo>
                  <a:lnTo>
                    <a:pt x="6077" y="1"/>
                  </a:lnTo>
                  <a:lnTo>
                    <a:pt x="5085" y="697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8" name="Google Shape;4138;p45"/>
            <p:cNvSpPr/>
            <p:nvPr/>
          </p:nvSpPr>
          <p:spPr>
            <a:xfrm>
              <a:off x="4051112" y="3405260"/>
              <a:ext cx="110448" cy="151768"/>
            </a:xfrm>
            <a:custGeom>
              <a:avLst/>
              <a:gdLst/>
              <a:ahLst/>
              <a:cxnLst/>
              <a:rect l="l" t="t" r="r" b="b"/>
              <a:pathLst>
                <a:path w="4218" h="5796" extrusionOk="0">
                  <a:moveTo>
                    <a:pt x="1651" y="0"/>
                  </a:moveTo>
                  <a:cubicBezTo>
                    <a:pt x="1584" y="0"/>
                    <a:pt x="1517" y="0"/>
                    <a:pt x="1460" y="10"/>
                  </a:cubicBezTo>
                  <a:cubicBezTo>
                    <a:pt x="630" y="105"/>
                    <a:pt x="1" y="811"/>
                    <a:pt x="1" y="1641"/>
                  </a:cubicBezTo>
                  <a:lnTo>
                    <a:pt x="1" y="3320"/>
                  </a:lnTo>
                  <a:cubicBezTo>
                    <a:pt x="1" y="4198"/>
                    <a:pt x="468" y="5009"/>
                    <a:pt x="1222" y="5457"/>
                  </a:cubicBezTo>
                  <a:lnTo>
                    <a:pt x="1527" y="5638"/>
                  </a:lnTo>
                  <a:cubicBezTo>
                    <a:pt x="1708" y="5743"/>
                    <a:pt x="1909" y="5796"/>
                    <a:pt x="2109" y="5796"/>
                  </a:cubicBezTo>
                  <a:cubicBezTo>
                    <a:pt x="2309" y="5796"/>
                    <a:pt x="2510" y="5743"/>
                    <a:pt x="2691" y="5638"/>
                  </a:cubicBezTo>
                  <a:lnTo>
                    <a:pt x="2996" y="5457"/>
                  </a:lnTo>
                  <a:cubicBezTo>
                    <a:pt x="3750" y="5009"/>
                    <a:pt x="4217" y="4198"/>
                    <a:pt x="4217" y="3320"/>
                  </a:cubicBezTo>
                  <a:lnTo>
                    <a:pt x="4217" y="1641"/>
                  </a:lnTo>
                  <a:cubicBezTo>
                    <a:pt x="4217" y="735"/>
                    <a:pt x="3483" y="0"/>
                    <a:pt x="257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9" name="Google Shape;4139;p45"/>
            <p:cNvSpPr/>
            <p:nvPr/>
          </p:nvSpPr>
          <p:spPr>
            <a:xfrm>
              <a:off x="4051112" y="3405496"/>
              <a:ext cx="37994" cy="49987"/>
            </a:xfrm>
            <a:custGeom>
              <a:avLst/>
              <a:gdLst/>
              <a:ahLst/>
              <a:cxnLst/>
              <a:rect l="l" t="t" r="r" b="b"/>
              <a:pathLst>
                <a:path w="1451" h="1909" extrusionOk="0">
                  <a:moveTo>
                    <a:pt x="1451" y="1"/>
                  </a:moveTo>
                  <a:lnTo>
                    <a:pt x="1451" y="1"/>
                  </a:lnTo>
                  <a:cubicBezTo>
                    <a:pt x="621" y="96"/>
                    <a:pt x="1" y="802"/>
                    <a:pt x="1" y="1642"/>
                  </a:cubicBezTo>
                  <a:lnTo>
                    <a:pt x="1" y="1909"/>
                  </a:lnTo>
                  <a:cubicBezTo>
                    <a:pt x="1" y="1909"/>
                    <a:pt x="1069" y="1584"/>
                    <a:pt x="1451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0" name="Google Shape;4140;p45"/>
            <p:cNvSpPr/>
            <p:nvPr/>
          </p:nvSpPr>
          <p:spPr>
            <a:xfrm>
              <a:off x="4089080" y="3405260"/>
              <a:ext cx="72480" cy="71956"/>
            </a:xfrm>
            <a:custGeom>
              <a:avLst/>
              <a:gdLst/>
              <a:ahLst/>
              <a:cxnLst/>
              <a:rect l="l" t="t" r="r" b="b"/>
              <a:pathLst>
                <a:path w="2768" h="2748" extrusionOk="0">
                  <a:moveTo>
                    <a:pt x="191" y="0"/>
                  </a:moveTo>
                  <a:cubicBezTo>
                    <a:pt x="134" y="0"/>
                    <a:pt x="67" y="0"/>
                    <a:pt x="1" y="10"/>
                  </a:cubicBezTo>
                  <a:cubicBezTo>
                    <a:pt x="1" y="10"/>
                    <a:pt x="296" y="2748"/>
                    <a:pt x="2767" y="2748"/>
                  </a:cubicBezTo>
                  <a:lnTo>
                    <a:pt x="2767" y="1641"/>
                  </a:lnTo>
                  <a:cubicBezTo>
                    <a:pt x="2767" y="735"/>
                    <a:pt x="2033" y="0"/>
                    <a:pt x="1126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1" name="Google Shape;4141;p45"/>
            <p:cNvSpPr/>
            <p:nvPr/>
          </p:nvSpPr>
          <p:spPr>
            <a:xfrm>
              <a:off x="4094317" y="3475384"/>
              <a:ext cx="24012" cy="37811"/>
            </a:xfrm>
            <a:custGeom>
              <a:avLst/>
              <a:gdLst/>
              <a:ahLst/>
              <a:cxnLst/>
              <a:rect l="l" t="t" r="r" b="b"/>
              <a:pathLst>
                <a:path w="917" h="1444" extrusionOk="0">
                  <a:moveTo>
                    <a:pt x="219" y="1"/>
                  </a:moveTo>
                  <a:cubicBezTo>
                    <a:pt x="111" y="1"/>
                    <a:pt x="1" y="75"/>
                    <a:pt x="11" y="222"/>
                  </a:cubicBezTo>
                  <a:lnTo>
                    <a:pt x="11" y="1234"/>
                  </a:lnTo>
                  <a:cubicBezTo>
                    <a:pt x="11" y="1348"/>
                    <a:pt x="106" y="1444"/>
                    <a:pt x="220" y="1444"/>
                  </a:cubicBezTo>
                  <a:lnTo>
                    <a:pt x="659" y="1444"/>
                  </a:lnTo>
                  <a:cubicBezTo>
                    <a:pt x="917" y="1424"/>
                    <a:pt x="917" y="1043"/>
                    <a:pt x="659" y="1024"/>
                  </a:cubicBezTo>
                  <a:lnTo>
                    <a:pt x="421" y="1024"/>
                  </a:lnTo>
                  <a:lnTo>
                    <a:pt x="421" y="222"/>
                  </a:lnTo>
                  <a:cubicBezTo>
                    <a:pt x="435" y="75"/>
                    <a:pt x="328" y="1"/>
                    <a:pt x="21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2" name="Google Shape;4142;p45"/>
            <p:cNvSpPr/>
            <p:nvPr/>
          </p:nvSpPr>
          <p:spPr>
            <a:xfrm>
              <a:off x="4087823" y="3604345"/>
              <a:ext cx="36999" cy="95209"/>
            </a:xfrm>
            <a:custGeom>
              <a:avLst/>
              <a:gdLst/>
              <a:ahLst/>
              <a:cxnLst/>
              <a:rect l="l" t="t" r="r" b="b"/>
              <a:pathLst>
                <a:path w="1413" h="3636" extrusionOk="0">
                  <a:moveTo>
                    <a:pt x="1" y="1"/>
                  </a:moveTo>
                  <a:lnTo>
                    <a:pt x="1" y="859"/>
                  </a:lnTo>
                  <a:lnTo>
                    <a:pt x="230" y="1222"/>
                  </a:lnTo>
                  <a:lnTo>
                    <a:pt x="1" y="3635"/>
                  </a:lnTo>
                  <a:lnTo>
                    <a:pt x="1413" y="3635"/>
                  </a:lnTo>
                  <a:lnTo>
                    <a:pt x="1193" y="1222"/>
                  </a:lnTo>
                  <a:lnTo>
                    <a:pt x="1413" y="859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3" name="Google Shape;4143;p45"/>
            <p:cNvSpPr/>
            <p:nvPr/>
          </p:nvSpPr>
          <p:spPr>
            <a:xfrm>
              <a:off x="4080335" y="3586120"/>
              <a:ext cx="26002" cy="38963"/>
            </a:xfrm>
            <a:custGeom>
              <a:avLst/>
              <a:gdLst/>
              <a:ahLst/>
              <a:cxnLst/>
              <a:rect l="l" t="t" r="r" b="b"/>
              <a:pathLst>
                <a:path w="993" h="1488" extrusionOk="0">
                  <a:moveTo>
                    <a:pt x="1" y="0"/>
                  </a:moveTo>
                  <a:lnTo>
                    <a:pt x="1" y="1269"/>
                  </a:lnTo>
                  <a:cubicBezTo>
                    <a:pt x="1" y="1401"/>
                    <a:pt x="112" y="1487"/>
                    <a:pt x="227" y="1487"/>
                  </a:cubicBezTo>
                  <a:cubicBezTo>
                    <a:pt x="286" y="1487"/>
                    <a:pt x="346" y="1464"/>
                    <a:pt x="392" y="1412"/>
                  </a:cubicBezTo>
                  <a:lnTo>
                    <a:pt x="993" y="6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4" name="Google Shape;4144;p45"/>
            <p:cNvSpPr/>
            <p:nvPr/>
          </p:nvSpPr>
          <p:spPr>
            <a:xfrm>
              <a:off x="4106310" y="3586120"/>
              <a:ext cx="26028" cy="38963"/>
            </a:xfrm>
            <a:custGeom>
              <a:avLst/>
              <a:gdLst/>
              <a:ahLst/>
              <a:cxnLst/>
              <a:rect l="l" t="t" r="r" b="b"/>
              <a:pathLst>
                <a:path w="994" h="1488" extrusionOk="0">
                  <a:moveTo>
                    <a:pt x="993" y="0"/>
                  </a:moveTo>
                  <a:lnTo>
                    <a:pt x="1" y="697"/>
                  </a:lnTo>
                  <a:lnTo>
                    <a:pt x="611" y="1412"/>
                  </a:lnTo>
                  <a:cubicBezTo>
                    <a:pt x="657" y="1464"/>
                    <a:pt x="716" y="1487"/>
                    <a:pt x="774" y="1487"/>
                  </a:cubicBezTo>
                  <a:cubicBezTo>
                    <a:pt x="885" y="1487"/>
                    <a:pt x="993" y="1401"/>
                    <a:pt x="993" y="1269"/>
                  </a:cubicBezTo>
                  <a:lnTo>
                    <a:pt x="99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5" name="Google Shape;4145;p45"/>
            <p:cNvSpPr/>
            <p:nvPr/>
          </p:nvSpPr>
          <p:spPr>
            <a:xfrm>
              <a:off x="3973421" y="3586120"/>
              <a:ext cx="106940" cy="113669"/>
            </a:xfrm>
            <a:custGeom>
              <a:avLst/>
              <a:gdLst/>
              <a:ahLst/>
              <a:cxnLst/>
              <a:rect l="l" t="t" r="r" b="b"/>
              <a:pathLst>
                <a:path w="4084" h="4341" extrusionOk="0">
                  <a:moveTo>
                    <a:pt x="4084" y="0"/>
                  </a:moveTo>
                  <a:lnTo>
                    <a:pt x="1823" y="716"/>
                  </a:lnTo>
                  <a:cubicBezTo>
                    <a:pt x="735" y="1069"/>
                    <a:pt x="1" y="2080"/>
                    <a:pt x="1" y="3215"/>
                  </a:cubicBezTo>
                  <a:lnTo>
                    <a:pt x="1" y="4121"/>
                  </a:lnTo>
                  <a:cubicBezTo>
                    <a:pt x="1" y="4236"/>
                    <a:pt x="106" y="4341"/>
                    <a:pt x="220" y="4341"/>
                  </a:cubicBezTo>
                  <a:lnTo>
                    <a:pt x="4084" y="4341"/>
                  </a:lnTo>
                  <a:lnTo>
                    <a:pt x="408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6" name="Google Shape;4146;p45"/>
            <p:cNvSpPr/>
            <p:nvPr/>
          </p:nvSpPr>
          <p:spPr>
            <a:xfrm>
              <a:off x="4132312" y="3586120"/>
              <a:ext cx="106940" cy="113433"/>
            </a:xfrm>
            <a:custGeom>
              <a:avLst/>
              <a:gdLst/>
              <a:ahLst/>
              <a:cxnLst/>
              <a:rect l="l" t="t" r="r" b="b"/>
              <a:pathLst>
                <a:path w="4084" h="4332" extrusionOk="0">
                  <a:moveTo>
                    <a:pt x="0" y="0"/>
                  </a:moveTo>
                  <a:lnTo>
                    <a:pt x="0" y="4331"/>
                  </a:lnTo>
                  <a:lnTo>
                    <a:pt x="3864" y="4331"/>
                  </a:lnTo>
                  <a:cubicBezTo>
                    <a:pt x="3988" y="4331"/>
                    <a:pt x="4083" y="4236"/>
                    <a:pt x="4083" y="4112"/>
                  </a:cubicBezTo>
                  <a:lnTo>
                    <a:pt x="4083" y="3215"/>
                  </a:lnTo>
                  <a:cubicBezTo>
                    <a:pt x="4083" y="2080"/>
                    <a:pt x="3349" y="1069"/>
                    <a:pt x="2271" y="7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7" name="Google Shape;4147;p45"/>
            <p:cNvSpPr/>
            <p:nvPr/>
          </p:nvSpPr>
          <p:spPr>
            <a:xfrm>
              <a:off x="3973421" y="3598610"/>
              <a:ext cx="67714" cy="100943"/>
            </a:xfrm>
            <a:custGeom>
              <a:avLst/>
              <a:gdLst/>
              <a:ahLst/>
              <a:cxnLst/>
              <a:rect l="l" t="t" r="r" b="b"/>
              <a:pathLst>
                <a:path w="2586" h="3855" extrusionOk="0">
                  <a:moveTo>
                    <a:pt x="2586" y="0"/>
                  </a:moveTo>
                  <a:lnTo>
                    <a:pt x="1823" y="239"/>
                  </a:lnTo>
                  <a:cubicBezTo>
                    <a:pt x="735" y="582"/>
                    <a:pt x="1" y="1593"/>
                    <a:pt x="1" y="2738"/>
                  </a:cubicBezTo>
                  <a:lnTo>
                    <a:pt x="1" y="3635"/>
                  </a:lnTo>
                  <a:cubicBezTo>
                    <a:pt x="1" y="3759"/>
                    <a:pt x="106" y="3854"/>
                    <a:pt x="220" y="3854"/>
                  </a:cubicBezTo>
                  <a:lnTo>
                    <a:pt x="602" y="3854"/>
                  </a:lnTo>
                  <a:lnTo>
                    <a:pt x="602" y="2738"/>
                  </a:lnTo>
                  <a:cubicBezTo>
                    <a:pt x="602" y="1603"/>
                    <a:pt x="1165" y="592"/>
                    <a:pt x="1994" y="248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8" name="Google Shape;4148;p45"/>
            <p:cNvSpPr/>
            <p:nvPr/>
          </p:nvSpPr>
          <p:spPr>
            <a:xfrm>
              <a:off x="4171773" y="3598610"/>
              <a:ext cx="67479" cy="100943"/>
            </a:xfrm>
            <a:custGeom>
              <a:avLst/>
              <a:gdLst/>
              <a:ahLst/>
              <a:cxnLst/>
              <a:rect l="l" t="t" r="r" b="b"/>
              <a:pathLst>
                <a:path w="2577" h="3855" extrusionOk="0">
                  <a:moveTo>
                    <a:pt x="0" y="0"/>
                  </a:moveTo>
                  <a:lnTo>
                    <a:pt x="582" y="239"/>
                  </a:lnTo>
                  <a:cubicBezTo>
                    <a:pt x="1412" y="592"/>
                    <a:pt x="1975" y="1593"/>
                    <a:pt x="1975" y="2738"/>
                  </a:cubicBezTo>
                  <a:lnTo>
                    <a:pt x="1975" y="3854"/>
                  </a:lnTo>
                  <a:lnTo>
                    <a:pt x="2357" y="3854"/>
                  </a:lnTo>
                  <a:cubicBezTo>
                    <a:pt x="2481" y="3854"/>
                    <a:pt x="2576" y="3759"/>
                    <a:pt x="2576" y="3635"/>
                  </a:cubicBezTo>
                  <a:lnTo>
                    <a:pt x="2576" y="2738"/>
                  </a:lnTo>
                  <a:cubicBezTo>
                    <a:pt x="2576" y="1593"/>
                    <a:pt x="1842" y="582"/>
                    <a:pt x="754" y="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9" name="Google Shape;4149;p45"/>
            <p:cNvSpPr/>
            <p:nvPr/>
          </p:nvSpPr>
          <p:spPr>
            <a:xfrm>
              <a:off x="4241320" y="3379232"/>
              <a:ext cx="45379" cy="65017"/>
            </a:xfrm>
            <a:custGeom>
              <a:avLst/>
              <a:gdLst/>
              <a:ahLst/>
              <a:cxnLst/>
              <a:rect l="l" t="t" r="r" b="b"/>
              <a:pathLst>
                <a:path w="1733" h="2483" extrusionOk="0">
                  <a:moveTo>
                    <a:pt x="839" y="1"/>
                  </a:moveTo>
                  <a:cubicBezTo>
                    <a:pt x="529" y="1"/>
                    <a:pt x="218" y="161"/>
                    <a:pt x="63" y="508"/>
                  </a:cubicBezTo>
                  <a:cubicBezTo>
                    <a:pt x="0" y="665"/>
                    <a:pt x="133" y="790"/>
                    <a:pt x="266" y="790"/>
                  </a:cubicBezTo>
                  <a:cubicBezTo>
                    <a:pt x="334" y="790"/>
                    <a:pt x="403" y="757"/>
                    <a:pt x="445" y="679"/>
                  </a:cubicBezTo>
                  <a:cubicBezTo>
                    <a:pt x="517" y="501"/>
                    <a:pt x="681" y="404"/>
                    <a:pt x="849" y="404"/>
                  </a:cubicBezTo>
                  <a:cubicBezTo>
                    <a:pt x="968" y="404"/>
                    <a:pt x="1088" y="453"/>
                    <a:pt x="1179" y="555"/>
                  </a:cubicBezTo>
                  <a:cubicBezTo>
                    <a:pt x="1389" y="794"/>
                    <a:pt x="1284" y="1176"/>
                    <a:pt x="979" y="1271"/>
                  </a:cubicBezTo>
                  <a:cubicBezTo>
                    <a:pt x="683" y="1366"/>
                    <a:pt x="502" y="1462"/>
                    <a:pt x="502" y="1643"/>
                  </a:cubicBezTo>
                  <a:lnTo>
                    <a:pt x="502" y="2282"/>
                  </a:lnTo>
                  <a:cubicBezTo>
                    <a:pt x="502" y="2397"/>
                    <a:pt x="588" y="2483"/>
                    <a:pt x="712" y="2483"/>
                  </a:cubicBezTo>
                  <a:cubicBezTo>
                    <a:pt x="817" y="2483"/>
                    <a:pt x="912" y="2397"/>
                    <a:pt x="912" y="2282"/>
                  </a:cubicBezTo>
                  <a:lnTo>
                    <a:pt x="912" y="1738"/>
                  </a:lnTo>
                  <a:cubicBezTo>
                    <a:pt x="979" y="1710"/>
                    <a:pt x="1036" y="1691"/>
                    <a:pt x="1103" y="1672"/>
                  </a:cubicBezTo>
                  <a:cubicBezTo>
                    <a:pt x="1485" y="1557"/>
                    <a:pt x="1733" y="1185"/>
                    <a:pt x="1704" y="794"/>
                  </a:cubicBezTo>
                  <a:cubicBezTo>
                    <a:pt x="1666" y="286"/>
                    <a:pt x="1253" y="1"/>
                    <a:pt x="83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0" name="Google Shape;4150;p45"/>
            <p:cNvSpPr/>
            <p:nvPr/>
          </p:nvSpPr>
          <p:spPr>
            <a:xfrm>
              <a:off x="4250458" y="3449644"/>
              <a:ext cx="17020" cy="14349"/>
            </a:xfrm>
            <a:custGeom>
              <a:avLst/>
              <a:gdLst/>
              <a:ahLst/>
              <a:cxnLst/>
              <a:rect l="l" t="t" r="r" b="b"/>
              <a:pathLst>
                <a:path w="650" h="548" extrusionOk="0">
                  <a:moveTo>
                    <a:pt x="368" y="0"/>
                  </a:moveTo>
                  <a:cubicBezTo>
                    <a:pt x="300" y="0"/>
                    <a:pt x="230" y="25"/>
                    <a:pt x="172" y="80"/>
                  </a:cubicBezTo>
                  <a:cubicBezTo>
                    <a:pt x="0" y="251"/>
                    <a:pt x="124" y="547"/>
                    <a:pt x="372" y="547"/>
                  </a:cubicBezTo>
                  <a:cubicBezTo>
                    <a:pt x="525" y="547"/>
                    <a:pt x="649" y="423"/>
                    <a:pt x="649" y="280"/>
                  </a:cubicBezTo>
                  <a:cubicBezTo>
                    <a:pt x="649" y="111"/>
                    <a:pt x="512" y="0"/>
                    <a:pt x="36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1" name="Google Shape;4151;p45"/>
          <p:cNvGrpSpPr/>
          <p:nvPr/>
        </p:nvGrpSpPr>
        <p:grpSpPr>
          <a:xfrm>
            <a:off x="2692546" y="5677297"/>
            <a:ext cx="535414" cy="515169"/>
            <a:chOff x="2152857" y="4263002"/>
            <a:chExt cx="373241" cy="359128"/>
          </a:xfrm>
        </p:grpSpPr>
        <p:sp>
          <p:nvSpPr>
            <p:cNvPr id="4152" name="Google Shape;4152;p45"/>
            <p:cNvSpPr/>
            <p:nvPr/>
          </p:nvSpPr>
          <p:spPr>
            <a:xfrm>
              <a:off x="2152857" y="4354493"/>
              <a:ext cx="275309" cy="267637"/>
            </a:xfrm>
            <a:custGeom>
              <a:avLst/>
              <a:gdLst/>
              <a:ahLst/>
              <a:cxnLst/>
              <a:rect l="l" t="t" r="r" b="b"/>
              <a:pathLst>
                <a:path w="10514" h="10221" extrusionOk="0">
                  <a:moveTo>
                    <a:pt x="2452" y="1"/>
                  </a:moveTo>
                  <a:lnTo>
                    <a:pt x="1632" y="430"/>
                  </a:lnTo>
                  <a:lnTo>
                    <a:pt x="1403" y="554"/>
                  </a:lnTo>
                  <a:cubicBezTo>
                    <a:pt x="401" y="1079"/>
                    <a:pt x="1" y="2310"/>
                    <a:pt x="506" y="3321"/>
                  </a:cubicBezTo>
                  <a:cubicBezTo>
                    <a:pt x="1174" y="4666"/>
                    <a:pt x="5848" y="9340"/>
                    <a:pt x="7194" y="10008"/>
                  </a:cubicBezTo>
                  <a:cubicBezTo>
                    <a:pt x="7487" y="10152"/>
                    <a:pt x="7800" y="10221"/>
                    <a:pt x="8108" y="10221"/>
                  </a:cubicBezTo>
                  <a:cubicBezTo>
                    <a:pt x="8860" y="10221"/>
                    <a:pt x="9588" y="9813"/>
                    <a:pt x="9960" y="9102"/>
                  </a:cubicBezTo>
                  <a:lnTo>
                    <a:pt x="10075" y="8873"/>
                  </a:lnTo>
                  <a:lnTo>
                    <a:pt x="10514" y="8053"/>
                  </a:lnTo>
                  <a:lnTo>
                    <a:pt x="8129" y="6717"/>
                  </a:lnTo>
                  <a:lnTo>
                    <a:pt x="7909" y="7232"/>
                  </a:lnTo>
                  <a:cubicBezTo>
                    <a:pt x="7752" y="7616"/>
                    <a:pt x="7387" y="7834"/>
                    <a:pt x="7012" y="7834"/>
                  </a:cubicBezTo>
                  <a:cubicBezTo>
                    <a:pt x="6818" y="7834"/>
                    <a:pt x="6622" y="7775"/>
                    <a:pt x="6450" y="7652"/>
                  </a:cubicBezTo>
                  <a:cubicBezTo>
                    <a:pt x="6211" y="7480"/>
                    <a:pt x="3025" y="4294"/>
                    <a:pt x="2853" y="4055"/>
                  </a:cubicBezTo>
                  <a:cubicBezTo>
                    <a:pt x="2490" y="3550"/>
                    <a:pt x="2691" y="2834"/>
                    <a:pt x="3273" y="2596"/>
                  </a:cubicBezTo>
                  <a:lnTo>
                    <a:pt x="3788" y="2386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3" name="Google Shape;4153;p45"/>
            <p:cNvSpPr/>
            <p:nvPr/>
          </p:nvSpPr>
          <p:spPr>
            <a:xfrm>
              <a:off x="2195564" y="4354257"/>
              <a:ext cx="56481" cy="72454"/>
            </a:xfrm>
            <a:custGeom>
              <a:avLst/>
              <a:gdLst/>
              <a:ahLst/>
              <a:cxnLst/>
              <a:rect l="l" t="t" r="r" b="b"/>
              <a:pathLst>
                <a:path w="2157" h="2767" extrusionOk="0">
                  <a:moveTo>
                    <a:pt x="821" y="0"/>
                  </a:moveTo>
                  <a:lnTo>
                    <a:pt x="1" y="439"/>
                  </a:lnTo>
                  <a:lnTo>
                    <a:pt x="1375" y="2767"/>
                  </a:lnTo>
                  <a:cubicBezTo>
                    <a:pt x="1451" y="2700"/>
                    <a:pt x="1546" y="2643"/>
                    <a:pt x="1642" y="2605"/>
                  </a:cubicBezTo>
                  <a:lnTo>
                    <a:pt x="2157" y="2385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4" name="Google Shape;4154;p45"/>
            <p:cNvSpPr/>
            <p:nvPr/>
          </p:nvSpPr>
          <p:spPr>
            <a:xfrm>
              <a:off x="2355686" y="4530351"/>
              <a:ext cx="72480" cy="56743"/>
            </a:xfrm>
            <a:custGeom>
              <a:avLst/>
              <a:gdLst/>
              <a:ahLst/>
              <a:cxnLst/>
              <a:rect l="l" t="t" r="r" b="b"/>
              <a:pathLst>
                <a:path w="2768" h="2167" extrusionOk="0">
                  <a:moveTo>
                    <a:pt x="383" y="1"/>
                  </a:moveTo>
                  <a:lnTo>
                    <a:pt x="173" y="516"/>
                  </a:lnTo>
                  <a:cubicBezTo>
                    <a:pt x="125" y="612"/>
                    <a:pt x="68" y="707"/>
                    <a:pt x="1" y="793"/>
                  </a:cubicBezTo>
                  <a:lnTo>
                    <a:pt x="2329" y="2167"/>
                  </a:lnTo>
                  <a:lnTo>
                    <a:pt x="2768" y="133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5" name="Google Shape;4155;p45"/>
            <p:cNvSpPr/>
            <p:nvPr/>
          </p:nvSpPr>
          <p:spPr>
            <a:xfrm>
              <a:off x="2276764" y="4263002"/>
              <a:ext cx="249334" cy="210946"/>
            </a:xfrm>
            <a:custGeom>
              <a:avLst/>
              <a:gdLst/>
              <a:ahLst/>
              <a:cxnLst/>
              <a:rect l="l" t="t" r="r" b="b"/>
              <a:pathLst>
                <a:path w="9522" h="8056" extrusionOk="0">
                  <a:moveTo>
                    <a:pt x="4787" y="0"/>
                  </a:moveTo>
                  <a:cubicBezTo>
                    <a:pt x="4737" y="0"/>
                    <a:pt x="4687" y="1"/>
                    <a:pt x="4637" y="3"/>
                  </a:cubicBezTo>
                  <a:cubicBezTo>
                    <a:pt x="1613" y="127"/>
                    <a:pt x="0" y="3628"/>
                    <a:pt x="1880" y="6004"/>
                  </a:cubicBezTo>
                  <a:lnTo>
                    <a:pt x="1803" y="7826"/>
                  </a:lnTo>
                  <a:cubicBezTo>
                    <a:pt x="1796" y="7956"/>
                    <a:pt x="1904" y="8055"/>
                    <a:pt x="2022" y="8055"/>
                  </a:cubicBezTo>
                  <a:cubicBezTo>
                    <a:pt x="2051" y="8055"/>
                    <a:pt x="2080" y="8049"/>
                    <a:pt x="2109" y="8036"/>
                  </a:cubicBezTo>
                  <a:lnTo>
                    <a:pt x="3769" y="7263"/>
                  </a:lnTo>
                  <a:cubicBezTo>
                    <a:pt x="4105" y="7359"/>
                    <a:pt x="4447" y="7405"/>
                    <a:pt x="4785" y="7405"/>
                  </a:cubicBezTo>
                  <a:cubicBezTo>
                    <a:pt x="5998" y="7405"/>
                    <a:pt x="7160" y="6810"/>
                    <a:pt x="7861" y="5765"/>
                  </a:cubicBezTo>
                  <a:cubicBezTo>
                    <a:pt x="9522" y="3289"/>
                    <a:pt x="7723" y="0"/>
                    <a:pt x="4787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6" name="Google Shape;4156;p45"/>
            <p:cNvSpPr/>
            <p:nvPr/>
          </p:nvSpPr>
          <p:spPr>
            <a:xfrm>
              <a:off x="2203080" y="4331502"/>
              <a:ext cx="78948" cy="97906"/>
            </a:xfrm>
            <a:custGeom>
              <a:avLst/>
              <a:gdLst/>
              <a:ahLst/>
              <a:cxnLst/>
              <a:rect l="l" t="t" r="r" b="b"/>
              <a:pathLst>
                <a:path w="3015" h="3739" extrusionOk="0">
                  <a:moveTo>
                    <a:pt x="1127" y="1"/>
                  </a:moveTo>
                  <a:cubicBezTo>
                    <a:pt x="1087" y="1"/>
                    <a:pt x="1047" y="10"/>
                    <a:pt x="1011" y="30"/>
                  </a:cubicBezTo>
                  <a:lnTo>
                    <a:pt x="143" y="545"/>
                  </a:lnTo>
                  <a:cubicBezTo>
                    <a:pt x="38" y="602"/>
                    <a:pt x="0" y="736"/>
                    <a:pt x="67" y="850"/>
                  </a:cubicBezTo>
                  <a:lnTo>
                    <a:pt x="1708" y="3626"/>
                  </a:lnTo>
                  <a:cubicBezTo>
                    <a:pt x="1747" y="3698"/>
                    <a:pt x="1822" y="3739"/>
                    <a:pt x="1899" y="3739"/>
                  </a:cubicBezTo>
                  <a:cubicBezTo>
                    <a:pt x="1934" y="3739"/>
                    <a:pt x="1970" y="3730"/>
                    <a:pt x="2003" y="3712"/>
                  </a:cubicBezTo>
                  <a:lnTo>
                    <a:pt x="2881" y="3197"/>
                  </a:lnTo>
                  <a:cubicBezTo>
                    <a:pt x="2986" y="3140"/>
                    <a:pt x="3015" y="3006"/>
                    <a:pt x="2957" y="2901"/>
                  </a:cubicBezTo>
                  <a:lnTo>
                    <a:pt x="1317" y="106"/>
                  </a:lnTo>
                  <a:cubicBezTo>
                    <a:pt x="1279" y="37"/>
                    <a:pt x="1204" y="1"/>
                    <a:pt x="1127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7" name="Google Shape;4157;p45"/>
            <p:cNvSpPr/>
            <p:nvPr/>
          </p:nvSpPr>
          <p:spPr>
            <a:xfrm>
              <a:off x="2352203" y="4501129"/>
              <a:ext cx="99451" cy="77350"/>
            </a:xfrm>
            <a:custGeom>
              <a:avLst/>
              <a:gdLst/>
              <a:ahLst/>
              <a:cxnLst/>
              <a:rect l="l" t="t" r="r" b="b"/>
              <a:pathLst>
                <a:path w="3798" h="2954" extrusionOk="0">
                  <a:moveTo>
                    <a:pt x="767" y="1"/>
                  </a:moveTo>
                  <a:cubicBezTo>
                    <a:pt x="693" y="1"/>
                    <a:pt x="620" y="39"/>
                    <a:pt x="582" y="115"/>
                  </a:cubicBezTo>
                  <a:lnTo>
                    <a:pt x="67" y="983"/>
                  </a:lnTo>
                  <a:cubicBezTo>
                    <a:pt x="0" y="1088"/>
                    <a:pt x="39" y="1222"/>
                    <a:pt x="143" y="1279"/>
                  </a:cubicBezTo>
                  <a:lnTo>
                    <a:pt x="2929" y="2920"/>
                  </a:lnTo>
                  <a:cubicBezTo>
                    <a:pt x="2965" y="2943"/>
                    <a:pt x="3004" y="2953"/>
                    <a:pt x="3042" y="2953"/>
                  </a:cubicBezTo>
                  <a:cubicBezTo>
                    <a:pt x="3116" y="2953"/>
                    <a:pt x="3187" y="2913"/>
                    <a:pt x="3225" y="2844"/>
                  </a:cubicBezTo>
                  <a:lnTo>
                    <a:pt x="3740" y="1976"/>
                  </a:lnTo>
                  <a:cubicBezTo>
                    <a:pt x="3797" y="1871"/>
                    <a:pt x="3769" y="1728"/>
                    <a:pt x="3664" y="1670"/>
                  </a:cubicBezTo>
                  <a:lnTo>
                    <a:pt x="878" y="29"/>
                  </a:lnTo>
                  <a:cubicBezTo>
                    <a:pt x="843" y="10"/>
                    <a:pt x="805" y="1"/>
                    <a:pt x="767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8" name="Google Shape;4158;p45"/>
            <p:cNvSpPr/>
            <p:nvPr/>
          </p:nvSpPr>
          <p:spPr>
            <a:xfrm>
              <a:off x="2324971" y="4303039"/>
              <a:ext cx="134669" cy="115135"/>
            </a:xfrm>
            <a:custGeom>
              <a:avLst/>
              <a:gdLst/>
              <a:ahLst/>
              <a:cxnLst/>
              <a:rect l="l" t="t" r="r" b="b"/>
              <a:pathLst>
                <a:path w="5143" h="4397" extrusionOk="0">
                  <a:moveTo>
                    <a:pt x="2956" y="1"/>
                  </a:moveTo>
                  <a:cubicBezTo>
                    <a:pt x="2951" y="1"/>
                    <a:pt x="2945" y="1"/>
                    <a:pt x="2939" y="1"/>
                  </a:cubicBezTo>
                  <a:cubicBezTo>
                    <a:pt x="983" y="1"/>
                    <a:pt x="1" y="2367"/>
                    <a:pt x="1384" y="3750"/>
                  </a:cubicBezTo>
                  <a:cubicBezTo>
                    <a:pt x="1834" y="4197"/>
                    <a:pt x="2385" y="4397"/>
                    <a:pt x="2926" y="4397"/>
                  </a:cubicBezTo>
                  <a:cubicBezTo>
                    <a:pt x="4058" y="4397"/>
                    <a:pt x="5143" y="3519"/>
                    <a:pt x="5143" y="2195"/>
                  </a:cubicBezTo>
                  <a:cubicBezTo>
                    <a:pt x="5143" y="980"/>
                    <a:pt x="4169" y="1"/>
                    <a:pt x="295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9" name="Google Shape;4159;p45"/>
            <p:cNvSpPr/>
            <p:nvPr/>
          </p:nvSpPr>
          <p:spPr>
            <a:xfrm>
              <a:off x="2347464" y="4313775"/>
              <a:ext cx="109427" cy="93219"/>
            </a:xfrm>
            <a:custGeom>
              <a:avLst/>
              <a:gdLst/>
              <a:ahLst/>
              <a:cxnLst/>
              <a:rect l="l" t="t" r="r" b="b"/>
              <a:pathLst>
                <a:path w="4179" h="3560" extrusionOk="0">
                  <a:moveTo>
                    <a:pt x="801" y="1"/>
                  </a:moveTo>
                  <a:cubicBezTo>
                    <a:pt x="420" y="268"/>
                    <a:pt x="143" y="650"/>
                    <a:pt x="0" y="1088"/>
                  </a:cubicBezTo>
                  <a:lnTo>
                    <a:pt x="3387" y="3559"/>
                  </a:lnTo>
                  <a:cubicBezTo>
                    <a:pt x="3759" y="3283"/>
                    <a:pt x="4036" y="2901"/>
                    <a:pt x="4179" y="2472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0" name="Google Shape;4160;p45"/>
          <p:cNvGrpSpPr/>
          <p:nvPr/>
        </p:nvGrpSpPr>
        <p:grpSpPr>
          <a:xfrm>
            <a:off x="837418" y="4363252"/>
            <a:ext cx="435423" cy="515168"/>
            <a:chOff x="859632" y="3346972"/>
            <a:chExt cx="303537" cy="359127"/>
          </a:xfrm>
        </p:grpSpPr>
        <p:sp>
          <p:nvSpPr>
            <p:cNvPr id="4161" name="Google Shape;4161;p45"/>
            <p:cNvSpPr/>
            <p:nvPr/>
          </p:nvSpPr>
          <p:spPr>
            <a:xfrm>
              <a:off x="859632" y="3346972"/>
              <a:ext cx="303537" cy="359127"/>
            </a:xfrm>
            <a:custGeom>
              <a:avLst/>
              <a:gdLst/>
              <a:ahLst/>
              <a:cxnLst/>
              <a:rect l="l" t="t" r="r" b="b"/>
              <a:pathLst>
                <a:path w="11592" h="13715" extrusionOk="0">
                  <a:moveTo>
                    <a:pt x="5935" y="1"/>
                  </a:moveTo>
                  <a:cubicBezTo>
                    <a:pt x="4754" y="1"/>
                    <a:pt x="3581" y="368"/>
                    <a:pt x="2595" y="1091"/>
                  </a:cubicBezTo>
                  <a:cubicBezTo>
                    <a:pt x="868" y="2341"/>
                    <a:pt x="0" y="4459"/>
                    <a:pt x="344" y="6567"/>
                  </a:cubicBezTo>
                  <a:cubicBezTo>
                    <a:pt x="678" y="8666"/>
                    <a:pt x="2175" y="10402"/>
                    <a:pt x="4198" y="11060"/>
                  </a:cubicBezTo>
                  <a:lnTo>
                    <a:pt x="5743" y="13607"/>
                  </a:lnTo>
                  <a:cubicBezTo>
                    <a:pt x="5786" y="13679"/>
                    <a:pt x="5860" y="13715"/>
                    <a:pt x="5934" y="13715"/>
                  </a:cubicBezTo>
                  <a:cubicBezTo>
                    <a:pt x="6008" y="13715"/>
                    <a:pt x="6082" y="13679"/>
                    <a:pt x="6125" y="13607"/>
                  </a:cubicBezTo>
                  <a:lnTo>
                    <a:pt x="7670" y="11060"/>
                  </a:lnTo>
                  <a:cubicBezTo>
                    <a:pt x="10008" y="10297"/>
                    <a:pt x="11591" y="8122"/>
                    <a:pt x="11591" y="5661"/>
                  </a:cubicBezTo>
                  <a:cubicBezTo>
                    <a:pt x="11591" y="3533"/>
                    <a:pt x="10399" y="1578"/>
                    <a:pt x="8500" y="614"/>
                  </a:cubicBezTo>
                  <a:cubicBezTo>
                    <a:pt x="7691" y="203"/>
                    <a:pt x="6811" y="1"/>
                    <a:pt x="5935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2" name="Google Shape;4162;p45"/>
            <p:cNvSpPr/>
            <p:nvPr/>
          </p:nvSpPr>
          <p:spPr>
            <a:xfrm>
              <a:off x="926063" y="3427989"/>
              <a:ext cx="153156" cy="145903"/>
            </a:xfrm>
            <a:custGeom>
              <a:avLst/>
              <a:gdLst/>
              <a:ahLst/>
              <a:cxnLst/>
              <a:rect l="l" t="t" r="r" b="b"/>
              <a:pathLst>
                <a:path w="5849" h="5572" extrusionOk="0">
                  <a:moveTo>
                    <a:pt x="1575" y="0"/>
                  </a:moveTo>
                  <a:cubicBezTo>
                    <a:pt x="1489" y="0"/>
                    <a:pt x="1403" y="0"/>
                    <a:pt x="1308" y="10"/>
                  </a:cubicBezTo>
                  <a:cubicBezTo>
                    <a:pt x="745" y="67"/>
                    <a:pt x="77" y="592"/>
                    <a:pt x="1" y="1603"/>
                  </a:cubicBezTo>
                  <a:lnTo>
                    <a:pt x="1" y="1937"/>
                  </a:lnTo>
                  <a:cubicBezTo>
                    <a:pt x="77" y="2901"/>
                    <a:pt x="802" y="4083"/>
                    <a:pt x="2920" y="5572"/>
                  </a:cubicBezTo>
                  <a:cubicBezTo>
                    <a:pt x="5047" y="4083"/>
                    <a:pt x="5772" y="2901"/>
                    <a:pt x="5849" y="1937"/>
                  </a:cubicBezTo>
                  <a:lnTo>
                    <a:pt x="5849" y="1603"/>
                  </a:lnTo>
                  <a:cubicBezTo>
                    <a:pt x="5772" y="592"/>
                    <a:pt x="5114" y="67"/>
                    <a:pt x="4542" y="10"/>
                  </a:cubicBezTo>
                  <a:cubicBezTo>
                    <a:pt x="4446" y="0"/>
                    <a:pt x="4361" y="0"/>
                    <a:pt x="4275" y="0"/>
                  </a:cubicBezTo>
                  <a:lnTo>
                    <a:pt x="4265" y="0"/>
                  </a:lnTo>
                  <a:cubicBezTo>
                    <a:pt x="3597" y="0"/>
                    <a:pt x="3283" y="287"/>
                    <a:pt x="2920" y="716"/>
                  </a:cubicBezTo>
                  <a:cubicBezTo>
                    <a:pt x="2558" y="287"/>
                    <a:pt x="2233" y="0"/>
                    <a:pt x="157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3" name="Google Shape;4163;p45"/>
            <p:cNvSpPr/>
            <p:nvPr/>
          </p:nvSpPr>
          <p:spPr>
            <a:xfrm>
              <a:off x="1011767" y="3492928"/>
              <a:ext cx="64703" cy="74470"/>
            </a:xfrm>
            <a:custGeom>
              <a:avLst/>
              <a:gdLst/>
              <a:ahLst/>
              <a:cxnLst/>
              <a:rect l="l" t="t" r="r" b="b"/>
              <a:pathLst>
                <a:path w="2471" h="2844" extrusionOk="0">
                  <a:moveTo>
                    <a:pt x="1259" y="1"/>
                  </a:moveTo>
                  <a:cubicBezTo>
                    <a:pt x="1097" y="1"/>
                    <a:pt x="964" y="134"/>
                    <a:pt x="964" y="297"/>
                  </a:cubicBezTo>
                  <a:lnTo>
                    <a:pt x="964" y="974"/>
                  </a:lnTo>
                  <a:lnTo>
                    <a:pt x="286" y="974"/>
                  </a:lnTo>
                  <a:cubicBezTo>
                    <a:pt x="124" y="974"/>
                    <a:pt x="0" y="1098"/>
                    <a:pt x="0" y="1260"/>
                  </a:cubicBezTo>
                  <a:lnTo>
                    <a:pt x="0" y="2844"/>
                  </a:lnTo>
                  <a:cubicBezTo>
                    <a:pt x="1498" y="1737"/>
                    <a:pt x="2213" y="802"/>
                    <a:pt x="247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4" name="Google Shape;4164;p45"/>
            <p:cNvSpPr/>
            <p:nvPr/>
          </p:nvSpPr>
          <p:spPr>
            <a:xfrm>
              <a:off x="998020" y="3428224"/>
              <a:ext cx="81462" cy="145667"/>
            </a:xfrm>
            <a:custGeom>
              <a:avLst/>
              <a:gdLst/>
              <a:ahLst/>
              <a:cxnLst/>
              <a:rect l="l" t="t" r="r" b="b"/>
              <a:pathLst>
                <a:path w="3111" h="5563" extrusionOk="0">
                  <a:moveTo>
                    <a:pt x="1536" y="1"/>
                  </a:moveTo>
                  <a:cubicBezTo>
                    <a:pt x="1479" y="1"/>
                    <a:pt x="1412" y="10"/>
                    <a:pt x="1355" y="10"/>
                  </a:cubicBezTo>
                  <a:lnTo>
                    <a:pt x="1431" y="10"/>
                  </a:lnTo>
                  <a:cubicBezTo>
                    <a:pt x="1994" y="68"/>
                    <a:pt x="2662" y="592"/>
                    <a:pt x="2738" y="1594"/>
                  </a:cubicBezTo>
                  <a:lnTo>
                    <a:pt x="2738" y="1928"/>
                  </a:lnTo>
                  <a:cubicBezTo>
                    <a:pt x="2662" y="2863"/>
                    <a:pt x="1975" y="4008"/>
                    <a:pt x="0" y="5439"/>
                  </a:cubicBezTo>
                  <a:lnTo>
                    <a:pt x="182" y="5563"/>
                  </a:lnTo>
                  <a:cubicBezTo>
                    <a:pt x="2309" y="4074"/>
                    <a:pt x="3034" y="2892"/>
                    <a:pt x="3110" y="1928"/>
                  </a:cubicBezTo>
                  <a:lnTo>
                    <a:pt x="3110" y="1594"/>
                  </a:lnTo>
                  <a:cubicBezTo>
                    <a:pt x="3024" y="583"/>
                    <a:pt x="2366" y="58"/>
                    <a:pt x="1803" y="10"/>
                  </a:cubicBezTo>
                  <a:cubicBezTo>
                    <a:pt x="1708" y="1"/>
                    <a:pt x="1622" y="1"/>
                    <a:pt x="153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5" name="Google Shape;4165;p45"/>
            <p:cNvSpPr/>
            <p:nvPr/>
          </p:nvSpPr>
          <p:spPr>
            <a:xfrm>
              <a:off x="1022738" y="3503925"/>
              <a:ext cx="80964" cy="81200"/>
            </a:xfrm>
            <a:custGeom>
              <a:avLst/>
              <a:gdLst/>
              <a:ahLst/>
              <a:cxnLst/>
              <a:rect l="l" t="t" r="r" b="b"/>
              <a:pathLst>
                <a:path w="3092" h="3101" extrusionOk="0">
                  <a:moveTo>
                    <a:pt x="1193" y="1"/>
                  </a:moveTo>
                  <a:cubicBezTo>
                    <a:pt x="1069" y="1"/>
                    <a:pt x="964" y="105"/>
                    <a:pt x="964" y="229"/>
                  </a:cubicBezTo>
                  <a:lnTo>
                    <a:pt x="964" y="974"/>
                  </a:lnTo>
                  <a:lnTo>
                    <a:pt x="220" y="974"/>
                  </a:lnTo>
                  <a:cubicBezTo>
                    <a:pt x="96" y="974"/>
                    <a:pt x="1" y="1069"/>
                    <a:pt x="1" y="1193"/>
                  </a:cubicBezTo>
                  <a:lnTo>
                    <a:pt x="1" y="1909"/>
                  </a:lnTo>
                  <a:cubicBezTo>
                    <a:pt x="1" y="2023"/>
                    <a:pt x="96" y="2128"/>
                    <a:pt x="220" y="2128"/>
                  </a:cubicBezTo>
                  <a:lnTo>
                    <a:pt x="964" y="2128"/>
                  </a:lnTo>
                  <a:lnTo>
                    <a:pt x="964" y="2872"/>
                  </a:lnTo>
                  <a:cubicBezTo>
                    <a:pt x="964" y="2996"/>
                    <a:pt x="1069" y="3101"/>
                    <a:pt x="1193" y="3101"/>
                  </a:cubicBezTo>
                  <a:lnTo>
                    <a:pt x="1899" y="3101"/>
                  </a:lnTo>
                  <a:cubicBezTo>
                    <a:pt x="2023" y="3101"/>
                    <a:pt x="2119" y="2996"/>
                    <a:pt x="2119" y="2872"/>
                  </a:cubicBezTo>
                  <a:lnTo>
                    <a:pt x="2119" y="2128"/>
                  </a:lnTo>
                  <a:lnTo>
                    <a:pt x="2863" y="2128"/>
                  </a:lnTo>
                  <a:cubicBezTo>
                    <a:pt x="2987" y="2128"/>
                    <a:pt x="3092" y="2023"/>
                    <a:pt x="3092" y="1909"/>
                  </a:cubicBezTo>
                  <a:lnTo>
                    <a:pt x="3092" y="1193"/>
                  </a:lnTo>
                  <a:cubicBezTo>
                    <a:pt x="3092" y="1069"/>
                    <a:pt x="2987" y="974"/>
                    <a:pt x="2863" y="974"/>
                  </a:cubicBezTo>
                  <a:lnTo>
                    <a:pt x="2119" y="974"/>
                  </a:lnTo>
                  <a:lnTo>
                    <a:pt x="2119" y="229"/>
                  </a:lnTo>
                  <a:cubicBezTo>
                    <a:pt x="2119" y="105"/>
                    <a:pt x="2023" y="1"/>
                    <a:pt x="189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6" name="Google Shape;4166;p45"/>
          <p:cNvGrpSpPr/>
          <p:nvPr/>
        </p:nvGrpSpPr>
        <p:grpSpPr>
          <a:xfrm>
            <a:off x="2140344" y="3696599"/>
            <a:ext cx="380582" cy="526174"/>
            <a:chOff x="1767911" y="2882241"/>
            <a:chExt cx="265306" cy="366799"/>
          </a:xfrm>
        </p:grpSpPr>
        <p:sp>
          <p:nvSpPr>
            <p:cNvPr id="4167" name="Google Shape;4167;p45"/>
            <p:cNvSpPr/>
            <p:nvPr/>
          </p:nvSpPr>
          <p:spPr>
            <a:xfrm>
              <a:off x="1767911" y="3066269"/>
              <a:ext cx="265306" cy="182771"/>
            </a:xfrm>
            <a:custGeom>
              <a:avLst/>
              <a:gdLst/>
              <a:ahLst/>
              <a:cxnLst/>
              <a:rect l="l" t="t" r="r" b="b"/>
              <a:pathLst>
                <a:path w="10132" h="6980" extrusionOk="0">
                  <a:moveTo>
                    <a:pt x="0" y="1"/>
                  </a:moveTo>
                  <a:lnTo>
                    <a:pt x="0" y="5200"/>
                  </a:lnTo>
                  <a:cubicBezTo>
                    <a:pt x="0" y="5305"/>
                    <a:pt x="67" y="5391"/>
                    <a:pt x="163" y="5419"/>
                  </a:cubicBezTo>
                  <a:lnTo>
                    <a:pt x="4999" y="6965"/>
                  </a:lnTo>
                  <a:cubicBezTo>
                    <a:pt x="5023" y="6974"/>
                    <a:pt x="5047" y="6979"/>
                    <a:pt x="5070" y="6979"/>
                  </a:cubicBezTo>
                  <a:cubicBezTo>
                    <a:pt x="5092" y="6979"/>
                    <a:pt x="5114" y="6974"/>
                    <a:pt x="5133" y="6965"/>
                  </a:cubicBezTo>
                  <a:lnTo>
                    <a:pt x="9970" y="5419"/>
                  </a:lnTo>
                  <a:cubicBezTo>
                    <a:pt x="10065" y="5391"/>
                    <a:pt x="10132" y="5305"/>
                    <a:pt x="10132" y="5200"/>
                  </a:cubicBezTo>
                  <a:lnTo>
                    <a:pt x="10132" y="1"/>
                  </a:lnTo>
                  <a:lnTo>
                    <a:pt x="5066" y="16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8" name="Google Shape;4168;p45"/>
            <p:cNvSpPr/>
            <p:nvPr/>
          </p:nvSpPr>
          <p:spPr>
            <a:xfrm>
              <a:off x="1818867" y="2882241"/>
              <a:ext cx="147422" cy="155905"/>
            </a:xfrm>
            <a:custGeom>
              <a:avLst/>
              <a:gdLst/>
              <a:ahLst/>
              <a:cxnLst/>
              <a:rect l="l" t="t" r="r" b="b"/>
              <a:pathLst>
                <a:path w="5630" h="5954" extrusionOk="0">
                  <a:moveTo>
                    <a:pt x="3120" y="0"/>
                  </a:moveTo>
                  <a:cubicBezTo>
                    <a:pt x="2622" y="0"/>
                    <a:pt x="2111" y="151"/>
                    <a:pt x="1651" y="484"/>
                  </a:cubicBezTo>
                  <a:cubicBezTo>
                    <a:pt x="1" y="1686"/>
                    <a:pt x="411" y="4253"/>
                    <a:pt x="2357" y="4892"/>
                  </a:cubicBezTo>
                  <a:lnTo>
                    <a:pt x="2929" y="5846"/>
                  </a:lnTo>
                  <a:cubicBezTo>
                    <a:pt x="2972" y="5917"/>
                    <a:pt x="3046" y="5953"/>
                    <a:pt x="3120" y="5953"/>
                  </a:cubicBezTo>
                  <a:cubicBezTo>
                    <a:pt x="3194" y="5953"/>
                    <a:pt x="3268" y="5917"/>
                    <a:pt x="3311" y="5846"/>
                  </a:cubicBezTo>
                  <a:lnTo>
                    <a:pt x="3893" y="4892"/>
                  </a:lnTo>
                  <a:cubicBezTo>
                    <a:pt x="4923" y="4558"/>
                    <a:pt x="5629" y="3594"/>
                    <a:pt x="5629" y="2507"/>
                  </a:cubicBezTo>
                  <a:cubicBezTo>
                    <a:pt x="5629" y="1024"/>
                    <a:pt x="4418" y="0"/>
                    <a:pt x="312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9" name="Google Shape;4169;p45"/>
            <p:cNvSpPr/>
            <p:nvPr/>
          </p:nvSpPr>
          <p:spPr>
            <a:xfrm>
              <a:off x="1886817" y="2912144"/>
              <a:ext cx="47735" cy="47500"/>
            </a:xfrm>
            <a:custGeom>
              <a:avLst/>
              <a:gdLst/>
              <a:ahLst/>
              <a:cxnLst/>
              <a:rect l="l" t="t" r="r" b="b"/>
              <a:pathLst>
                <a:path w="1823" h="1814" extrusionOk="0">
                  <a:moveTo>
                    <a:pt x="916" y="1"/>
                  </a:moveTo>
                  <a:cubicBezTo>
                    <a:pt x="411" y="1"/>
                    <a:pt x="0" y="401"/>
                    <a:pt x="0" y="907"/>
                  </a:cubicBezTo>
                  <a:cubicBezTo>
                    <a:pt x="0" y="1412"/>
                    <a:pt x="411" y="1813"/>
                    <a:pt x="916" y="1813"/>
                  </a:cubicBezTo>
                  <a:cubicBezTo>
                    <a:pt x="1412" y="1813"/>
                    <a:pt x="1823" y="1412"/>
                    <a:pt x="1823" y="907"/>
                  </a:cubicBezTo>
                  <a:cubicBezTo>
                    <a:pt x="1823" y="401"/>
                    <a:pt x="1412" y="1"/>
                    <a:pt x="91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0" name="Google Shape;4170;p45"/>
            <p:cNvSpPr/>
            <p:nvPr/>
          </p:nvSpPr>
          <p:spPr>
            <a:xfrm>
              <a:off x="1858799" y="2906488"/>
              <a:ext cx="84237" cy="79079"/>
            </a:xfrm>
            <a:custGeom>
              <a:avLst/>
              <a:gdLst/>
              <a:ahLst/>
              <a:cxnLst/>
              <a:rect l="l" t="t" r="r" b="b"/>
              <a:pathLst>
                <a:path w="3217" h="3020" extrusionOk="0">
                  <a:moveTo>
                    <a:pt x="1989" y="422"/>
                  </a:moveTo>
                  <a:cubicBezTo>
                    <a:pt x="2159" y="422"/>
                    <a:pt x="2332" y="485"/>
                    <a:pt x="2473" y="627"/>
                  </a:cubicBezTo>
                  <a:cubicBezTo>
                    <a:pt x="2749" y="903"/>
                    <a:pt x="2749" y="1342"/>
                    <a:pt x="2482" y="1619"/>
                  </a:cubicBezTo>
                  <a:lnTo>
                    <a:pt x="2473" y="1619"/>
                  </a:lnTo>
                  <a:cubicBezTo>
                    <a:pt x="2332" y="1760"/>
                    <a:pt x="2159" y="1823"/>
                    <a:pt x="1989" y="1823"/>
                  </a:cubicBezTo>
                  <a:cubicBezTo>
                    <a:pt x="1632" y="1823"/>
                    <a:pt x="1290" y="1543"/>
                    <a:pt x="1290" y="1123"/>
                  </a:cubicBezTo>
                  <a:cubicBezTo>
                    <a:pt x="1290" y="702"/>
                    <a:pt x="1632" y="422"/>
                    <a:pt x="1989" y="422"/>
                  </a:cubicBezTo>
                  <a:close/>
                  <a:moveTo>
                    <a:pt x="2006" y="0"/>
                  </a:moveTo>
                  <a:cubicBezTo>
                    <a:pt x="1213" y="0"/>
                    <a:pt x="509" y="906"/>
                    <a:pt x="1061" y="1752"/>
                  </a:cubicBezTo>
                  <a:lnTo>
                    <a:pt x="155" y="2649"/>
                  </a:lnTo>
                  <a:cubicBezTo>
                    <a:pt x="0" y="2803"/>
                    <a:pt x="140" y="3020"/>
                    <a:pt x="304" y="3020"/>
                  </a:cubicBezTo>
                  <a:cubicBezTo>
                    <a:pt x="353" y="3020"/>
                    <a:pt x="404" y="3001"/>
                    <a:pt x="450" y="2954"/>
                  </a:cubicBezTo>
                  <a:lnTo>
                    <a:pt x="1357" y="2048"/>
                  </a:lnTo>
                  <a:cubicBezTo>
                    <a:pt x="1547" y="2178"/>
                    <a:pt x="1765" y="2240"/>
                    <a:pt x="1981" y="2240"/>
                  </a:cubicBezTo>
                  <a:cubicBezTo>
                    <a:pt x="2306" y="2240"/>
                    <a:pt x="2627" y="2098"/>
                    <a:pt x="2845" y="1829"/>
                  </a:cubicBezTo>
                  <a:cubicBezTo>
                    <a:pt x="3217" y="1390"/>
                    <a:pt x="3188" y="732"/>
                    <a:pt x="2778" y="331"/>
                  </a:cubicBezTo>
                  <a:cubicBezTo>
                    <a:pt x="2539" y="99"/>
                    <a:pt x="2268" y="0"/>
                    <a:pt x="200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1" name="Google Shape;4171;p45"/>
            <p:cNvSpPr/>
            <p:nvPr/>
          </p:nvSpPr>
          <p:spPr>
            <a:xfrm>
              <a:off x="1767911" y="3041001"/>
              <a:ext cx="132679" cy="180676"/>
            </a:xfrm>
            <a:custGeom>
              <a:avLst/>
              <a:gdLst/>
              <a:ahLst/>
              <a:cxnLst/>
              <a:rect l="l" t="t" r="r" b="b"/>
              <a:pathLst>
                <a:path w="5067" h="6900" extrusionOk="0">
                  <a:moveTo>
                    <a:pt x="225" y="0"/>
                  </a:moveTo>
                  <a:cubicBezTo>
                    <a:pt x="107" y="0"/>
                    <a:pt x="0" y="94"/>
                    <a:pt x="0" y="222"/>
                  </a:cubicBezTo>
                  <a:lnTo>
                    <a:pt x="0" y="5278"/>
                  </a:lnTo>
                  <a:lnTo>
                    <a:pt x="5066" y="6899"/>
                  </a:lnTo>
                  <a:lnTo>
                    <a:pt x="5066" y="1538"/>
                  </a:lnTo>
                  <a:lnTo>
                    <a:pt x="296" y="12"/>
                  </a:lnTo>
                  <a:cubicBezTo>
                    <a:pt x="272" y="4"/>
                    <a:pt x="249" y="0"/>
                    <a:pt x="2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2" name="Google Shape;4172;p45"/>
            <p:cNvSpPr/>
            <p:nvPr/>
          </p:nvSpPr>
          <p:spPr>
            <a:xfrm>
              <a:off x="1767911" y="3041001"/>
              <a:ext cx="132679" cy="180676"/>
            </a:xfrm>
            <a:custGeom>
              <a:avLst/>
              <a:gdLst/>
              <a:ahLst/>
              <a:cxnLst/>
              <a:rect l="l" t="t" r="r" b="b"/>
              <a:pathLst>
                <a:path w="5067" h="6900" extrusionOk="0">
                  <a:moveTo>
                    <a:pt x="225" y="0"/>
                  </a:moveTo>
                  <a:cubicBezTo>
                    <a:pt x="107" y="0"/>
                    <a:pt x="0" y="94"/>
                    <a:pt x="0" y="222"/>
                  </a:cubicBezTo>
                  <a:lnTo>
                    <a:pt x="0" y="5278"/>
                  </a:lnTo>
                  <a:lnTo>
                    <a:pt x="5066" y="6899"/>
                  </a:lnTo>
                  <a:lnTo>
                    <a:pt x="5066" y="6136"/>
                  </a:lnTo>
                  <a:lnTo>
                    <a:pt x="582" y="4696"/>
                  </a:lnTo>
                  <a:lnTo>
                    <a:pt x="582" y="98"/>
                  </a:lnTo>
                  <a:lnTo>
                    <a:pt x="296" y="12"/>
                  </a:lnTo>
                  <a:cubicBezTo>
                    <a:pt x="272" y="4"/>
                    <a:pt x="249" y="0"/>
                    <a:pt x="225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3" name="Google Shape;4173;p45"/>
            <p:cNvSpPr/>
            <p:nvPr/>
          </p:nvSpPr>
          <p:spPr>
            <a:xfrm>
              <a:off x="1783151" y="3029008"/>
              <a:ext cx="117440" cy="159938"/>
            </a:xfrm>
            <a:custGeom>
              <a:avLst/>
              <a:gdLst/>
              <a:ahLst/>
              <a:cxnLst/>
              <a:rect l="l" t="t" r="r" b="b"/>
              <a:pathLst>
                <a:path w="4485" h="6108" extrusionOk="0">
                  <a:moveTo>
                    <a:pt x="226" y="1"/>
                  </a:moveTo>
                  <a:cubicBezTo>
                    <a:pt x="102" y="1"/>
                    <a:pt x="0" y="102"/>
                    <a:pt x="0" y="231"/>
                  </a:cubicBezTo>
                  <a:lnTo>
                    <a:pt x="0" y="4677"/>
                  </a:lnTo>
                  <a:lnTo>
                    <a:pt x="4484" y="6108"/>
                  </a:lnTo>
                  <a:lnTo>
                    <a:pt x="4484" y="1357"/>
                  </a:lnTo>
                  <a:lnTo>
                    <a:pt x="296" y="12"/>
                  </a:lnTo>
                  <a:cubicBezTo>
                    <a:pt x="272" y="4"/>
                    <a:pt x="249" y="1"/>
                    <a:pt x="22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4" name="Google Shape;4174;p45"/>
            <p:cNvSpPr/>
            <p:nvPr/>
          </p:nvSpPr>
          <p:spPr>
            <a:xfrm>
              <a:off x="1813290" y="3067212"/>
              <a:ext cx="65305" cy="26578"/>
            </a:xfrm>
            <a:custGeom>
              <a:avLst/>
              <a:gdLst/>
              <a:ahLst/>
              <a:cxnLst/>
              <a:rect l="l" t="t" r="r" b="b"/>
              <a:pathLst>
                <a:path w="2494" h="1015" extrusionOk="0">
                  <a:moveTo>
                    <a:pt x="294" y="0"/>
                  </a:moveTo>
                  <a:cubicBezTo>
                    <a:pt x="79" y="0"/>
                    <a:pt x="1" y="335"/>
                    <a:pt x="242" y="413"/>
                  </a:cubicBezTo>
                  <a:lnTo>
                    <a:pt x="2131" y="1004"/>
                  </a:lnTo>
                  <a:cubicBezTo>
                    <a:pt x="2160" y="1004"/>
                    <a:pt x="2179" y="1014"/>
                    <a:pt x="2198" y="1014"/>
                  </a:cubicBezTo>
                  <a:cubicBezTo>
                    <a:pt x="2446" y="1014"/>
                    <a:pt x="2494" y="671"/>
                    <a:pt x="2265" y="594"/>
                  </a:cubicBezTo>
                  <a:lnTo>
                    <a:pt x="366" y="12"/>
                  </a:lnTo>
                  <a:cubicBezTo>
                    <a:pt x="341" y="4"/>
                    <a:pt x="316" y="0"/>
                    <a:pt x="294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5" name="Google Shape;4175;p45"/>
            <p:cNvSpPr/>
            <p:nvPr/>
          </p:nvSpPr>
          <p:spPr>
            <a:xfrm>
              <a:off x="1813237" y="3086746"/>
              <a:ext cx="65279" cy="26525"/>
            </a:xfrm>
            <a:custGeom>
              <a:avLst/>
              <a:gdLst/>
              <a:ahLst/>
              <a:cxnLst/>
              <a:rect l="l" t="t" r="r" b="b"/>
              <a:pathLst>
                <a:path w="2493" h="1013" extrusionOk="0">
                  <a:moveTo>
                    <a:pt x="303" y="1"/>
                  </a:moveTo>
                  <a:cubicBezTo>
                    <a:pt x="83" y="1"/>
                    <a:pt x="0" y="342"/>
                    <a:pt x="244" y="421"/>
                  </a:cubicBezTo>
                  <a:lnTo>
                    <a:pt x="2133" y="1003"/>
                  </a:lnTo>
                  <a:cubicBezTo>
                    <a:pt x="2162" y="1012"/>
                    <a:pt x="2181" y="1012"/>
                    <a:pt x="2200" y="1012"/>
                  </a:cubicBezTo>
                  <a:cubicBezTo>
                    <a:pt x="2203" y="1012"/>
                    <a:pt x="2206" y="1012"/>
                    <a:pt x="2210" y="1012"/>
                  </a:cubicBezTo>
                  <a:cubicBezTo>
                    <a:pt x="2449" y="1012"/>
                    <a:pt x="2493" y="668"/>
                    <a:pt x="2267" y="602"/>
                  </a:cubicBezTo>
                  <a:lnTo>
                    <a:pt x="368" y="10"/>
                  </a:lnTo>
                  <a:cubicBezTo>
                    <a:pt x="345" y="4"/>
                    <a:pt x="323" y="1"/>
                    <a:pt x="30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6" name="Google Shape;4176;p45"/>
            <p:cNvSpPr/>
            <p:nvPr/>
          </p:nvSpPr>
          <p:spPr>
            <a:xfrm>
              <a:off x="1813290" y="3106437"/>
              <a:ext cx="65227" cy="26552"/>
            </a:xfrm>
            <a:custGeom>
              <a:avLst/>
              <a:gdLst/>
              <a:ahLst/>
              <a:cxnLst/>
              <a:rect l="l" t="t" r="r" b="b"/>
              <a:pathLst>
                <a:path w="2491" h="1014" extrusionOk="0">
                  <a:moveTo>
                    <a:pt x="295" y="0"/>
                  </a:moveTo>
                  <a:cubicBezTo>
                    <a:pt x="79" y="0"/>
                    <a:pt x="0" y="344"/>
                    <a:pt x="242" y="413"/>
                  </a:cubicBezTo>
                  <a:lnTo>
                    <a:pt x="2131" y="1004"/>
                  </a:lnTo>
                  <a:cubicBezTo>
                    <a:pt x="2160" y="1014"/>
                    <a:pt x="2179" y="1014"/>
                    <a:pt x="2198" y="1014"/>
                  </a:cubicBezTo>
                  <a:cubicBezTo>
                    <a:pt x="2201" y="1014"/>
                    <a:pt x="2204" y="1014"/>
                    <a:pt x="2208" y="1014"/>
                  </a:cubicBezTo>
                  <a:cubicBezTo>
                    <a:pt x="2447" y="1014"/>
                    <a:pt x="2491" y="669"/>
                    <a:pt x="2265" y="604"/>
                  </a:cubicBezTo>
                  <a:lnTo>
                    <a:pt x="366" y="12"/>
                  </a:lnTo>
                  <a:cubicBezTo>
                    <a:pt x="341" y="4"/>
                    <a:pt x="317" y="0"/>
                    <a:pt x="29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7" name="Google Shape;4177;p45"/>
            <p:cNvSpPr/>
            <p:nvPr/>
          </p:nvSpPr>
          <p:spPr>
            <a:xfrm>
              <a:off x="1900564" y="3041001"/>
              <a:ext cx="132653" cy="180676"/>
            </a:xfrm>
            <a:custGeom>
              <a:avLst/>
              <a:gdLst/>
              <a:ahLst/>
              <a:cxnLst/>
              <a:rect l="l" t="t" r="r" b="b"/>
              <a:pathLst>
                <a:path w="5066" h="6900" extrusionOk="0">
                  <a:moveTo>
                    <a:pt x="4841" y="0"/>
                  </a:moveTo>
                  <a:cubicBezTo>
                    <a:pt x="4818" y="0"/>
                    <a:pt x="4794" y="4"/>
                    <a:pt x="4770" y="12"/>
                  </a:cubicBezTo>
                  <a:lnTo>
                    <a:pt x="0" y="1538"/>
                  </a:lnTo>
                  <a:lnTo>
                    <a:pt x="0" y="6899"/>
                  </a:lnTo>
                  <a:lnTo>
                    <a:pt x="5066" y="5278"/>
                  </a:lnTo>
                  <a:lnTo>
                    <a:pt x="5066" y="222"/>
                  </a:lnTo>
                  <a:cubicBezTo>
                    <a:pt x="5066" y="94"/>
                    <a:pt x="4960" y="0"/>
                    <a:pt x="48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8" name="Google Shape;4178;p45"/>
            <p:cNvSpPr/>
            <p:nvPr/>
          </p:nvSpPr>
          <p:spPr>
            <a:xfrm>
              <a:off x="1900564" y="3041001"/>
              <a:ext cx="132653" cy="180676"/>
            </a:xfrm>
            <a:custGeom>
              <a:avLst/>
              <a:gdLst/>
              <a:ahLst/>
              <a:cxnLst/>
              <a:rect l="l" t="t" r="r" b="b"/>
              <a:pathLst>
                <a:path w="5066" h="6900" extrusionOk="0">
                  <a:moveTo>
                    <a:pt x="4841" y="0"/>
                  </a:moveTo>
                  <a:cubicBezTo>
                    <a:pt x="4818" y="0"/>
                    <a:pt x="4794" y="4"/>
                    <a:pt x="4770" y="12"/>
                  </a:cubicBezTo>
                  <a:lnTo>
                    <a:pt x="4484" y="98"/>
                  </a:lnTo>
                  <a:lnTo>
                    <a:pt x="4484" y="4724"/>
                  </a:lnTo>
                  <a:lnTo>
                    <a:pt x="0" y="6136"/>
                  </a:lnTo>
                  <a:lnTo>
                    <a:pt x="0" y="6899"/>
                  </a:lnTo>
                  <a:lnTo>
                    <a:pt x="5066" y="5278"/>
                  </a:lnTo>
                  <a:lnTo>
                    <a:pt x="5066" y="222"/>
                  </a:lnTo>
                  <a:cubicBezTo>
                    <a:pt x="5066" y="94"/>
                    <a:pt x="4960" y="0"/>
                    <a:pt x="4841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9" name="Google Shape;4179;p45"/>
            <p:cNvSpPr/>
            <p:nvPr/>
          </p:nvSpPr>
          <p:spPr>
            <a:xfrm>
              <a:off x="1900564" y="3029008"/>
              <a:ext cx="117414" cy="159938"/>
            </a:xfrm>
            <a:custGeom>
              <a:avLst/>
              <a:gdLst/>
              <a:ahLst/>
              <a:cxnLst/>
              <a:rect l="l" t="t" r="r" b="b"/>
              <a:pathLst>
                <a:path w="4484" h="6108" extrusionOk="0">
                  <a:moveTo>
                    <a:pt x="4259" y="1"/>
                  </a:moveTo>
                  <a:cubicBezTo>
                    <a:pt x="4236" y="1"/>
                    <a:pt x="4212" y="4"/>
                    <a:pt x="4188" y="12"/>
                  </a:cubicBezTo>
                  <a:lnTo>
                    <a:pt x="0" y="1357"/>
                  </a:lnTo>
                  <a:lnTo>
                    <a:pt x="0" y="6108"/>
                  </a:lnTo>
                  <a:lnTo>
                    <a:pt x="4484" y="4677"/>
                  </a:lnTo>
                  <a:lnTo>
                    <a:pt x="4484" y="231"/>
                  </a:lnTo>
                  <a:cubicBezTo>
                    <a:pt x="4484" y="102"/>
                    <a:pt x="4382" y="1"/>
                    <a:pt x="425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0" name="Google Shape;4180;p45"/>
            <p:cNvSpPr/>
            <p:nvPr/>
          </p:nvSpPr>
          <p:spPr>
            <a:xfrm>
              <a:off x="1900564" y="3029244"/>
              <a:ext cx="117414" cy="159702"/>
            </a:xfrm>
            <a:custGeom>
              <a:avLst/>
              <a:gdLst/>
              <a:ahLst/>
              <a:cxnLst/>
              <a:rect l="l" t="t" r="r" b="b"/>
              <a:pathLst>
                <a:path w="4484" h="6099" extrusionOk="0">
                  <a:moveTo>
                    <a:pt x="4268" y="1"/>
                  </a:moveTo>
                  <a:cubicBezTo>
                    <a:pt x="4245" y="1"/>
                    <a:pt x="4221" y="4"/>
                    <a:pt x="4198" y="12"/>
                  </a:cubicBezTo>
                  <a:lnTo>
                    <a:pt x="3816" y="127"/>
                  </a:lnTo>
                  <a:lnTo>
                    <a:pt x="3816" y="4019"/>
                  </a:lnTo>
                  <a:lnTo>
                    <a:pt x="0" y="5231"/>
                  </a:lnTo>
                  <a:lnTo>
                    <a:pt x="0" y="6099"/>
                  </a:lnTo>
                  <a:lnTo>
                    <a:pt x="4484" y="4668"/>
                  </a:lnTo>
                  <a:lnTo>
                    <a:pt x="4484" y="222"/>
                  </a:lnTo>
                  <a:cubicBezTo>
                    <a:pt x="4484" y="95"/>
                    <a:pt x="4384" y="1"/>
                    <a:pt x="426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1" name="Google Shape;4181;p45"/>
            <p:cNvSpPr/>
            <p:nvPr/>
          </p:nvSpPr>
          <p:spPr>
            <a:xfrm>
              <a:off x="1941282" y="3069988"/>
              <a:ext cx="29484" cy="36345"/>
            </a:xfrm>
            <a:custGeom>
              <a:avLst/>
              <a:gdLst/>
              <a:ahLst/>
              <a:cxnLst/>
              <a:rect l="l" t="t" r="r" b="b"/>
              <a:pathLst>
                <a:path w="1126" h="1388" extrusionOk="0">
                  <a:moveTo>
                    <a:pt x="897" y="0"/>
                  </a:moveTo>
                  <a:cubicBezTo>
                    <a:pt x="875" y="0"/>
                    <a:pt x="853" y="4"/>
                    <a:pt x="830" y="11"/>
                  </a:cubicBezTo>
                  <a:lnTo>
                    <a:pt x="153" y="231"/>
                  </a:lnTo>
                  <a:cubicBezTo>
                    <a:pt x="67" y="259"/>
                    <a:pt x="0" y="345"/>
                    <a:pt x="0" y="450"/>
                  </a:cubicBezTo>
                  <a:lnTo>
                    <a:pt x="0" y="1166"/>
                  </a:lnTo>
                  <a:cubicBezTo>
                    <a:pt x="0" y="1293"/>
                    <a:pt x="100" y="1387"/>
                    <a:pt x="221" y="1387"/>
                  </a:cubicBezTo>
                  <a:cubicBezTo>
                    <a:pt x="246" y="1387"/>
                    <a:pt x="271" y="1383"/>
                    <a:pt x="296" y="1375"/>
                  </a:cubicBezTo>
                  <a:lnTo>
                    <a:pt x="964" y="1156"/>
                  </a:lnTo>
                  <a:cubicBezTo>
                    <a:pt x="1059" y="1127"/>
                    <a:pt x="1126" y="1042"/>
                    <a:pt x="1126" y="946"/>
                  </a:cubicBezTo>
                  <a:lnTo>
                    <a:pt x="1126" y="231"/>
                  </a:lnTo>
                  <a:cubicBezTo>
                    <a:pt x="1126" y="102"/>
                    <a:pt x="1017" y="0"/>
                    <a:pt x="8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2" name="Google Shape;4182;p45"/>
          <p:cNvGrpSpPr/>
          <p:nvPr/>
        </p:nvGrpSpPr>
        <p:grpSpPr>
          <a:xfrm>
            <a:off x="1515044" y="1713676"/>
            <a:ext cx="476104" cy="515431"/>
            <a:chOff x="1332009" y="1499935"/>
            <a:chExt cx="331895" cy="359310"/>
          </a:xfrm>
        </p:grpSpPr>
        <p:sp>
          <p:nvSpPr>
            <p:cNvPr id="4183" name="Google Shape;4183;p45"/>
            <p:cNvSpPr/>
            <p:nvPr/>
          </p:nvSpPr>
          <p:spPr>
            <a:xfrm>
              <a:off x="1435414" y="1570451"/>
              <a:ext cx="28515" cy="79210"/>
            </a:xfrm>
            <a:custGeom>
              <a:avLst/>
              <a:gdLst/>
              <a:ahLst/>
              <a:cxnLst/>
              <a:rect l="l" t="t" r="r" b="b"/>
              <a:pathLst>
                <a:path w="1089" h="3025" extrusionOk="0">
                  <a:moveTo>
                    <a:pt x="545" y="1"/>
                  </a:moveTo>
                  <a:cubicBezTo>
                    <a:pt x="273" y="1"/>
                    <a:pt x="1" y="182"/>
                    <a:pt x="1" y="544"/>
                  </a:cubicBezTo>
                  <a:lnTo>
                    <a:pt x="1" y="3025"/>
                  </a:lnTo>
                  <a:lnTo>
                    <a:pt x="1088" y="3025"/>
                  </a:lnTo>
                  <a:lnTo>
                    <a:pt x="1088" y="544"/>
                  </a:lnTo>
                  <a:cubicBezTo>
                    <a:pt x="1088" y="182"/>
                    <a:pt x="816" y="1"/>
                    <a:pt x="54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4" name="Google Shape;4184;p45"/>
            <p:cNvSpPr/>
            <p:nvPr/>
          </p:nvSpPr>
          <p:spPr>
            <a:xfrm>
              <a:off x="1435414" y="1627665"/>
              <a:ext cx="28515" cy="21995"/>
            </a:xfrm>
            <a:custGeom>
              <a:avLst/>
              <a:gdLst/>
              <a:ahLst/>
              <a:cxnLst/>
              <a:rect l="l" t="t" r="r" b="b"/>
              <a:pathLst>
                <a:path w="1089" h="840" extrusionOk="0">
                  <a:moveTo>
                    <a:pt x="1" y="0"/>
                  </a:moveTo>
                  <a:lnTo>
                    <a:pt x="1" y="840"/>
                  </a:lnTo>
                  <a:lnTo>
                    <a:pt x="1088" y="840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5" name="Google Shape;4185;p45"/>
            <p:cNvSpPr/>
            <p:nvPr/>
          </p:nvSpPr>
          <p:spPr>
            <a:xfrm>
              <a:off x="1350496" y="1570451"/>
              <a:ext cx="28254" cy="79210"/>
            </a:xfrm>
            <a:custGeom>
              <a:avLst/>
              <a:gdLst/>
              <a:ahLst/>
              <a:cxnLst/>
              <a:rect l="l" t="t" r="r" b="b"/>
              <a:pathLst>
                <a:path w="1079" h="3025" extrusionOk="0">
                  <a:moveTo>
                    <a:pt x="539" y="1"/>
                  </a:moveTo>
                  <a:cubicBezTo>
                    <a:pt x="270" y="1"/>
                    <a:pt x="0" y="182"/>
                    <a:pt x="0" y="544"/>
                  </a:cubicBezTo>
                  <a:lnTo>
                    <a:pt x="0" y="3025"/>
                  </a:lnTo>
                  <a:lnTo>
                    <a:pt x="1078" y="3025"/>
                  </a:lnTo>
                  <a:lnTo>
                    <a:pt x="1078" y="544"/>
                  </a:lnTo>
                  <a:cubicBezTo>
                    <a:pt x="1078" y="182"/>
                    <a:pt x="809" y="1"/>
                    <a:pt x="53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6" name="Google Shape;4186;p45"/>
            <p:cNvSpPr/>
            <p:nvPr/>
          </p:nvSpPr>
          <p:spPr>
            <a:xfrm>
              <a:off x="1350496" y="1627665"/>
              <a:ext cx="28254" cy="21995"/>
            </a:xfrm>
            <a:custGeom>
              <a:avLst/>
              <a:gdLst/>
              <a:ahLst/>
              <a:cxnLst/>
              <a:rect l="l" t="t" r="r" b="b"/>
              <a:pathLst>
                <a:path w="1079" h="840" extrusionOk="0">
                  <a:moveTo>
                    <a:pt x="0" y="0"/>
                  </a:moveTo>
                  <a:lnTo>
                    <a:pt x="0" y="840"/>
                  </a:lnTo>
                  <a:lnTo>
                    <a:pt x="1078" y="840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7" name="Google Shape;4187;p45"/>
            <p:cNvSpPr/>
            <p:nvPr/>
          </p:nvSpPr>
          <p:spPr>
            <a:xfrm>
              <a:off x="1392706" y="1791531"/>
              <a:ext cx="28751" cy="67714"/>
            </a:xfrm>
            <a:custGeom>
              <a:avLst/>
              <a:gdLst/>
              <a:ahLst/>
              <a:cxnLst/>
              <a:rect l="l" t="t" r="r" b="b"/>
              <a:pathLst>
                <a:path w="1098" h="2586" extrusionOk="0">
                  <a:moveTo>
                    <a:pt x="0" y="1"/>
                  </a:moveTo>
                  <a:lnTo>
                    <a:pt x="0" y="2366"/>
                  </a:lnTo>
                  <a:cubicBezTo>
                    <a:pt x="0" y="2490"/>
                    <a:pt x="105" y="2586"/>
                    <a:pt x="229" y="2586"/>
                  </a:cubicBezTo>
                  <a:lnTo>
                    <a:pt x="869" y="2586"/>
                  </a:lnTo>
                  <a:cubicBezTo>
                    <a:pt x="993" y="2586"/>
                    <a:pt x="1098" y="2490"/>
                    <a:pt x="1098" y="2366"/>
                  </a:cubicBezTo>
                  <a:lnTo>
                    <a:pt x="1098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8" name="Google Shape;4188;p45"/>
            <p:cNvSpPr/>
            <p:nvPr/>
          </p:nvSpPr>
          <p:spPr>
            <a:xfrm>
              <a:off x="1392942" y="1791531"/>
              <a:ext cx="28515" cy="22519"/>
            </a:xfrm>
            <a:custGeom>
              <a:avLst/>
              <a:gdLst/>
              <a:ahLst/>
              <a:cxnLst/>
              <a:rect l="l" t="t" r="r" b="b"/>
              <a:pathLst>
                <a:path w="1089" h="860" extrusionOk="0">
                  <a:moveTo>
                    <a:pt x="1" y="1"/>
                  </a:moveTo>
                  <a:lnTo>
                    <a:pt x="1" y="859"/>
                  </a:lnTo>
                  <a:lnTo>
                    <a:pt x="1089" y="859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9" name="Google Shape;4189;p45"/>
            <p:cNvSpPr/>
            <p:nvPr/>
          </p:nvSpPr>
          <p:spPr>
            <a:xfrm>
              <a:off x="1386448" y="1765294"/>
              <a:ext cx="41503" cy="33255"/>
            </a:xfrm>
            <a:custGeom>
              <a:avLst/>
              <a:gdLst/>
              <a:ahLst/>
              <a:cxnLst/>
              <a:rect l="l" t="t" r="r" b="b"/>
              <a:pathLst>
                <a:path w="1585" h="1270" extrusionOk="0">
                  <a:moveTo>
                    <a:pt x="1" y="1"/>
                  </a:moveTo>
                  <a:lnTo>
                    <a:pt x="1" y="1041"/>
                  </a:lnTo>
                  <a:cubicBezTo>
                    <a:pt x="1" y="1165"/>
                    <a:pt x="106" y="1270"/>
                    <a:pt x="230" y="1270"/>
                  </a:cubicBezTo>
                  <a:lnTo>
                    <a:pt x="1356" y="1270"/>
                  </a:lnTo>
                  <a:cubicBezTo>
                    <a:pt x="1480" y="1270"/>
                    <a:pt x="1585" y="1165"/>
                    <a:pt x="1585" y="1041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0" name="Google Shape;4190;p45"/>
            <p:cNvSpPr/>
            <p:nvPr/>
          </p:nvSpPr>
          <p:spPr>
            <a:xfrm>
              <a:off x="1411428" y="1765294"/>
              <a:ext cx="16287" cy="33255"/>
            </a:xfrm>
            <a:custGeom>
              <a:avLst/>
              <a:gdLst/>
              <a:ahLst/>
              <a:cxnLst/>
              <a:rect l="l" t="t" r="r" b="b"/>
              <a:pathLst>
                <a:path w="622" h="1270" extrusionOk="0">
                  <a:moveTo>
                    <a:pt x="1" y="1"/>
                  </a:moveTo>
                  <a:lnTo>
                    <a:pt x="1" y="1270"/>
                  </a:lnTo>
                  <a:lnTo>
                    <a:pt x="402" y="1270"/>
                  </a:lnTo>
                  <a:cubicBezTo>
                    <a:pt x="526" y="1270"/>
                    <a:pt x="621" y="1165"/>
                    <a:pt x="621" y="1041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1" name="Google Shape;4191;p45"/>
            <p:cNvSpPr/>
            <p:nvPr/>
          </p:nvSpPr>
          <p:spPr>
            <a:xfrm>
              <a:off x="1381473" y="1738585"/>
              <a:ext cx="51480" cy="33517"/>
            </a:xfrm>
            <a:custGeom>
              <a:avLst/>
              <a:gdLst/>
              <a:ahLst/>
              <a:cxnLst/>
              <a:rect l="l" t="t" r="r" b="b"/>
              <a:pathLst>
                <a:path w="1966" h="1280" extrusionOk="0">
                  <a:moveTo>
                    <a:pt x="0" y="0"/>
                  </a:moveTo>
                  <a:lnTo>
                    <a:pt x="0" y="1059"/>
                  </a:lnTo>
                  <a:cubicBezTo>
                    <a:pt x="0" y="1183"/>
                    <a:pt x="96" y="1278"/>
                    <a:pt x="220" y="1278"/>
                  </a:cubicBezTo>
                  <a:lnTo>
                    <a:pt x="1746" y="1278"/>
                  </a:lnTo>
                  <a:cubicBezTo>
                    <a:pt x="1751" y="1279"/>
                    <a:pt x="1756" y="1279"/>
                    <a:pt x="1762" y="1279"/>
                  </a:cubicBezTo>
                  <a:cubicBezTo>
                    <a:pt x="1878" y="1279"/>
                    <a:pt x="1965" y="1178"/>
                    <a:pt x="1965" y="1059"/>
                  </a:cubicBezTo>
                  <a:lnTo>
                    <a:pt x="1965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2" name="Google Shape;4192;p45"/>
            <p:cNvSpPr/>
            <p:nvPr/>
          </p:nvSpPr>
          <p:spPr>
            <a:xfrm>
              <a:off x="1411428" y="1738585"/>
              <a:ext cx="21524" cy="33517"/>
            </a:xfrm>
            <a:custGeom>
              <a:avLst/>
              <a:gdLst/>
              <a:ahLst/>
              <a:cxnLst/>
              <a:rect l="l" t="t" r="r" b="b"/>
              <a:pathLst>
                <a:path w="822" h="1280" extrusionOk="0">
                  <a:moveTo>
                    <a:pt x="1" y="0"/>
                  </a:moveTo>
                  <a:lnTo>
                    <a:pt x="1" y="1278"/>
                  </a:lnTo>
                  <a:lnTo>
                    <a:pt x="592" y="1278"/>
                  </a:lnTo>
                  <a:cubicBezTo>
                    <a:pt x="598" y="1279"/>
                    <a:pt x="603" y="1279"/>
                    <a:pt x="608" y="1279"/>
                  </a:cubicBezTo>
                  <a:cubicBezTo>
                    <a:pt x="725" y="1279"/>
                    <a:pt x="821" y="1178"/>
                    <a:pt x="821" y="1059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3" name="Google Shape;4193;p45"/>
            <p:cNvSpPr/>
            <p:nvPr/>
          </p:nvSpPr>
          <p:spPr>
            <a:xfrm>
              <a:off x="1339001" y="1668619"/>
              <a:ext cx="136162" cy="77220"/>
            </a:xfrm>
            <a:custGeom>
              <a:avLst/>
              <a:gdLst/>
              <a:ahLst/>
              <a:cxnLst/>
              <a:rect l="l" t="t" r="r" b="b"/>
              <a:pathLst>
                <a:path w="5200" h="2949" extrusionOk="0">
                  <a:moveTo>
                    <a:pt x="0" y="1"/>
                  </a:moveTo>
                  <a:lnTo>
                    <a:pt x="0" y="888"/>
                  </a:lnTo>
                  <a:cubicBezTo>
                    <a:pt x="0" y="936"/>
                    <a:pt x="19" y="984"/>
                    <a:pt x="48" y="1031"/>
                  </a:cubicBezTo>
                  <a:lnTo>
                    <a:pt x="1613" y="2949"/>
                  </a:lnTo>
                  <a:lnTo>
                    <a:pt x="3587" y="2949"/>
                  </a:lnTo>
                  <a:lnTo>
                    <a:pt x="5152" y="1022"/>
                  </a:lnTo>
                  <a:cubicBezTo>
                    <a:pt x="5181" y="984"/>
                    <a:pt x="5200" y="936"/>
                    <a:pt x="5200" y="888"/>
                  </a:cubicBezTo>
                  <a:lnTo>
                    <a:pt x="520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4" name="Google Shape;4194;p45"/>
            <p:cNvSpPr/>
            <p:nvPr/>
          </p:nvSpPr>
          <p:spPr>
            <a:xfrm>
              <a:off x="1411428" y="1668619"/>
              <a:ext cx="63996" cy="77220"/>
            </a:xfrm>
            <a:custGeom>
              <a:avLst/>
              <a:gdLst/>
              <a:ahLst/>
              <a:cxnLst/>
              <a:rect l="l" t="t" r="r" b="b"/>
              <a:pathLst>
                <a:path w="2444" h="2949" extrusionOk="0">
                  <a:moveTo>
                    <a:pt x="1737" y="1"/>
                  </a:moveTo>
                  <a:lnTo>
                    <a:pt x="1737" y="793"/>
                  </a:lnTo>
                  <a:lnTo>
                    <a:pt x="1" y="2949"/>
                  </a:lnTo>
                  <a:lnTo>
                    <a:pt x="831" y="2949"/>
                  </a:lnTo>
                  <a:lnTo>
                    <a:pt x="2395" y="1022"/>
                  </a:lnTo>
                  <a:cubicBezTo>
                    <a:pt x="2424" y="984"/>
                    <a:pt x="2443" y="936"/>
                    <a:pt x="2443" y="888"/>
                  </a:cubicBezTo>
                  <a:lnTo>
                    <a:pt x="244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5" name="Google Shape;4195;p45"/>
            <p:cNvSpPr/>
            <p:nvPr/>
          </p:nvSpPr>
          <p:spPr>
            <a:xfrm>
              <a:off x="1332009" y="1640889"/>
              <a:ext cx="150145" cy="27756"/>
            </a:xfrm>
            <a:custGeom>
              <a:avLst/>
              <a:gdLst/>
              <a:ahLst/>
              <a:cxnLst/>
              <a:rect l="l" t="t" r="r" b="b"/>
              <a:pathLst>
                <a:path w="5734" h="1060" extrusionOk="0">
                  <a:moveTo>
                    <a:pt x="205" y="0"/>
                  </a:moveTo>
                  <a:cubicBezTo>
                    <a:pt x="96" y="0"/>
                    <a:pt x="0" y="102"/>
                    <a:pt x="0" y="220"/>
                  </a:cubicBezTo>
                  <a:lnTo>
                    <a:pt x="0" y="831"/>
                  </a:lnTo>
                  <a:cubicBezTo>
                    <a:pt x="0" y="955"/>
                    <a:pt x="105" y="1060"/>
                    <a:pt x="220" y="1060"/>
                  </a:cubicBezTo>
                  <a:lnTo>
                    <a:pt x="5514" y="1060"/>
                  </a:lnTo>
                  <a:cubicBezTo>
                    <a:pt x="5638" y="1060"/>
                    <a:pt x="5734" y="955"/>
                    <a:pt x="5734" y="831"/>
                  </a:cubicBezTo>
                  <a:lnTo>
                    <a:pt x="5734" y="220"/>
                  </a:lnTo>
                  <a:cubicBezTo>
                    <a:pt x="5734" y="102"/>
                    <a:pt x="5646" y="0"/>
                    <a:pt x="5530" y="0"/>
                  </a:cubicBezTo>
                  <a:cubicBezTo>
                    <a:pt x="5525" y="0"/>
                    <a:pt x="5520" y="1"/>
                    <a:pt x="5514" y="1"/>
                  </a:cubicBezTo>
                  <a:lnTo>
                    <a:pt x="220" y="1"/>
                  </a:lnTo>
                  <a:cubicBezTo>
                    <a:pt x="215" y="1"/>
                    <a:pt x="210" y="0"/>
                    <a:pt x="205" y="0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6" name="Google Shape;4196;p45"/>
            <p:cNvSpPr/>
            <p:nvPr/>
          </p:nvSpPr>
          <p:spPr>
            <a:xfrm>
              <a:off x="1461651" y="1640889"/>
              <a:ext cx="20503" cy="27756"/>
            </a:xfrm>
            <a:custGeom>
              <a:avLst/>
              <a:gdLst/>
              <a:ahLst/>
              <a:cxnLst/>
              <a:rect l="l" t="t" r="r" b="b"/>
              <a:pathLst>
                <a:path w="783" h="1060" extrusionOk="0">
                  <a:moveTo>
                    <a:pt x="579" y="0"/>
                  </a:moveTo>
                  <a:cubicBezTo>
                    <a:pt x="574" y="0"/>
                    <a:pt x="569" y="1"/>
                    <a:pt x="563" y="1"/>
                  </a:cubicBezTo>
                  <a:lnTo>
                    <a:pt x="0" y="1"/>
                  </a:lnTo>
                  <a:lnTo>
                    <a:pt x="0" y="1060"/>
                  </a:lnTo>
                  <a:lnTo>
                    <a:pt x="563" y="1060"/>
                  </a:lnTo>
                  <a:cubicBezTo>
                    <a:pt x="687" y="1060"/>
                    <a:pt x="783" y="955"/>
                    <a:pt x="783" y="840"/>
                  </a:cubicBezTo>
                  <a:lnTo>
                    <a:pt x="783" y="220"/>
                  </a:lnTo>
                  <a:cubicBezTo>
                    <a:pt x="783" y="102"/>
                    <a:pt x="695" y="0"/>
                    <a:pt x="579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7" name="Google Shape;4197;p45"/>
            <p:cNvSpPr/>
            <p:nvPr/>
          </p:nvSpPr>
          <p:spPr>
            <a:xfrm>
              <a:off x="1467386" y="1499935"/>
              <a:ext cx="196518" cy="165725"/>
            </a:xfrm>
            <a:custGeom>
              <a:avLst/>
              <a:gdLst/>
              <a:ahLst/>
              <a:cxnLst/>
              <a:rect l="l" t="t" r="r" b="b"/>
              <a:pathLst>
                <a:path w="7505" h="6329" extrusionOk="0">
                  <a:moveTo>
                    <a:pt x="3779" y="1"/>
                  </a:moveTo>
                  <a:cubicBezTo>
                    <a:pt x="3738" y="1"/>
                    <a:pt x="3697" y="2"/>
                    <a:pt x="3655" y="3"/>
                  </a:cubicBezTo>
                  <a:cubicBezTo>
                    <a:pt x="1270" y="108"/>
                    <a:pt x="1" y="2865"/>
                    <a:pt x="1489" y="4735"/>
                  </a:cubicBezTo>
                  <a:lnTo>
                    <a:pt x="1413" y="6099"/>
                  </a:lnTo>
                  <a:cubicBezTo>
                    <a:pt x="1413" y="6229"/>
                    <a:pt x="1523" y="6329"/>
                    <a:pt x="1640" y="6329"/>
                  </a:cubicBezTo>
                  <a:cubicBezTo>
                    <a:pt x="1670" y="6329"/>
                    <a:pt x="1699" y="6323"/>
                    <a:pt x="1728" y="6309"/>
                  </a:cubicBezTo>
                  <a:lnTo>
                    <a:pt x="2968" y="5737"/>
                  </a:lnTo>
                  <a:cubicBezTo>
                    <a:pt x="3234" y="5814"/>
                    <a:pt x="3504" y="5851"/>
                    <a:pt x="3771" y="5851"/>
                  </a:cubicBezTo>
                  <a:cubicBezTo>
                    <a:pt x="4730" y="5851"/>
                    <a:pt x="5650" y="5373"/>
                    <a:pt x="6202" y="4544"/>
                  </a:cubicBezTo>
                  <a:cubicBezTo>
                    <a:pt x="7505" y="2595"/>
                    <a:pt x="6091" y="1"/>
                    <a:pt x="377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8" name="Google Shape;4198;p45"/>
            <p:cNvSpPr/>
            <p:nvPr/>
          </p:nvSpPr>
          <p:spPr>
            <a:xfrm>
              <a:off x="1369873" y="1679852"/>
              <a:ext cx="74653" cy="11050"/>
            </a:xfrm>
            <a:custGeom>
              <a:avLst/>
              <a:gdLst/>
              <a:ahLst/>
              <a:cxnLst/>
              <a:rect l="l" t="t" r="r" b="b"/>
              <a:pathLst>
                <a:path w="2851" h="422" extrusionOk="0">
                  <a:moveTo>
                    <a:pt x="273" y="1"/>
                  </a:moveTo>
                  <a:cubicBezTo>
                    <a:pt x="1" y="1"/>
                    <a:pt x="1" y="422"/>
                    <a:pt x="273" y="422"/>
                  </a:cubicBezTo>
                  <a:cubicBezTo>
                    <a:pt x="279" y="422"/>
                    <a:pt x="284" y="421"/>
                    <a:pt x="291" y="421"/>
                  </a:cubicBezTo>
                  <a:lnTo>
                    <a:pt x="2551" y="421"/>
                  </a:lnTo>
                  <a:cubicBezTo>
                    <a:pt x="2558" y="421"/>
                    <a:pt x="2564" y="422"/>
                    <a:pt x="2570" y="422"/>
                  </a:cubicBezTo>
                  <a:cubicBezTo>
                    <a:pt x="2851" y="422"/>
                    <a:pt x="2851" y="1"/>
                    <a:pt x="2570" y="1"/>
                  </a:cubicBezTo>
                  <a:cubicBezTo>
                    <a:pt x="2564" y="1"/>
                    <a:pt x="2558" y="1"/>
                    <a:pt x="2551" y="1"/>
                  </a:cubicBezTo>
                  <a:lnTo>
                    <a:pt x="291" y="1"/>
                  </a:lnTo>
                  <a:cubicBezTo>
                    <a:pt x="284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9" name="Google Shape;4199;p45"/>
            <p:cNvSpPr/>
            <p:nvPr/>
          </p:nvSpPr>
          <p:spPr>
            <a:xfrm>
              <a:off x="1533346" y="1524496"/>
              <a:ext cx="60487" cy="92459"/>
            </a:xfrm>
            <a:custGeom>
              <a:avLst/>
              <a:gdLst/>
              <a:ahLst/>
              <a:cxnLst/>
              <a:rect l="l" t="t" r="r" b="b"/>
              <a:pathLst>
                <a:path w="2310" h="3531" extrusionOk="0">
                  <a:moveTo>
                    <a:pt x="1136" y="0"/>
                  </a:moveTo>
                  <a:cubicBezTo>
                    <a:pt x="1088" y="0"/>
                    <a:pt x="1050" y="29"/>
                    <a:pt x="1031" y="67"/>
                  </a:cubicBezTo>
                  <a:lnTo>
                    <a:pt x="39" y="1822"/>
                  </a:lnTo>
                  <a:cubicBezTo>
                    <a:pt x="0" y="1899"/>
                    <a:pt x="48" y="1994"/>
                    <a:pt x="144" y="1994"/>
                  </a:cubicBezTo>
                  <a:lnTo>
                    <a:pt x="1021" y="1994"/>
                  </a:lnTo>
                  <a:lnTo>
                    <a:pt x="401" y="3377"/>
                  </a:lnTo>
                  <a:cubicBezTo>
                    <a:pt x="373" y="3462"/>
                    <a:pt x="443" y="3531"/>
                    <a:pt x="516" y="3531"/>
                  </a:cubicBezTo>
                  <a:cubicBezTo>
                    <a:pt x="543" y="3531"/>
                    <a:pt x="569" y="3522"/>
                    <a:pt x="592" y="3502"/>
                  </a:cubicBezTo>
                  <a:lnTo>
                    <a:pt x="2252" y="1498"/>
                  </a:lnTo>
                  <a:cubicBezTo>
                    <a:pt x="2309" y="1422"/>
                    <a:pt x="2261" y="1317"/>
                    <a:pt x="2166" y="1307"/>
                  </a:cubicBezTo>
                  <a:lnTo>
                    <a:pt x="1183" y="1307"/>
                  </a:lnTo>
                  <a:lnTo>
                    <a:pt x="2032" y="191"/>
                  </a:lnTo>
                  <a:cubicBezTo>
                    <a:pt x="2080" y="115"/>
                    <a:pt x="2032" y="10"/>
                    <a:pt x="19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0" name="Google Shape;4200;p45"/>
          <p:cNvGrpSpPr/>
          <p:nvPr/>
        </p:nvGrpSpPr>
        <p:grpSpPr>
          <a:xfrm>
            <a:off x="3425019" y="4363024"/>
            <a:ext cx="415328" cy="515319"/>
            <a:chOff x="2663464" y="3346815"/>
            <a:chExt cx="289528" cy="359232"/>
          </a:xfrm>
        </p:grpSpPr>
        <p:sp>
          <p:nvSpPr>
            <p:cNvPr id="4201" name="Google Shape;4201;p45"/>
            <p:cNvSpPr/>
            <p:nvPr/>
          </p:nvSpPr>
          <p:spPr>
            <a:xfrm>
              <a:off x="2663464" y="3490676"/>
              <a:ext cx="133674" cy="140666"/>
            </a:xfrm>
            <a:custGeom>
              <a:avLst/>
              <a:gdLst/>
              <a:ahLst/>
              <a:cxnLst/>
              <a:rect l="l" t="t" r="r" b="b"/>
              <a:pathLst>
                <a:path w="5105" h="5372" extrusionOk="0">
                  <a:moveTo>
                    <a:pt x="105" y="1"/>
                  </a:moveTo>
                  <a:cubicBezTo>
                    <a:pt x="48" y="1"/>
                    <a:pt x="0" y="49"/>
                    <a:pt x="0" y="115"/>
                  </a:cubicBezTo>
                  <a:lnTo>
                    <a:pt x="0" y="2023"/>
                  </a:lnTo>
                  <a:cubicBezTo>
                    <a:pt x="0" y="2128"/>
                    <a:pt x="48" y="2233"/>
                    <a:pt x="143" y="2300"/>
                  </a:cubicBezTo>
                  <a:lnTo>
                    <a:pt x="2862" y="4179"/>
                  </a:lnTo>
                  <a:cubicBezTo>
                    <a:pt x="2958" y="4246"/>
                    <a:pt x="3015" y="4351"/>
                    <a:pt x="3015" y="4466"/>
                  </a:cubicBezTo>
                  <a:lnTo>
                    <a:pt x="3015" y="5372"/>
                  </a:lnTo>
                  <a:lnTo>
                    <a:pt x="5104" y="5372"/>
                  </a:lnTo>
                  <a:lnTo>
                    <a:pt x="5104" y="2701"/>
                  </a:lnTo>
                  <a:cubicBezTo>
                    <a:pt x="5104" y="2596"/>
                    <a:pt x="5056" y="2500"/>
                    <a:pt x="4980" y="2434"/>
                  </a:cubicBezTo>
                  <a:lnTo>
                    <a:pt x="3387" y="1184"/>
                  </a:lnTo>
                  <a:cubicBezTo>
                    <a:pt x="3369" y="1171"/>
                    <a:pt x="3345" y="1163"/>
                    <a:pt x="3321" y="1163"/>
                  </a:cubicBezTo>
                  <a:cubicBezTo>
                    <a:pt x="3293" y="1163"/>
                    <a:pt x="3264" y="1173"/>
                    <a:pt x="3244" y="1193"/>
                  </a:cubicBezTo>
                  <a:lnTo>
                    <a:pt x="2910" y="1527"/>
                  </a:lnTo>
                  <a:cubicBezTo>
                    <a:pt x="2824" y="1613"/>
                    <a:pt x="2834" y="1756"/>
                    <a:pt x="2919" y="1842"/>
                  </a:cubicBezTo>
                  <a:lnTo>
                    <a:pt x="3778" y="2624"/>
                  </a:lnTo>
                  <a:cubicBezTo>
                    <a:pt x="3864" y="2691"/>
                    <a:pt x="3864" y="2815"/>
                    <a:pt x="3788" y="2901"/>
                  </a:cubicBezTo>
                  <a:lnTo>
                    <a:pt x="3721" y="2958"/>
                  </a:lnTo>
                  <a:cubicBezTo>
                    <a:pt x="3654" y="3035"/>
                    <a:pt x="3559" y="3082"/>
                    <a:pt x="3454" y="3082"/>
                  </a:cubicBezTo>
                  <a:lnTo>
                    <a:pt x="3311" y="3082"/>
                  </a:lnTo>
                  <a:cubicBezTo>
                    <a:pt x="3158" y="3082"/>
                    <a:pt x="3005" y="3035"/>
                    <a:pt x="2881" y="2949"/>
                  </a:cubicBezTo>
                  <a:lnTo>
                    <a:pt x="1030" y="1689"/>
                  </a:lnTo>
                  <a:cubicBezTo>
                    <a:pt x="935" y="1632"/>
                    <a:pt x="878" y="1527"/>
                    <a:pt x="878" y="1413"/>
                  </a:cubicBezTo>
                  <a:lnTo>
                    <a:pt x="878" y="688"/>
                  </a:lnTo>
                  <a:cubicBezTo>
                    <a:pt x="878" y="306"/>
                    <a:pt x="573" y="1"/>
                    <a:pt x="200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2" name="Google Shape;4202;p45"/>
            <p:cNvSpPr/>
            <p:nvPr/>
          </p:nvSpPr>
          <p:spPr>
            <a:xfrm>
              <a:off x="2742386" y="3610839"/>
              <a:ext cx="54753" cy="20503"/>
            </a:xfrm>
            <a:custGeom>
              <a:avLst/>
              <a:gdLst/>
              <a:ahLst/>
              <a:cxnLst/>
              <a:rect l="l" t="t" r="r" b="b"/>
              <a:pathLst>
                <a:path w="2091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0" y="783"/>
                  </a:lnTo>
                  <a:lnTo>
                    <a:pt x="2090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3" name="Google Shape;4203;p45"/>
            <p:cNvSpPr/>
            <p:nvPr/>
          </p:nvSpPr>
          <p:spPr>
            <a:xfrm>
              <a:off x="2819082" y="3490676"/>
              <a:ext cx="133910" cy="140666"/>
            </a:xfrm>
            <a:custGeom>
              <a:avLst/>
              <a:gdLst/>
              <a:ahLst/>
              <a:cxnLst/>
              <a:rect l="l" t="t" r="r" b="b"/>
              <a:pathLst>
                <a:path w="5114" h="5372" extrusionOk="0">
                  <a:moveTo>
                    <a:pt x="4914" y="1"/>
                  </a:moveTo>
                  <a:cubicBezTo>
                    <a:pt x="4532" y="1"/>
                    <a:pt x="4227" y="306"/>
                    <a:pt x="4227" y="688"/>
                  </a:cubicBezTo>
                  <a:lnTo>
                    <a:pt x="4227" y="1413"/>
                  </a:lnTo>
                  <a:cubicBezTo>
                    <a:pt x="4227" y="1527"/>
                    <a:pt x="4169" y="1632"/>
                    <a:pt x="4084" y="1689"/>
                  </a:cubicBezTo>
                  <a:lnTo>
                    <a:pt x="2233" y="2949"/>
                  </a:lnTo>
                  <a:cubicBezTo>
                    <a:pt x="2099" y="3035"/>
                    <a:pt x="1956" y="3082"/>
                    <a:pt x="1804" y="3082"/>
                  </a:cubicBezTo>
                  <a:lnTo>
                    <a:pt x="1651" y="3082"/>
                  </a:lnTo>
                  <a:cubicBezTo>
                    <a:pt x="1546" y="3082"/>
                    <a:pt x="1451" y="3035"/>
                    <a:pt x="1384" y="2958"/>
                  </a:cubicBezTo>
                  <a:lnTo>
                    <a:pt x="1317" y="2901"/>
                  </a:lnTo>
                  <a:cubicBezTo>
                    <a:pt x="1241" y="2815"/>
                    <a:pt x="1250" y="2691"/>
                    <a:pt x="1327" y="2624"/>
                  </a:cubicBezTo>
                  <a:lnTo>
                    <a:pt x="2185" y="1842"/>
                  </a:lnTo>
                  <a:cubicBezTo>
                    <a:pt x="2281" y="1756"/>
                    <a:pt x="2281" y="1613"/>
                    <a:pt x="2195" y="1527"/>
                  </a:cubicBezTo>
                  <a:lnTo>
                    <a:pt x="1861" y="1193"/>
                  </a:lnTo>
                  <a:cubicBezTo>
                    <a:pt x="1840" y="1173"/>
                    <a:pt x="1812" y="1163"/>
                    <a:pt x="1784" y="1163"/>
                  </a:cubicBezTo>
                  <a:cubicBezTo>
                    <a:pt x="1759" y="1163"/>
                    <a:pt x="1735" y="1171"/>
                    <a:pt x="1718" y="1184"/>
                  </a:cubicBezTo>
                  <a:lnTo>
                    <a:pt x="134" y="2443"/>
                  </a:lnTo>
                  <a:cubicBezTo>
                    <a:pt x="48" y="2500"/>
                    <a:pt x="1" y="2596"/>
                    <a:pt x="1" y="2701"/>
                  </a:cubicBezTo>
                  <a:lnTo>
                    <a:pt x="1" y="5372"/>
                  </a:lnTo>
                  <a:lnTo>
                    <a:pt x="2099" y="5372"/>
                  </a:lnTo>
                  <a:lnTo>
                    <a:pt x="2099" y="4466"/>
                  </a:lnTo>
                  <a:cubicBezTo>
                    <a:pt x="2090" y="4351"/>
                    <a:pt x="2147" y="4246"/>
                    <a:pt x="2242" y="4179"/>
                  </a:cubicBezTo>
                  <a:lnTo>
                    <a:pt x="4971" y="2300"/>
                  </a:lnTo>
                  <a:cubicBezTo>
                    <a:pt x="5057" y="2233"/>
                    <a:pt x="5114" y="2128"/>
                    <a:pt x="5114" y="2023"/>
                  </a:cubicBezTo>
                  <a:lnTo>
                    <a:pt x="5114" y="115"/>
                  </a:lnTo>
                  <a:cubicBezTo>
                    <a:pt x="5114" y="49"/>
                    <a:pt x="5057" y="1"/>
                    <a:pt x="4999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4" name="Google Shape;4204;p45"/>
            <p:cNvSpPr/>
            <p:nvPr/>
          </p:nvSpPr>
          <p:spPr>
            <a:xfrm>
              <a:off x="2819082" y="3610839"/>
              <a:ext cx="54988" cy="20503"/>
            </a:xfrm>
            <a:custGeom>
              <a:avLst/>
              <a:gdLst/>
              <a:ahLst/>
              <a:cxnLst/>
              <a:rect l="l" t="t" r="r" b="b"/>
              <a:pathLst>
                <a:path w="2100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9" y="783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5" name="Google Shape;4205;p45"/>
            <p:cNvSpPr/>
            <p:nvPr/>
          </p:nvSpPr>
          <p:spPr>
            <a:xfrm>
              <a:off x="2714918" y="3346815"/>
              <a:ext cx="167898" cy="178189"/>
            </a:xfrm>
            <a:custGeom>
              <a:avLst/>
              <a:gdLst/>
              <a:ahLst/>
              <a:cxnLst/>
              <a:rect l="l" t="t" r="r" b="b"/>
              <a:pathLst>
                <a:path w="6412" h="6805" extrusionOk="0">
                  <a:moveTo>
                    <a:pt x="3548" y="1"/>
                  </a:moveTo>
                  <a:cubicBezTo>
                    <a:pt x="2981" y="1"/>
                    <a:pt x="2401" y="173"/>
                    <a:pt x="1880" y="553"/>
                  </a:cubicBezTo>
                  <a:cubicBezTo>
                    <a:pt x="0" y="1927"/>
                    <a:pt x="468" y="4856"/>
                    <a:pt x="2691" y="5571"/>
                  </a:cubicBezTo>
                  <a:lnTo>
                    <a:pt x="3368" y="6697"/>
                  </a:lnTo>
                  <a:cubicBezTo>
                    <a:pt x="3411" y="6769"/>
                    <a:pt x="3485" y="6804"/>
                    <a:pt x="3559" y="6804"/>
                  </a:cubicBezTo>
                  <a:cubicBezTo>
                    <a:pt x="3633" y="6804"/>
                    <a:pt x="3707" y="6769"/>
                    <a:pt x="3750" y="6697"/>
                  </a:cubicBezTo>
                  <a:lnTo>
                    <a:pt x="4436" y="5571"/>
                  </a:lnTo>
                  <a:cubicBezTo>
                    <a:pt x="5610" y="5190"/>
                    <a:pt x="6411" y="4093"/>
                    <a:pt x="6411" y="2852"/>
                  </a:cubicBezTo>
                  <a:cubicBezTo>
                    <a:pt x="6411" y="1170"/>
                    <a:pt x="5026" y="1"/>
                    <a:pt x="354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6" name="Google Shape;4206;p45"/>
            <p:cNvSpPr/>
            <p:nvPr/>
          </p:nvSpPr>
          <p:spPr>
            <a:xfrm>
              <a:off x="2757887" y="3372293"/>
              <a:ext cx="101467" cy="98744"/>
            </a:xfrm>
            <a:custGeom>
              <a:avLst/>
              <a:gdLst/>
              <a:ahLst/>
              <a:cxnLst/>
              <a:rect l="l" t="t" r="r" b="b"/>
              <a:pathLst>
                <a:path w="3875" h="3771" extrusionOk="0">
                  <a:moveTo>
                    <a:pt x="1919" y="918"/>
                  </a:moveTo>
                  <a:cubicBezTo>
                    <a:pt x="2099" y="918"/>
                    <a:pt x="2280" y="968"/>
                    <a:pt x="2442" y="1068"/>
                  </a:cubicBezTo>
                  <a:cubicBezTo>
                    <a:pt x="2557" y="1145"/>
                    <a:pt x="2652" y="1240"/>
                    <a:pt x="2729" y="1364"/>
                  </a:cubicBezTo>
                  <a:cubicBezTo>
                    <a:pt x="2939" y="1679"/>
                    <a:pt x="2939" y="2080"/>
                    <a:pt x="2729" y="2404"/>
                  </a:cubicBezTo>
                  <a:cubicBezTo>
                    <a:pt x="2652" y="2519"/>
                    <a:pt x="2557" y="2623"/>
                    <a:pt x="2442" y="2700"/>
                  </a:cubicBezTo>
                  <a:cubicBezTo>
                    <a:pt x="2280" y="2800"/>
                    <a:pt x="2099" y="2850"/>
                    <a:pt x="1919" y="2850"/>
                  </a:cubicBezTo>
                  <a:cubicBezTo>
                    <a:pt x="1739" y="2850"/>
                    <a:pt x="1560" y="2800"/>
                    <a:pt x="1403" y="2700"/>
                  </a:cubicBezTo>
                  <a:cubicBezTo>
                    <a:pt x="1279" y="2623"/>
                    <a:pt x="1183" y="2519"/>
                    <a:pt x="1107" y="2404"/>
                  </a:cubicBezTo>
                  <a:cubicBezTo>
                    <a:pt x="907" y="2080"/>
                    <a:pt x="907" y="1679"/>
                    <a:pt x="1107" y="1364"/>
                  </a:cubicBezTo>
                  <a:cubicBezTo>
                    <a:pt x="1183" y="1240"/>
                    <a:pt x="1279" y="1145"/>
                    <a:pt x="1403" y="1068"/>
                  </a:cubicBezTo>
                  <a:cubicBezTo>
                    <a:pt x="1560" y="968"/>
                    <a:pt x="1739" y="918"/>
                    <a:pt x="1919" y="918"/>
                  </a:cubicBezTo>
                  <a:close/>
                  <a:moveTo>
                    <a:pt x="1918" y="0"/>
                  </a:moveTo>
                  <a:cubicBezTo>
                    <a:pt x="1808" y="0"/>
                    <a:pt x="1698" y="76"/>
                    <a:pt x="1708" y="229"/>
                  </a:cubicBezTo>
                  <a:lnTo>
                    <a:pt x="1708" y="515"/>
                  </a:lnTo>
                  <a:cubicBezTo>
                    <a:pt x="1488" y="553"/>
                    <a:pt x="1279" y="639"/>
                    <a:pt x="1097" y="773"/>
                  </a:cubicBezTo>
                  <a:lnTo>
                    <a:pt x="897" y="563"/>
                  </a:lnTo>
                  <a:cubicBezTo>
                    <a:pt x="851" y="519"/>
                    <a:pt x="801" y="501"/>
                    <a:pt x="752" y="501"/>
                  </a:cubicBezTo>
                  <a:cubicBezTo>
                    <a:pt x="588" y="501"/>
                    <a:pt x="447" y="711"/>
                    <a:pt x="601" y="859"/>
                  </a:cubicBezTo>
                  <a:lnTo>
                    <a:pt x="811" y="1068"/>
                  </a:lnTo>
                  <a:cubicBezTo>
                    <a:pt x="678" y="1250"/>
                    <a:pt x="592" y="1460"/>
                    <a:pt x="554" y="1679"/>
                  </a:cubicBezTo>
                  <a:lnTo>
                    <a:pt x="258" y="1679"/>
                  </a:lnTo>
                  <a:cubicBezTo>
                    <a:pt x="0" y="1698"/>
                    <a:pt x="0" y="2070"/>
                    <a:pt x="258" y="2089"/>
                  </a:cubicBezTo>
                  <a:lnTo>
                    <a:pt x="563" y="2089"/>
                  </a:lnTo>
                  <a:cubicBezTo>
                    <a:pt x="592" y="2318"/>
                    <a:pt x="678" y="2519"/>
                    <a:pt x="811" y="2700"/>
                  </a:cubicBezTo>
                  <a:lnTo>
                    <a:pt x="601" y="2910"/>
                  </a:lnTo>
                  <a:cubicBezTo>
                    <a:pt x="455" y="3064"/>
                    <a:pt x="595" y="3268"/>
                    <a:pt x="755" y="3268"/>
                  </a:cubicBezTo>
                  <a:cubicBezTo>
                    <a:pt x="803" y="3268"/>
                    <a:pt x="853" y="3250"/>
                    <a:pt x="897" y="3205"/>
                  </a:cubicBezTo>
                  <a:lnTo>
                    <a:pt x="1107" y="2996"/>
                  </a:lnTo>
                  <a:cubicBezTo>
                    <a:pt x="1288" y="3129"/>
                    <a:pt x="1498" y="3215"/>
                    <a:pt x="1717" y="3253"/>
                  </a:cubicBezTo>
                  <a:lnTo>
                    <a:pt x="1717" y="3549"/>
                  </a:lnTo>
                  <a:cubicBezTo>
                    <a:pt x="1703" y="3697"/>
                    <a:pt x="1813" y="3771"/>
                    <a:pt x="1924" y="3771"/>
                  </a:cubicBezTo>
                  <a:cubicBezTo>
                    <a:pt x="2035" y="3771"/>
                    <a:pt x="2147" y="3697"/>
                    <a:pt x="2137" y="3549"/>
                  </a:cubicBezTo>
                  <a:lnTo>
                    <a:pt x="2137" y="3253"/>
                  </a:lnTo>
                  <a:cubicBezTo>
                    <a:pt x="2357" y="3215"/>
                    <a:pt x="2566" y="3129"/>
                    <a:pt x="2738" y="2996"/>
                  </a:cubicBezTo>
                  <a:lnTo>
                    <a:pt x="2948" y="3205"/>
                  </a:lnTo>
                  <a:cubicBezTo>
                    <a:pt x="2995" y="3250"/>
                    <a:pt x="3046" y="3268"/>
                    <a:pt x="3095" y="3268"/>
                  </a:cubicBezTo>
                  <a:cubicBezTo>
                    <a:pt x="3259" y="3268"/>
                    <a:pt x="3398" y="3064"/>
                    <a:pt x="3244" y="2910"/>
                  </a:cubicBezTo>
                  <a:lnTo>
                    <a:pt x="3034" y="2700"/>
                  </a:lnTo>
                  <a:cubicBezTo>
                    <a:pt x="3168" y="2519"/>
                    <a:pt x="3253" y="2318"/>
                    <a:pt x="3292" y="2089"/>
                  </a:cubicBezTo>
                  <a:lnTo>
                    <a:pt x="3587" y="2089"/>
                  </a:lnTo>
                  <a:cubicBezTo>
                    <a:pt x="3596" y="2090"/>
                    <a:pt x="3605" y="2091"/>
                    <a:pt x="3613" y="2091"/>
                  </a:cubicBezTo>
                  <a:cubicBezTo>
                    <a:pt x="3874" y="2091"/>
                    <a:pt x="3874" y="1678"/>
                    <a:pt x="3613" y="1678"/>
                  </a:cubicBezTo>
                  <a:cubicBezTo>
                    <a:pt x="3605" y="1678"/>
                    <a:pt x="3596" y="1678"/>
                    <a:pt x="3587" y="1679"/>
                  </a:cubicBezTo>
                  <a:lnTo>
                    <a:pt x="3578" y="1669"/>
                  </a:lnTo>
                  <a:lnTo>
                    <a:pt x="3282" y="1669"/>
                  </a:lnTo>
                  <a:cubicBezTo>
                    <a:pt x="3253" y="1450"/>
                    <a:pt x="3168" y="1240"/>
                    <a:pt x="3034" y="1059"/>
                  </a:cubicBezTo>
                  <a:lnTo>
                    <a:pt x="3234" y="859"/>
                  </a:lnTo>
                  <a:cubicBezTo>
                    <a:pt x="3388" y="705"/>
                    <a:pt x="3250" y="496"/>
                    <a:pt x="3092" y="496"/>
                  </a:cubicBezTo>
                  <a:cubicBezTo>
                    <a:pt x="3043" y="496"/>
                    <a:pt x="2993" y="516"/>
                    <a:pt x="2948" y="563"/>
                  </a:cubicBezTo>
                  <a:lnTo>
                    <a:pt x="2738" y="773"/>
                  </a:lnTo>
                  <a:cubicBezTo>
                    <a:pt x="2557" y="639"/>
                    <a:pt x="2347" y="553"/>
                    <a:pt x="2128" y="515"/>
                  </a:cubicBezTo>
                  <a:lnTo>
                    <a:pt x="2128" y="229"/>
                  </a:lnTo>
                  <a:cubicBezTo>
                    <a:pt x="2137" y="76"/>
                    <a:pt x="2027" y="0"/>
                    <a:pt x="1918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7" name="Google Shape;4207;p45"/>
            <p:cNvSpPr/>
            <p:nvPr/>
          </p:nvSpPr>
          <p:spPr>
            <a:xfrm>
              <a:off x="2789597" y="3403323"/>
              <a:ext cx="36999" cy="36423"/>
            </a:xfrm>
            <a:custGeom>
              <a:avLst/>
              <a:gdLst/>
              <a:ahLst/>
              <a:cxnLst/>
              <a:rect l="l" t="t" r="r" b="b"/>
              <a:pathLst>
                <a:path w="1413" h="1391" extrusionOk="0">
                  <a:moveTo>
                    <a:pt x="726" y="418"/>
                  </a:moveTo>
                  <a:cubicBezTo>
                    <a:pt x="783" y="418"/>
                    <a:pt x="850" y="446"/>
                    <a:pt x="888" y="484"/>
                  </a:cubicBezTo>
                  <a:lnTo>
                    <a:pt x="917" y="513"/>
                  </a:lnTo>
                  <a:cubicBezTo>
                    <a:pt x="955" y="561"/>
                    <a:pt x="983" y="618"/>
                    <a:pt x="983" y="675"/>
                  </a:cubicBezTo>
                  <a:lnTo>
                    <a:pt x="983" y="694"/>
                  </a:lnTo>
                  <a:lnTo>
                    <a:pt x="983" y="713"/>
                  </a:lnTo>
                  <a:cubicBezTo>
                    <a:pt x="983" y="771"/>
                    <a:pt x="955" y="837"/>
                    <a:pt x="917" y="885"/>
                  </a:cubicBezTo>
                  <a:lnTo>
                    <a:pt x="888" y="904"/>
                  </a:lnTo>
                  <a:cubicBezTo>
                    <a:pt x="850" y="942"/>
                    <a:pt x="783" y="971"/>
                    <a:pt x="726" y="971"/>
                  </a:cubicBezTo>
                  <a:lnTo>
                    <a:pt x="697" y="971"/>
                  </a:lnTo>
                  <a:cubicBezTo>
                    <a:pt x="630" y="971"/>
                    <a:pt x="573" y="942"/>
                    <a:pt x="526" y="904"/>
                  </a:cubicBezTo>
                  <a:lnTo>
                    <a:pt x="497" y="885"/>
                  </a:lnTo>
                  <a:cubicBezTo>
                    <a:pt x="459" y="837"/>
                    <a:pt x="430" y="771"/>
                    <a:pt x="430" y="713"/>
                  </a:cubicBezTo>
                  <a:lnTo>
                    <a:pt x="430" y="694"/>
                  </a:lnTo>
                  <a:lnTo>
                    <a:pt x="430" y="675"/>
                  </a:lnTo>
                  <a:cubicBezTo>
                    <a:pt x="430" y="618"/>
                    <a:pt x="459" y="561"/>
                    <a:pt x="497" y="513"/>
                  </a:cubicBezTo>
                  <a:lnTo>
                    <a:pt x="526" y="484"/>
                  </a:lnTo>
                  <a:cubicBezTo>
                    <a:pt x="573" y="446"/>
                    <a:pt x="630" y="418"/>
                    <a:pt x="697" y="418"/>
                  </a:cubicBezTo>
                  <a:close/>
                  <a:moveTo>
                    <a:pt x="707" y="0"/>
                  </a:moveTo>
                  <a:cubicBezTo>
                    <a:pt x="635" y="0"/>
                    <a:pt x="564" y="12"/>
                    <a:pt x="497" y="36"/>
                  </a:cubicBezTo>
                  <a:cubicBezTo>
                    <a:pt x="459" y="46"/>
                    <a:pt x="421" y="65"/>
                    <a:pt x="382" y="84"/>
                  </a:cubicBezTo>
                  <a:cubicBezTo>
                    <a:pt x="258" y="151"/>
                    <a:pt x="153" y="246"/>
                    <a:pt x="87" y="380"/>
                  </a:cubicBezTo>
                  <a:cubicBezTo>
                    <a:pt x="68" y="408"/>
                    <a:pt x="58" y="446"/>
                    <a:pt x="39" y="484"/>
                  </a:cubicBezTo>
                  <a:cubicBezTo>
                    <a:pt x="1" y="628"/>
                    <a:pt x="1" y="771"/>
                    <a:pt x="39" y="904"/>
                  </a:cubicBezTo>
                  <a:cubicBezTo>
                    <a:pt x="58" y="942"/>
                    <a:pt x="68" y="981"/>
                    <a:pt x="87" y="1019"/>
                  </a:cubicBezTo>
                  <a:cubicBezTo>
                    <a:pt x="153" y="1143"/>
                    <a:pt x="258" y="1248"/>
                    <a:pt x="382" y="1314"/>
                  </a:cubicBezTo>
                  <a:cubicBezTo>
                    <a:pt x="421" y="1334"/>
                    <a:pt x="459" y="1343"/>
                    <a:pt x="497" y="1362"/>
                  </a:cubicBezTo>
                  <a:cubicBezTo>
                    <a:pt x="564" y="1381"/>
                    <a:pt x="635" y="1391"/>
                    <a:pt x="707" y="1391"/>
                  </a:cubicBezTo>
                  <a:cubicBezTo>
                    <a:pt x="778" y="1391"/>
                    <a:pt x="850" y="1381"/>
                    <a:pt x="917" y="1362"/>
                  </a:cubicBezTo>
                  <a:cubicBezTo>
                    <a:pt x="955" y="1343"/>
                    <a:pt x="993" y="1334"/>
                    <a:pt x="1031" y="1314"/>
                  </a:cubicBezTo>
                  <a:cubicBezTo>
                    <a:pt x="1155" y="1248"/>
                    <a:pt x="1260" y="1143"/>
                    <a:pt x="1327" y="1019"/>
                  </a:cubicBezTo>
                  <a:cubicBezTo>
                    <a:pt x="1346" y="981"/>
                    <a:pt x="1355" y="942"/>
                    <a:pt x="1375" y="904"/>
                  </a:cubicBezTo>
                  <a:cubicBezTo>
                    <a:pt x="1413" y="771"/>
                    <a:pt x="1413" y="628"/>
                    <a:pt x="1375" y="484"/>
                  </a:cubicBezTo>
                  <a:cubicBezTo>
                    <a:pt x="1355" y="446"/>
                    <a:pt x="1346" y="408"/>
                    <a:pt x="1327" y="380"/>
                  </a:cubicBezTo>
                  <a:cubicBezTo>
                    <a:pt x="1260" y="246"/>
                    <a:pt x="1155" y="151"/>
                    <a:pt x="1031" y="84"/>
                  </a:cubicBezTo>
                  <a:cubicBezTo>
                    <a:pt x="993" y="65"/>
                    <a:pt x="955" y="46"/>
                    <a:pt x="917" y="36"/>
                  </a:cubicBezTo>
                  <a:cubicBezTo>
                    <a:pt x="850" y="12"/>
                    <a:pt x="778" y="0"/>
                    <a:pt x="707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8" name="Google Shape;4208;p45"/>
            <p:cNvSpPr/>
            <p:nvPr/>
          </p:nvSpPr>
          <p:spPr>
            <a:xfrm>
              <a:off x="2734137" y="3660564"/>
              <a:ext cx="63001" cy="45483"/>
            </a:xfrm>
            <a:custGeom>
              <a:avLst/>
              <a:gdLst/>
              <a:ahLst/>
              <a:cxnLst/>
              <a:rect l="l" t="t" r="r" b="b"/>
              <a:pathLst>
                <a:path w="2406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96" y="1736"/>
                    <a:pt x="220" y="1736"/>
                  </a:cubicBezTo>
                  <a:lnTo>
                    <a:pt x="2186" y="1736"/>
                  </a:lnTo>
                  <a:cubicBezTo>
                    <a:pt x="2300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9" name="Google Shape;4209;p45"/>
            <p:cNvSpPr/>
            <p:nvPr/>
          </p:nvSpPr>
          <p:spPr>
            <a:xfrm>
              <a:off x="2734137" y="3629325"/>
              <a:ext cx="63001" cy="31265"/>
            </a:xfrm>
            <a:custGeom>
              <a:avLst/>
              <a:gdLst/>
              <a:ahLst/>
              <a:cxnLst/>
              <a:rect l="l" t="t" r="r" b="b"/>
              <a:pathLst>
                <a:path w="2406" h="1194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193"/>
                  </a:lnTo>
                  <a:lnTo>
                    <a:pt x="2405" y="1193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0" name="Google Shape;4210;p45"/>
            <p:cNvSpPr/>
            <p:nvPr/>
          </p:nvSpPr>
          <p:spPr>
            <a:xfrm>
              <a:off x="2819082" y="3660564"/>
              <a:ext cx="62975" cy="45483"/>
            </a:xfrm>
            <a:custGeom>
              <a:avLst/>
              <a:gdLst/>
              <a:ahLst/>
              <a:cxnLst/>
              <a:rect l="l" t="t" r="r" b="b"/>
              <a:pathLst>
                <a:path w="2405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105" y="1736"/>
                    <a:pt x="229" y="1736"/>
                  </a:cubicBezTo>
                  <a:lnTo>
                    <a:pt x="2185" y="1736"/>
                  </a:lnTo>
                  <a:cubicBezTo>
                    <a:pt x="2309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1" name="Google Shape;4211;p45"/>
            <p:cNvSpPr/>
            <p:nvPr/>
          </p:nvSpPr>
          <p:spPr>
            <a:xfrm>
              <a:off x="2819082" y="3629090"/>
              <a:ext cx="62975" cy="31239"/>
            </a:xfrm>
            <a:custGeom>
              <a:avLst/>
              <a:gdLst/>
              <a:ahLst/>
              <a:cxnLst/>
              <a:rect l="l" t="t" r="r" b="b"/>
              <a:pathLst>
                <a:path w="2405" h="1193" extrusionOk="0">
                  <a:moveTo>
                    <a:pt x="1" y="0"/>
                  </a:moveTo>
                  <a:lnTo>
                    <a:pt x="1" y="1193"/>
                  </a:lnTo>
                  <a:lnTo>
                    <a:pt x="2405" y="1193"/>
                  </a:lnTo>
                  <a:lnTo>
                    <a:pt x="2405" y="219"/>
                  </a:lnTo>
                  <a:cubicBezTo>
                    <a:pt x="2405" y="95"/>
                    <a:pt x="2309" y="0"/>
                    <a:pt x="218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2" name="Google Shape;4212;p45"/>
          <p:cNvGrpSpPr/>
          <p:nvPr/>
        </p:nvGrpSpPr>
        <p:grpSpPr>
          <a:xfrm>
            <a:off x="1491756" y="3696147"/>
            <a:ext cx="385953" cy="526437"/>
            <a:chOff x="1315775" y="2881927"/>
            <a:chExt cx="269051" cy="366983"/>
          </a:xfrm>
        </p:grpSpPr>
        <p:sp>
          <p:nvSpPr>
            <p:cNvPr id="4213" name="Google Shape;4213;p45"/>
            <p:cNvSpPr/>
            <p:nvPr/>
          </p:nvSpPr>
          <p:spPr>
            <a:xfrm>
              <a:off x="1319755" y="3230397"/>
              <a:ext cx="185390" cy="13250"/>
            </a:xfrm>
            <a:custGeom>
              <a:avLst/>
              <a:gdLst/>
              <a:ahLst/>
              <a:cxnLst/>
              <a:rect l="l" t="t" r="r" b="b"/>
              <a:pathLst>
                <a:path w="7080" h="506" extrusionOk="0">
                  <a:moveTo>
                    <a:pt x="1" y="0"/>
                  </a:moveTo>
                  <a:lnTo>
                    <a:pt x="1" y="277"/>
                  </a:lnTo>
                  <a:cubicBezTo>
                    <a:pt x="1" y="401"/>
                    <a:pt x="96" y="506"/>
                    <a:pt x="220" y="506"/>
                  </a:cubicBezTo>
                  <a:lnTo>
                    <a:pt x="6860" y="506"/>
                  </a:lnTo>
                  <a:cubicBezTo>
                    <a:pt x="6984" y="506"/>
                    <a:pt x="7079" y="401"/>
                    <a:pt x="7079" y="277"/>
                  </a:cubicBezTo>
                  <a:lnTo>
                    <a:pt x="70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4" name="Google Shape;4214;p45"/>
            <p:cNvSpPr/>
            <p:nvPr/>
          </p:nvSpPr>
          <p:spPr>
            <a:xfrm>
              <a:off x="1315775" y="2917146"/>
              <a:ext cx="191124" cy="331764"/>
            </a:xfrm>
            <a:custGeom>
              <a:avLst/>
              <a:gdLst/>
              <a:ahLst/>
              <a:cxnLst/>
              <a:rect l="l" t="t" r="r" b="b"/>
              <a:pathLst>
                <a:path w="7299" h="12670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12450"/>
                  </a:lnTo>
                  <a:cubicBezTo>
                    <a:pt x="0" y="12574"/>
                    <a:pt x="105" y="12669"/>
                    <a:pt x="229" y="12669"/>
                  </a:cubicBezTo>
                  <a:lnTo>
                    <a:pt x="7069" y="12669"/>
                  </a:lnTo>
                  <a:cubicBezTo>
                    <a:pt x="7193" y="12669"/>
                    <a:pt x="7298" y="12574"/>
                    <a:pt x="7298" y="12450"/>
                  </a:cubicBezTo>
                  <a:lnTo>
                    <a:pt x="7298" y="229"/>
                  </a:lnTo>
                  <a:cubicBezTo>
                    <a:pt x="7298" y="96"/>
                    <a:pt x="7193" y="0"/>
                    <a:pt x="706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5" name="Google Shape;4215;p45"/>
            <p:cNvSpPr/>
            <p:nvPr/>
          </p:nvSpPr>
          <p:spPr>
            <a:xfrm>
              <a:off x="1430674" y="2917146"/>
              <a:ext cx="76225" cy="118435"/>
            </a:xfrm>
            <a:custGeom>
              <a:avLst/>
              <a:gdLst/>
              <a:ahLst/>
              <a:cxnLst/>
              <a:rect l="l" t="t" r="r" b="b"/>
              <a:pathLst>
                <a:path w="2911" h="4523" extrusionOk="0">
                  <a:moveTo>
                    <a:pt x="258" y="0"/>
                  </a:moveTo>
                  <a:cubicBezTo>
                    <a:pt x="86" y="401"/>
                    <a:pt x="1" y="830"/>
                    <a:pt x="1" y="1269"/>
                  </a:cubicBezTo>
                  <a:lnTo>
                    <a:pt x="1" y="1288"/>
                  </a:lnTo>
                  <a:cubicBezTo>
                    <a:pt x="10" y="2662"/>
                    <a:pt x="878" y="3893"/>
                    <a:pt x="2176" y="4351"/>
                  </a:cubicBezTo>
                  <a:cubicBezTo>
                    <a:pt x="2414" y="4436"/>
                    <a:pt x="2653" y="4494"/>
                    <a:pt x="2910" y="4522"/>
                  </a:cubicBezTo>
                  <a:lnTo>
                    <a:pt x="2910" y="229"/>
                  </a:lnTo>
                  <a:cubicBezTo>
                    <a:pt x="2910" y="96"/>
                    <a:pt x="2805" y="0"/>
                    <a:pt x="26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6" name="Google Shape;4216;p45"/>
            <p:cNvSpPr/>
            <p:nvPr/>
          </p:nvSpPr>
          <p:spPr>
            <a:xfrm>
              <a:off x="1335256" y="2950872"/>
              <a:ext cx="152397" cy="239069"/>
            </a:xfrm>
            <a:custGeom>
              <a:avLst/>
              <a:gdLst/>
              <a:ahLst/>
              <a:cxnLst/>
              <a:rect l="l" t="t" r="r" b="b"/>
              <a:pathLst>
                <a:path w="5820" h="9130" extrusionOk="0">
                  <a:moveTo>
                    <a:pt x="229" y="0"/>
                  </a:moveTo>
                  <a:cubicBezTo>
                    <a:pt x="96" y="0"/>
                    <a:pt x="0" y="105"/>
                    <a:pt x="0" y="229"/>
                  </a:cubicBezTo>
                  <a:lnTo>
                    <a:pt x="0" y="8910"/>
                  </a:lnTo>
                  <a:cubicBezTo>
                    <a:pt x="0" y="9034"/>
                    <a:pt x="96" y="9130"/>
                    <a:pt x="229" y="9130"/>
                  </a:cubicBezTo>
                  <a:lnTo>
                    <a:pt x="5591" y="9130"/>
                  </a:lnTo>
                  <a:cubicBezTo>
                    <a:pt x="5715" y="9130"/>
                    <a:pt x="5820" y="9034"/>
                    <a:pt x="5820" y="8910"/>
                  </a:cubicBezTo>
                  <a:lnTo>
                    <a:pt x="5820" y="229"/>
                  </a:lnTo>
                  <a:cubicBezTo>
                    <a:pt x="5820" y="105"/>
                    <a:pt x="5715" y="0"/>
                    <a:pt x="559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7" name="Google Shape;4217;p45"/>
            <p:cNvSpPr/>
            <p:nvPr/>
          </p:nvSpPr>
          <p:spPr>
            <a:xfrm>
              <a:off x="1430674" y="2950872"/>
              <a:ext cx="56979" cy="80467"/>
            </a:xfrm>
            <a:custGeom>
              <a:avLst/>
              <a:gdLst/>
              <a:ahLst/>
              <a:cxnLst/>
              <a:rect l="l" t="t" r="r" b="b"/>
              <a:pathLst>
                <a:path w="2176" h="3073" extrusionOk="0">
                  <a:moveTo>
                    <a:pt x="1" y="0"/>
                  </a:moveTo>
                  <a:cubicBezTo>
                    <a:pt x="10" y="1383"/>
                    <a:pt x="878" y="2605"/>
                    <a:pt x="2176" y="3072"/>
                  </a:cubicBezTo>
                  <a:lnTo>
                    <a:pt x="2176" y="229"/>
                  </a:lnTo>
                  <a:cubicBezTo>
                    <a:pt x="2176" y="105"/>
                    <a:pt x="2071" y="0"/>
                    <a:pt x="194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8" name="Google Shape;4218;p45"/>
            <p:cNvSpPr/>
            <p:nvPr/>
          </p:nvSpPr>
          <p:spPr>
            <a:xfrm>
              <a:off x="1334994" y="2950872"/>
              <a:ext cx="152423" cy="239069"/>
            </a:xfrm>
            <a:custGeom>
              <a:avLst/>
              <a:gdLst/>
              <a:ahLst/>
              <a:cxnLst/>
              <a:rect l="l" t="t" r="r" b="b"/>
              <a:pathLst>
                <a:path w="5821" h="9130" extrusionOk="0">
                  <a:moveTo>
                    <a:pt x="230" y="0"/>
                  </a:moveTo>
                  <a:cubicBezTo>
                    <a:pt x="106" y="0"/>
                    <a:pt x="1" y="105"/>
                    <a:pt x="1" y="229"/>
                  </a:cubicBezTo>
                  <a:lnTo>
                    <a:pt x="1" y="8910"/>
                  </a:lnTo>
                  <a:cubicBezTo>
                    <a:pt x="1" y="9034"/>
                    <a:pt x="106" y="9130"/>
                    <a:pt x="230" y="9130"/>
                  </a:cubicBezTo>
                  <a:lnTo>
                    <a:pt x="5591" y="9130"/>
                  </a:lnTo>
                  <a:cubicBezTo>
                    <a:pt x="5715" y="9130"/>
                    <a:pt x="5820" y="9034"/>
                    <a:pt x="5820" y="8910"/>
                  </a:cubicBezTo>
                  <a:lnTo>
                    <a:pt x="5820" y="8624"/>
                  </a:lnTo>
                  <a:lnTo>
                    <a:pt x="459" y="8624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9" name="Google Shape;4219;p45"/>
            <p:cNvSpPr/>
            <p:nvPr/>
          </p:nvSpPr>
          <p:spPr>
            <a:xfrm>
              <a:off x="1398938" y="3203662"/>
              <a:ext cx="24771" cy="24771"/>
            </a:xfrm>
            <a:custGeom>
              <a:avLst/>
              <a:gdLst/>
              <a:ahLst/>
              <a:cxnLst/>
              <a:rect l="l" t="t" r="r" b="b"/>
              <a:pathLst>
                <a:path w="946" h="946" extrusionOk="0">
                  <a:moveTo>
                    <a:pt x="478" y="1"/>
                  </a:moveTo>
                  <a:cubicBezTo>
                    <a:pt x="211" y="1"/>
                    <a:pt x="1" y="210"/>
                    <a:pt x="1" y="478"/>
                  </a:cubicBezTo>
                  <a:cubicBezTo>
                    <a:pt x="1" y="735"/>
                    <a:pt x="211" y="945"/>
                    <a:pt x="478" y="945"/>
                  </a:cubicBezTo>
                  <a:cubicBezTo>
                    <a:pt x="736" y="945"/>
                    <a:pt x="945" y="735"/>
                    <a:pt x="945" y="478"/>
                  </a:cubicBezTo>
                  <a:cubicBezTo>
                    <a:pt x="945" y="210"/>
                    <a:pt x="736" y="1"/>
                    <a:pt x="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0" name="Google Shape;4220;p45"/>
            <p:cNvSpPr/>
            <p:nvPr/>
          </p:nvSpPr>
          <p:spPr>
            <a:xfrm>
              <a:off x="1448166" y="2881927"/>
              <a:ext cx="136660" cy="136660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5" y="0"/>
                  </a:moveTo>
                  <a:cubicBezTo>
                    <a:pt x="1164" y="0"/>
                    <a:pt x="0" y="1174"/>
                    <a:pt x="0" y="2614"/>
                  </a:cubicBezTo>
                  <a:cubicBezTo>
                    <a:pt x="0" y="4055"/>
                    <a:pt x="1164" y="5219"/>
                    <a:pt x="2605" y="5219"/>
                  </a:cubicBezTo>
                  <a:cubicBezTo>
                    <a:pt x="4045" y="5219"/>
                    <a:pt x="5219" y="4055"/>
                    <a:pt x="5219" y="2614"/>
                  </a:cubicBezTo>
                  <a:cubicBezTo>
                    <a:pt x="5219" y="1174"/>
                    <a:pt x="4045" y="0"/>
                    <a:pt x="260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1" name="Google Shape;4221;p45"/>
            <p:cNvSpPr/>
            <p:nvPr/>
          </p:nvSpPr>
          <p:spPr>
            <a:xfrm>
              <a:off x="1477127" y="2911149"/>
              <a:ext cx="78738" cy="77717"/>
            </a:xfrm>
            <a:custGeom>
              <a:avLst/>
              <a:gdLst/>
              <a:ahLst/>
              <a:cxnLst/>
              <a:rect l="l" t="t" r="r" b="b"/>
              <a:pathLst>
                <a:path w="3007" h="2968" extrusionOk="0">
                  <a:moveTo>
                    <a:pt x="1508" y="0"/>
                  </a:moveTo>
                  <a:cubicBezTo>
                    <a:pt x="678" y="0"/>
                    <a:pt x="1" y="668"/>
                    <a:pt x="10" y="1498"/>
                  </a:cubicBezTo>
                  <a:lnTo>
                    <a:pt x="10" y="1527"/>
                  </a:lnTo>
                  <a:cubicBezTo>
                    <a:pt x="39" y="2332"/>
                    <a:pt x="697" y="2967"/>
                    <a:pt x="1500" y="2967"/>
                  </a:cubicBezTo>
                  <a:cubicBezTo>
                    <a:pt x="1506" y="2967"/>
                    <a:pt x="1512" y="2967"/>
                    <a:pt x="1518" y="2967"/>
                  </a:cubicBezTo>
                  <a:cubicBezTo>
                    <a:pt x="2329" y="2967"/>
                    <a:pt x="2987" y="2309"/>
                    <a:pt x="2996" y="1498"/>
                  </a:cubicBezTo>
                  <a:lnTo>
                    <a:pt x="3006" y="1498"/>
                  </a:lnTo>
                  <a:cubicBezTo>
                    <a:pt x="3006" y="668"/>
                    <a:pt x="2329" y="0"/>
                    <a:pt x="1508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2" name="Google Shape;4222;p45"/>
            <p:cNvSpPr/>
            <p:nvPr/>
          </p:nvSpPr>
          <p:spPr>
            <a:xfrm>
              <a:off x="1399462" y="2924923"/>
              <a:ext cx="20739" cy="17963"/>
            </a:xfrm>
            <a:custGeom>
              <a:avLst/>
              <a:gdLst/>
              <a:ahLst/>
              <a:cxnLst/>
              <a:rect l="l" t="t" r="r" b="b"/>
              <a:pathLst>
                <a:path w="792" h="686" extrusionOk="0">
                  <a:moveTo>
                    <a:pt x="453" y="0"/>
                  </a:moveTo>
                  <a:cubicBezTo>
                    <a:pt x="368" y="0"/>
                    <a:pt x="281" y="32"/>
                    <a:pt x="210" y="104"/>
                  </a:cubicBezTo>
                  <a:cubicBezTo>
                    <a:pt x="0" y="314"/>
                    <a:pt x="153" y="686"/>
                    <a:pt x="458" y="686"/>
                  </a:cubicBezTo>
                  <a:cubicBezTo>
                    <a:pt x="639" y="686"/>
                    <a:pt x="792" y="533"/>
                    <a:pt x="792" y="342"/>
                  </a:cubicBezTo>
                  <a:cubicBezTo>
                    <a:pt x="792" y="137"/>
                    <a:pt x="627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3" name="Google Shape;4223;p45"/>
            <p:cNvSpPr/>
            <p:nvPr/>
          </p:nvSpPr>
          <p:spPr>
            <a:xfrm>
              <a:off x="1363484" y="3032045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229" y="1"/>
                  </a:moveTo>
                  <a:cubicBezTo>
                    <a:pt x="105" y="1"/>
                    <a:pt x="0" y="106"/>
                    <a:pt x="0" y="230"/>
                  </a:cubicBezTo>
                  <a:lnTo>
                    <a:pt x="0" y="640"/>
                  </a:lnTo>
                  <a:cubicBezTo>
                    <a:pt x="0" y="76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64"/>
                    <a:pt x="3654" y="640"/>
                  </a:cubicBezTo>
                  <a:lnTo>
                    <a:pt x="3654" y="230"/>
                  </a:lnTo>
                  <a:cubicBezTo>
                    <a:pt x="3654" y="106"/>
                    <a:pt x="3549" y="1"/>
                    <a:pt x="3425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4" name="Google Shape;4224;p45"/>
            <p:cNvSpPr/>
            <p:nvPr/>
          </p:nvSpPr>
          <p:spPr>
            <a:xfrm>
              <a:off x="1363484" y="3073261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30"/>
                  </a:lnTo>
                  <a:cubicBezTo>
                    <a:pt x="0" y="75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54"/>
                    <a:pt x="3654" y="630"/>
                  </a:cubicBezTo>
                  <a:lnTo>
                    <a:pt x="3654" y="220"/>
                  </a:lnTo>
                  <a:cubicBezTo>
                    <a:pt x="3654" y="96"/>
                    <a:pt x="3549" y="1"/>
                    <a:pt x="34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5" name="Google Shape;4225;p45"/>
            <p:cNvSpPr/>
            <p:nvPr/>
          </p:nvSpPr>
          <p:spPr>
            <a:xfrm>
              <a:off x="1363484" y="3114240"/>
              <a:ext cx="95706" cy="22493"/>
            </a:xfrm>
            <a:custGeom>
              <a:avLst/>
              <a:gdLst/>
              <a:ahLst/>
              <a:cxnLst/>
              <a:rect l="l" t="t" r="r" b="b"/>
              <a:pathLst>
                <a:path w="3655" h="859" extrusionOk="0">
                  <a:moveTo>
                    <a:pt x="229" y="0"/>
                  </a:moveTo>
                  <a:cubicBezTo>
                    <a:pt x="105" y="0"/>
                    <a:pt x="0" y="96"/>
                    <a:pt x="0" y="220"/>
                  </a:cubicBezTo>
                  <a:lnTo>
                    <a:pt x="0" y="630"/>
                  </a:lnTo>
                  <a:cubicBezTo>
                    <a:pt x="0" y="75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54"/>
                    <a:pt x="3654" y="630"/>
                  </a:cubicBezTo>
                  <a:lnTo>
                    <a:pt x="3654" y="220"/>
                  </a:lnTo>
                  <a:cubicBezTo>
                    <a:pt x="3654" y="96"/>
                    <a:pt x="3549" y="0"/>
                    <a:pt x="3425" y="0"/>
                  </a:cubicBezTo>
                  <a:close/>
                </a:path>
              </a:pathLst>
            </a:custGeom>
            <a:solidFill>
              <a:srgbClr val="C3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6" name="Google Shape;4226;p45"/>
            <p:cNvSpPr/>
            <p:nvPr/>
          </p:nvSpPr>
          <p:spPr>
            <a:xfrm>
              <a:off x="1508863" y="2912406"/>
              <a:ext cx="46740" cy="77193"/>
            </a:xfrm>
            <a:custGeom>
              <a:avLst/>
              <a:gdLst/>
              <a:ahLst/>
              <a:cxnLst/>
              <a:rect l="l" t="t" r="r" b="b"/>
              <a:pathLst>
                <a:path w="1785" h="2948" extrusionOk="0">
                  <a:moveTo>
                    <a:pt x="668" y="0"/>
                  </a:moveTo>
                  <a:cubicBezTo>
                    <a:pt x="373" y="229"/>
                    <a:pt x="115" y="515"/>
                    <a:pt x="287" y="754"/>
                  </a:cubicBezTo>
                  <a:cubicBezTo>
                    <a:pt x="611" y="1202"/>
                    <a:pt x="1250" y="868"/>
                    <a:pt x="1269" y="1469"/>
                  </a:cubicBezTo>
                  <a:cubicBezTo>
                    <a:pt x="1279" y="2032"/>
                    <a:pt x="1" y="2213"/>
                    <a:pt x="1" y="2919"/>
                  </a:cubicBezTo>
                  <a:cubicBezTo>
                    <a:pt x="99" y="2939"/>
                    <a:pt x="196" y="2948"/>
                    <a:pt x="292" y="2948"/>
                  </a:cubicBezTo>
                  <a:cubicBezTo>
                    <a:pt x="1099" y="2948"/>
                    <a:pt x="1784" y="2294"/>
                    <a:pt x="1784" y="1450"/>
                  </a:cubicBezTo>
                  <a:cubicBezTo>
                    <a:pt x="1784" y="773"/>
                    <a:pt x="1327" y="172"/>
                    <a:pt x="66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45"/>
            <p:cNvSpPr/>
            <p:nvPr/>
          </p:nvSpPr>
          <p:spPr>
            <a:xfrm>
              <a:off x="1477127" y="2938879"/>
              <a:ext cx="32757" cy="35245"/>
            </a:xfrm>
            <a:custGeom>
              <a:avLst/>
              <a:gdLst/>
              <a:ahLst/>
              <a:cxnLst/>
              <a:rect l="l" t="t" r="r" b="b"/>
              <a:pathLst>
                <a:path w="1251" h="1346" extrusionOk="0">
                  <a:moveTo>
                    <a:pt x="68" y="0"/>
                  </a:moveTo>
                  <a:cubicBezTo>
                    <a:pt x="30" y="143"/>
                    <a:pt x="1" y="286"/>
                    <a:pt x="1" y="439"/>
                  </a:cubicBezTo>
                  <a:lnTo>
                    <a:pt x="1" y="468"/>
                  </a:lnTo>
                  <a:cubicBezTo>
                    <a:pt x="10" y="783"/>
                    <a:pt x="115" y="1097"/>
                    <a:pt x="306" y="1345"/>
                  </a:cubicBezTo>
                  <a:cubicBezTo>
                    <a:pt x="1251" y="926"/>
                    <a:pt x="1079" y="496"/>
                    <a:pt x="430" y="239"/>
                  </a:cubicBezTo>
                  <a:cubicBezTo>
                    <a:pt x="297" y="191"/>
                    <a:pt x="173" y="105"/>
                    <a:pt x="6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8" name="Google Shape;4228;p45"/>
          <p:cNvGrpSpPr/>
          <p:nvPr/>
        </p:nvGrpSpPr>
        <p:grpSpPr>
          <a:xfrm>
            <a:off x="5309892" y="2402535"/>
            <a:ext cx="515318" cy="461942"/>
            <a:chOff x="3977427" y="1980142"/>
            <a:chExt cx="359232" cy="322023"/>
          </a:xfrm>
        </p:grpSpPr>
        <p:sp>
          <p:nvSpPr>
            <p:cNvPr id="4229" name="Google Shape;4229;p45"/>
            <p:cNvSpPr/>
            <p:nvPr/>
          </p:nvSpPr>
          <p:spPr>
            <a:xfrm>
              <a:off x="3977427" y="2064065"/>
              <a:ext cx="303039" cy="238100"/>
            </a:xfrm>
            <a:custGeom>
              <a:avLst/>
              <a:gdLst/>
              <a:ahLst/>
              <a:cxnLst/>
              <a:rect l="l" t="t" r="r" b="b"/>
              <a:pathLst>
                <a:path w="11573" h="9093" extrusionOk="0">
                  <a:moveTo>
                    <a:pt x="229" y="1"/>
                  </a:moveTo>
                  <a:cubicBezTo>
                    <a:pt x="105" y="1"/>
                    <a:pt x="0" y="105"/>
                    <a:pt x="0" y="220"/>
                  </a:cubicBezTo>
                  <a:lnTo>
                    <a:pt x="0" y="8873"/>
                  </a:lnTo>
                  <a:cubicBezTo>
                    <a:pt x="0" y="8997"/>
                    <a:pt x="105" y="9092"/>
                    <a:pt x="229" y="9092"/>
                  </a:cubicBezTo>
                  <a:lnTo>
                    <a:pt x="11343" y="9092"/>
                  </a:lnTo>
                  <a:cubicBezTo>
                    <a:pt x="11467" y="9092"/>
                    <a:pt x="11572" y="8997"/>
                    <a:pt x="11572" y="8873"/>
                  </a:cubicBezTo>
                  <a:lnTo>
                    <a:pt x="11572" y="1517"/>
                  </a:lnTo>
                  <a:lnTo>
                    <a:pt x="4684" y="1517"/>
                  </a:lnTo>
                  <a:lnTo>
                    <a:pt x="3234" y="67"/>
                  </a:lnTo>
                  <a:cubicBezTo>
                    <a:pt x="3196" y="29"/>
                    <a:pt x="3139" y="1"/>
                    <a:pt x="3082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0" name="Google Shape;4230;p45"/>
            <p:cNvSpPr/>
            <p:nvPr/>
          </p:nvSpPr>
          <p:spPr>
            <a:xfrm>
              <a:off x="3977427" y="2179724"/>
              <a:ext cx="303039" cy="122441"/>
            </a:xfrm>
            <a:custGeom>
              <a:avLst/>
              <a:gdLst/>
              <a:ahLst/>
              <a:cxnLst/>
              <a:rect l="l" t="t" r="r" b="b"/>
              <a:pathLst>
                <a:path w="11573" h="4676" extrusionOk="0">
                  <a:moveTo>
                    <a:pt x="10" y="1"/>
                  </a:moveTo>
                  <a:lnTo>
                    <a:pt x="10" y="4456"/>
                  </a:lnTo>
                  <a:cubicBezTo>
                    <a:pt x="0" y="4494"/>
                    <a:pt x="10" y="4522"/>
                    <a:pt x="29" y="4551"/>
                  </a:cubicBezTo>
                  <a:cubicBezTo>
                    <a:pt x="67" y="4627"/>
                    <a:pt x="143" y="4675"/>
                    <a:pt x="229" y="4675"/>
                  </a:cubicBezTo>
                  <a:lnTo>
                    <a:pt x="11353" y="4675"/>
                  </a:lnTo>
                  <a:cubicBezTo>
                    <a:pt x="11467" y="4675"/>
                    <a:pt x="11572" y="4580"/>
                    <a:pt x="11572" y="4456"/>
                  </a:cubicBezTo>
                  <a:lnTo>
                    <a:pt x="11572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1" name="Google Shape;4231;p45"/>
            <p:cNvSpPr/>
            <p:nvPr/>
          </p:nvSpPr>
          <p:spPr>
            <a:xfrm>
              <a:off x="4175517" y="2103787"/>
              <a:ext cx="104949" cy="49149"/>
            </a:xfrm>
            <a:custGeom>
              <a:avLst/>
              <a:gdLst/>
              <a:ahLst/>
              <a:cxnLst/>
              <a:rect l="l" t="t" r="r" b="b"/>
              <a:pathLst>
                <a:path w="4008" h="1877" extrusionOk="0">
                  <a:moveTo>
                    <a:pt x="0" y="0"/>
                  </a:moveTo>
                  <a:cubicBezTo>
                    <a:pt x="648" y="1177"/>
                    <a:pt x="1878" y="1877"/>
                    <a:pt x="3186" y="1877"/>
                  </a:cubicBezTo>
                  <a:cubicBezTo>
                    <a:pt x="3458" y="1877"/>
                    <a:pt x="3733" y="1847"/>
                    <a:pt x="4007" y="1784"/>
                  </a:cubicBezTo>
                  <a:lnTo>
                    <a:pt x="4007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2" name="Google Shape;4232;p45"/>
            <p:cNvSpPr/>
            <p:nvPr/>
          </p:nvSpPr>
          <p:spPr>
            <a:xfrm>
              <a:off x="3978161" y="2164248"/>
              <a:ext cx="327784" cy="137916"/>
            </a:xfrm>
            <a:custGeom>
              <a:avLst/>
              <a:gdLst/>
              <a:ahLst/>
              <a:cxnLst/>
              <a:rect l="l" t="t" r="r" b="b"/>
              <a:pathLst>
                <a:path w="12518" h="5267" extrusionOk="0">
                  <a:moveTo>
                    <a:pt x="1165" y="0"/>
                  </a:moveTo>
                  <a:cubicBezTo>
                    <a:pt x="1060" y="0"/>
                    <a:pt x="964" y="76"/>
                    <a:pt x="945" y="181"/>
                  </a:cubicBezTo>
                  <a:lnTo>
                    <a:pt x="154" y="4331"/>
                  </a:lnTo>
                  <a:lnTo>
                    <a:pt x="30" y="5009"/>
                  </a:lnTo>
                  <a:cubicBezTo>
                    <a:pt x="1" y="5133"/>
                    <a:pt x="96" y="5257"/>
                    <a:pt x="230" y="5266"/>
                  </a:cubicBezTo>
                  <a:lnTo>
                    <a:pt x="11363" y="5266"/>
                  </a:lnTo>
                  <a:cubicBezTo>
                    <a:pt x="11468" y="5257"/>
                    <a:pt x="11554" y="5190"/>
                    <a:pt x="11573" y="5085"/>
                  </a:cubicBezTo>
                  <a:lnTo>
                    <a:pt x="11716" y="4331"/>
                  </a:lnTo>
                  <a:lnTo>
                    <a:pt x="12489" y="267"/>
                  </a:lnTo>
                  <a:cubicBezTo>
                    <a:pt x="12517" y="124"/>
                    <a:pt x="12412" y="0"/>
                    <a:pt x="1227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3" name="Google Shape;4233;p45"/>
            <p:cNvSpPr/>
            <p:nvPr/>
          </p:nvSpPr>
          <p:spPr>
            <a:xfrm>
              <a:off x="3978161" y="2277891"/>
              <a:ext cx="306783" cy="24273"/>
            </a:xfrm>
            <a:custGeom>
              <a:avLst/>
              <a:gdLst/>
              <a:ahLst/>
              <a:cxnLst/>
              <a:rect l="l" t="t" r="r" b="b"/>
              <a:pathLst>
                <a:path w="11716" h="927" extrusionOk="0">
                  <a:moveTo>
                    <a:pt x="154" y="1"/>
                  </a:moveTo>
                  <a:lnTo>
                    <a:pt x="30" y="669"/>
                  </a:lnTo>
                  <a:lnTo>
                    <a:pt x="1" y="812"/>
                  </a:lnTo>
                  <a:cubicBezTo>
                    <a:pt x="39" y="878"/>
                    <a:pt x="115" y="926"/>
                    <a:pt x="201" y="926"/>
                  </a:cubicBezTo>
                  <a:lnTo>
                    <a:pt x="11363" y="926"/>
                  </a:lnTo>
                  <a:cubicBezTo>
                    <a:pt x="11468" y="926"/>
                    <a:pt x="11554" y="850"/>
                    <a:pt x="11573" y="745"/>
                  </a:cubicBezTo>
                  <a:lnTo>
                    <a:pt x="11716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4" name="Google Shape;4234;p45"/>
            <p:cNvSpPr/>
            <p:nvPr/>
          </p:nvSpPr>
          <p:spPr>
            <a:xfrm>
              <a:off x="4181513" y="1980142"/>
              <a:ext cx="155146" cy="154884"/>
            </a:xfrm>
            <a:custGeom>
              <a:avLst/>
              <a:gdLst/>
              <a:ahLst/>
              <a:cxnLst/>
              <a:rect l="l" t="t" r="r" b="b"/>
              <a:pathLst>
                <a:path w="5925" h="5915" extrusionOk="0">
                  <a:moveTo>
                    <a:pt x="2958" y="0"/>
                  </a:moveTo>
                  <a:cubicBezTo>
                    <a:pt x="1326" y="0"/>
                    <a:pt x="0" y="1317"/>
                    <a:pt x="0" y="2958"/>
                  </a:cubicBezTo>
                  <a:cubicBezTo>
                    <a:pt x="0" y="4589"/>
                    <a:pt x="1326" y="5915"/>
                    <a:pt x="2958" y="5915"/>
                  </a:cubicBezTo>
                  <a:cubicBezTo>
                    <a:pt x="4599" y="5915"/>
                    <a:pt x="5925" y="4589"/>
                    <a:pt x="5925" y="2958"/>
                  </a:cubicBezTo>
                  <a:cubicBezTo>
                    <a:pt x="5925" y="1317"/>
                    <a:pt x="4599" y="0"/>
                    <a:pt x="2958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5" name="Google Shape;4235;p45"/>
            <p:cNvSpPr/>
            <p:nvPr/>
          </p:nvSpPr>
          <p:spPr>
            <a:xfrm>
              <a:off x="4241870" y="2033585"/>
              <a:ext cx="23357" cy="62242"/>
            </a:xfrm>
            <a:custGeom>
              <a:avLst/>
              <a:gdLst/>
              <a:ahLst/>
              <a:cxnLst/>
              <a:rect l="l" t="t" r="r" b="b"/>
              <a:pathLst>
                <a:path w="892" h="2377" extrusionOk="0">
                  <a:moveTo>
                    <a:pt x="273" y="0"/>
                  </a:moveTo>
                  <a:cubicBezTo>
                    <a:pt x="0" y="0"/>
                    <a:pt x="0" y="421"/>
                    <a:pt x="273" y="421"/>
                  </a:cubicBezTo>
                  <a:cubicBezTo>
                    <a:pt x="278" y="421"/>
                    <a:pt x="284" y="421"/>
                    <a:pt x="290" y="420"/>
                  </a:cubicBezTo>
                  <a:lnTo>
                    <a:pt x="481" y="420"/>
                  </a:lnTo>
                  <a:lnTo>
                    <a:pt x="481" y="2176"/>
                  </a:lnTo>
                  <a:cubicBezTo>
                    <a:pt x="481" y="2290"/>
                    <a:pt x="567" y="2376"/>
                    <a:pt x="681" y="2376"/>
                  </a:cubicBezTo>
                  <a:cubicBezTo>
                    <a:pt x="796" y="2376"/>
                    <a:pt x="891" y="2281"/>
                    <a:pt x="891" y="2176"/>
                  </a:cubicBezTo>
                  <a:lnTo>
                    <a:pt x="891" y="211"/>
                  </a:lnTo>
                  <a:cubicBezTo>
                    <a:pt x="891" y="96"/>
                    <a:pt x="796" y="1"/>
                    <a:pt x="681" y="1"/>
                  </a:cubicBezTo>
                  <a:lnTo>
                    <a:pt x="290" y="1"/>
                  </a:lnTo>
                  <a:cubicBezTo>
                    <a:pt x="284" y="0"/>
                    <a:pt x="278" y="0"/>
                    <a:pt x="2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6" name="Google Shape;4236;p45"/>
            <p:cNvSpPr/>
            <p:nvPr/>
          </p:nvSpPr>
          <p:spPr>
            <a:xfrm>
              <a:off x="4241372" y="2087762"/>
              <a:ext cx="37183" cy="10814"/>
            </a:xfrm>
            <a:custGeom>
              <a:avLst/>
              <a:gdLst/>
              <a:ahLst/>
              <a:cxnLst/>
              <a:rect l="l" t="t" r="r" b="b"/>
              <a:pathLst>
                <a:path w="1420" h="413" extrusionOk="0">
                  <a:moveTo>
                    <a:pt x="264" y="1"/>
                  </a:moveTo>
                  <a:cubicBezTo>
                    <a:pt x="0" y="1"/>
                    <a:pt x="3" y="413"/>
                    <a:pt x="272" y="413"/>
                  </a:cubicBezTo>
                  <a:cubicBezTo>
                    <a:pt x="278" y="413"/>
                    <a:pt x="284" y="412"/>
                    <a:pt x="290" y="412"/>
                  </a:cubicBezTo>
                  <a:lnTo>
                    <a:pt x="1120" y="412"/>
                  </a:lnTo>
                  <a:cubicBezTo>
                    <a:pt x="1126" y="412"/>
                    <a:pt x="1133" y="413"/>
                    <a:pt x="1138" y="413"/>
                  </a:cubicBezTo>
                  <a:cubicBezTo>
                    <a:pt x="1416" y="413"/>
                    <a:pt x="1419" y="1"/>
                    <a:pt x="1147" y="1"/>
                  </a:cubicBezTo>
                  <a:cubicBezTo>
                    <a:pt x="1138" y="1"/>
                    <a:pt x="1129" y="1"/>
                    <a:pt x="1120" y="2"/>
                  </a:cubicBezTo>
                  <a:lnTo>
                    <a:pt x="290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7" name="Google Shape;4237;p45"/>
            <p:cNvSpPr/>
            <p:nvPr/>
          </p:nvSpPr>
          <p:spPr>
            <a:xfrm>
              <a:off x="4245221" y="2013239"/>
              <a:ext cx="20005" cy="17125"/>
            </a:xfrm>
            <a:custGeom>
              <a:avLst/>
              <a:gdLst/>
              <a:ahLst/>
              <a:cxnLst/>
              <a:rect l="l" t="t" r="r" b="b"/>
              <a:pathLst>
                <a:path w="764" h="654" extrusionOk="0">
                  <a:moveTo>
                    <a:pt x="433" y="1"/>
                  </a:moveTo>
                  <a:cubicBezTo>
                    <a:pt x="352" y="1"/>
                    <a:pt x="269" y="32"/>
                    <a:pt x="200" y="100"/>
                  </a:cubicBezTo>
                  <a:cubicBezTo>
                    <a:pt x="0" y="301"/>
                    <a:pt x="153" y="654"/>
                    <a:pt x="439" y="654"/>
                  </a:cubicBezTo>
                  <a:cubicBezTo>
                    <a:pt x="620" y="644"/>
                    <a:pt x="763" y="501"/>
                    <a:pt x="763" y="329"/>
                  </a:cubicBezTo>
                  <a:cubicBezTo>
                    <a:pt x="757" y="131"/>
                    <a:pt x="600" y="1"/>
                    <a:pt x="43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8" name="Google Shape;4238;p45"/>
            <p:cNvSpPr/>
            <p:nvPr/>
          </p:nvSpPr>
          <p:spPr>
            <a:xfrm>
              <a:off x="3977663" y="2064065"/>
              <a:ext cx="122441" cy="39749"/>
            </a:xfrm>
            <a:custGeom>
              <a:avLst/>
              <a:gdLst/>
              <a:ahLst/>
              <a:cxnLst/>
              <a:rect l="l" t="t" r="r" b="b"/>
              <a:pathLst>
                <a:path w="4676" h="1518" extrusionOk="0">
                  <a:moveTo>
                    <a:pt x="220" y="1"/>
                  </a:moveTo>
                  <a:cubicBezTo>
                    <a:pt x="96" y="1"/>
                    <a:pt x="1" y="105"/>
                    <a:pt x="1" y="220"/>
                  </a:cubicBezTo>
                  <a:lnTo>
                    <a:pt x="1" y="1517"/>
                  </a:lnTo>
                  <a:lnTo>
                    <a:pt x="4675" y="1517"/>
                  </a:lnTo>
                  <a:lnTo>
                    <a:pt x="3225" y="67"/>
                  </a:lnTo>
                  <a:cubicBezTo>
                    <a:pt x="3187" y="29"/>
                    <a:pt x="3130" y="1"/>
                    <a:pt x="30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9" name="Google Shape;4239;p45"/>
          <p:cNvGrpSpPr/>
          <p:nvPr/>
        </p:nvGrpSpPr>
        <p:grpSpPr>
          <a:xfrm>
            <a:off x="846020" y="3024342"/>
            <a:ext cx="518888" cy="515243"/>
            <a:chOff x="865628" y="2413608"/>
            <a:chExt cx="361720" cy="359180"/>
          </a:xfrm>
        </p:grpSpPr>
        <p:sp>
          <p:nvSpPr>
            <p:cNvPr id="4240" name="Google Shape;4240;p45"/>
            <p:cNvSpPr/>
            <p:nvPr/>
          </p:nvSpPr>
          <p:spPr>
            <a:xfrm>
              <a:off x="865628" y="2710048"/>
              <a:ext cx="63472" cy="62739"/>
            </a:xfrm>
            <a:custGeom>
              <a:avLst/>
              <a:gdLst/>
              <a:ahLst/>
              <a:cxnLst/>
              <a:rect l="l" t="t" r="r" b="b"/>
              <a:pathLst>
                <a:path w="2424" h="2396" extrusionOk="0">
                  <a:moveTo>
                    <a:pt x="1183" y="1"/>
                  </a:moveTo>
                  <a:lnTo>
                    <a:pt x="86" y="1088"/>
                  </a:lnTo>
                  <a:cubicBezTo>
                    <a:pt x="0" y="1174"/>
                    <a:pt x="0" y="1317"/>
                    <a:pt x="86" y="1403"/>
                  </a:cubicBezTo>
                  <a:lnTo>
                    <a:pt x="1021" y="2338"/>
                  </a:lnTo>
                  <a:cubicBezTo>
                    <a:pt x="1064" y="2376"/>
                    <a:pt x="1121" y="2395"/>
                    <a:pt x="1178" y="2395"/>
                  </a:cubicBezTo>
                  <a:cubicBezTo>
                    <a:pt x="1236" y="2395"/>
                    <a:pt x="1293" y="2376"/>
                    <a:pt x="1336" y="2338"/>
                  </a:cubicBezTo>
                  <a:lnTo>
                    <a:pt x="2423" y="1241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1" name="Google Shape;4241;p45"/>
            <p:cNvSpPr/>
            <p:nvPr/>
          </p:nvSpPr>
          <p:spPr>
            <a:xfrm>
              <a:off x="880370" y="2726283"/>
              <a:ext cx="48730" cy="46505"/>
            </a:xfrm>
            <a:custGeom>
              <a:avLst/>
              <a:gdLst/>
              <a:ahLst/>
              <a:cxnLst/>
              <a:rect l="l" t="t" r="r" b="b"/>
              <a:pathLst>
                <a:path w="1861" h="1776" extrusionOk="0">
                  <a:moveTo>
                    <a:pt x="1240" y="1"/>
                  </a:moveTo>
                  <a:lnTo>
                    <a:pt x="0" y="1241"/>
                  </a:lnTo>
                  <a:lnTo>
                    <a:pt x="458" y="1718"/>
                  </a:lnTo>
                  <a:cubicBezTo>
                    <a:pt x="501" y="1756"/>
                    <a:pt x="558" y="1775"/>
                    <a:pt x="615" y="1775"/>
                  </a:cubicBezTo>
                  <a:cubicBezTo>
                    <a:pt x="673" y="1775"/>
                    <a:pt x="730" y="1756"/>
                    <a:pt x="773" y="1718"/>
                  </a:cubicBezTo>
                  <a:lnTo>
                    <a:pt x="1860" y="621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2" name="Google Shape;4242;p45"/>
            <p:cNvSpPr/>
            <p:nvPr/>
          </p:nvSpPr>
          <p:spPr>
            <a:xfrm>
              <a:off x="879349" y="2579909"/>
              <a:ext cx="179891" cy="179132"/>
            </a:xfrm>
            <a:custGeom>
              <a:avLst/>
              <a:gdLst/>
              <a:ahLst/>
              <a:cxnLst/>
              <a:rect l="l" t="t" r="r" b="b"/>
              <a:pathLst>
                <a:path w="6870" h="6841" extrusionOk="0">
                  <a:moveTo>
                    <a:pt x="5181" y="0"/>
                  </a:moveTo>
                  <a:lnTo>
                    <a:pt x="87" y="5095"/>
                  </a:lnTo>
                  <a:cubicBezTo>
                    <a:pt x="1" y="5181"/>
                    <a:pt x="1" y="5324"/>
                    <a:pt x="87" y="5410"/>
                  </a:cubicBezTo>
                  <a:lnTo>
                    <a:pt x="1460" y="6783"/>
                  </a:lnTo>
                  <a:cubicBezTo>
                    <a:pt x="1503" y="6821"/>
                    <a:pt x="1561" y="6841"/>
                    <a:pt x="1618" y="6841"/>
                  </a:cubicBezTo>
                  <a:cubicBezTo>
                    <a:pt x="1675" y="6841"/>
                    <a:pt x="1732" y="6821"/>
                    <a:pt x="1775" y="6783"/>
                  </a:cubicBezTo>
                  <a:lnTo>
                    <a:pt x="6870" y="168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3" name="Google Shape;4243;p45"/>
            <p:cNvSpPr/>
            <p:nvPr/>
          </p:nvSpPr>
          <p:spPr>
            <a:xfrm>
              <a:off x="899590" y="2602140"/>
              <a:ext cx="159650" cy="156901"/>
            </a:xfrm>
            <a:custGeom>
              <a:avLst/>
              <a:gdLst/>
              <a:ahLst/>
              <a:cxnLst/>
              <a:rect l="l" t="t" r="r" b="b"/>
              <a:pathLst>
                <a:path w="6097" h="5992" extrusionOk="0">
                  <a:moveTo>
                    <a:pt x="5248" y="0"/>
                  </a:moveTo>
                  <a:lnTo>
                    <a:pt x="1" y="5247"/>
                  </a:lnTo>
                  <a:lnTo>
                    <a:pt x="687" y="5934"/>
                  </a:lnTo>
                  <a:cubicBezTo>
                    <a:pt x="730" y="5972"/>
                    <a:pt x="788" y="5992"/>
                    <a:pt x="845" y="5992"/>
                  </a:cubicBezTo>
                  <a:cubicBezTo>
                    <a:pt x="902" y="5992"/>
                    <a:pt x="959" y="5972"/>
                    <a:pt x="1002" y="5934"/>
                  </a:cubicBezTo>
                  <a:lnTo>
                    <a:pt x="6097" y="840"/>
                  </a:lnTo>
                  <a:lnTo>
                    <a:pt x="5248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4" name="Google Shape;4244;p45"/>
            <p:cNvSpPr/>
            <p:nvPr/>
          </p:nvSpPr>
          <p:spPr>
            <a:xfrm>
              <a:off x="971782" y="2617432"/>
              <a:ext cx="50485" cy="49359"/>
            </a:xfrm>
            <a:custGeom>
              <a:avLst/>
              <a:gdLst/>
              <a:ahLst/>
              <a:cxnLst/>
              <a:rect l="l" t="t" r="r" b="b"/>
              <a:pathLst>
                <a:path w="1928" h="1885" extrusionOk="0">
                  <a:moveTo>
                    <a:pt x="1408" y="1"/>
                  </a:moveTo>
                  <a:cubicBezTo>
                    <a:pt x="1351" y="1"/>
                    <a:pt x="1293" y="22"/>
                    <a:pt x="1250" y="65"/>
                  </a:cubicBezTo>
                  <a:lnTo>
                    <a:pt x="86" y="1229"/>
                  </a:lnTo>
                  <a:cubicBezTo>
                    <a:pt x="1" y="1315"/>
                    <a:pt x="1" y="1458"/>
                    <a:pt x="86" y="1544"/>
                  </a:cubicBezTo>
                  <a:lnTo>
                    <a:pt x="363" y="1821"/>
                  </a:lnTo>
                  <a:cubicBezTo>
                    <a:pt x="406" y="1863"/>
                    <a:pt x="463" y="1885"/>
                    <a:pt x="521" y="1885"/>
                  </a:cubicBezTo>
                  <a:cubicBezTo>
                    <a:pt x="578" y="1885"/>
                    <a:pt x="635" y="1863"/>
                    <a:pt x="678" y="1821"/>
                  </a:cubicBezTo>
                  <a:lnTo>
                    <a:pt x="1842" y="647"/>
                  </a:lnTo>
                  <a:cubicBezTo>
                    <a:pt x="1928" y="561"/>
                    <a:pt x="1928" y="428"/>
                    <a:pt x="1842" y="342"/>
                  </a:cubicBezTo>
                  <a:lnTo>
                    <a:pt x="1565" y="65"/>
                  </a:lnTo>
                  <a:cubicBezTo>
                    <a:pt x="1522" y="22"/>
                    <a:pt x="1465" y="1"/>
                    <a:pt x="14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5" name="Google Shape;4245;p45"/>
            <p:cNvSpPr/>
            <p:nvPr/>
          </p:nvSpPr>
          <p:spPr>
            <a:xfrm>
              <a:off x="1033500" y="2509707"/>
              <a:ext cx="95942" cy="95968"/>
            </a:xfrm>
            <a:custGeom>
              <a:avLst/>
              <a:gdLst/>
              <a:ahLst/>
              <a:cxnLst/>
              <a:rect l="l" t="t" r="r" b="b"/>
              <a:pathLst>
                <a:path w="3664" h="3665" extrusionOk="0">
                  <a:moveTo>
                    <a:pt x="1832" y="1"/>
                  </a:moveTo>
                  <a:cubicBezTo>
                    <a:pt x="820" y="1"/>
                    <a:pt x="0" y="821"/>
                    <a:pt x="0" y="1832"/>
                  </a:cubicBezTo>
                  <a:cubicBezTo>
                    <a:pt x="0" y="2844"/>
                    <a:pt x="820" y="3664"/>
                    <a:pt x="1832" y="3664"/>
                  </a:cubicBezTo>
                  <a:cubicBezTo>
                    <a:pt x="2843" y="3664"/>
                    <a:pt x="3663" y="2844"/>
                    <a:pt x="3663" y="1832"/>
                  </a:cubicBezTo>
                  <a:cubicBezTo>
                    <a:pt x="3663" y="821"/>
                    <a:pt x="2843" y="1"/>
                    <a:pt x="183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6" name="Google Shape;4246;p45"/>
            <p:cNvSpPr/>
            <p:nvPr/>
          </p:nvSpPr>
          <p:spPr>
            <a:xfrm>
              <a:off x="1001502" y="2559171"/>
              <a:ext cx="78712" cy="77900"/>
            </a:xfrm>
            <a:custGeom>
              <a:avLst/>
              <a:gdLst/>
              <a:ahLst/>
              <a:cxnLst/>
              <a:rect l="l" t="t" r="r" b="b"/>
              <a:pathLst>
                <a:path w="3006" h="2975" extrusionOk="0">
                  <a:moveTo>
                    <a:pt x="650" y="1"/>
                  </a:moveTo>
                  <a:lnTo>
                    <a:pt x="87" y="563"/>
                  </a:lnTo>
                  <a:cubicBezTo>
                    <a:pt x="1" y="649"/>
                    <a:pt x="1" y="792"/>
                    <a:pt x="87" y="878"/>
                  </a:cubicBezTo>
                  <a:lnTo>
                    <a:pt x="2119" y="2910"/>
                  </a:lnTo>
                  <a:cubicBezTo>
                    <a:pt x="2162" y="2953"/>
                    <a:pt x="2219" y="2975"/>
                    <a:pt x="2276" y="2975"/>
                  </a:cubicBezTo>
                  <a:cubicBezTo>
                    <a:pt x="2333" y="2975"/>
                    <a:pt x="2391" y="2953"/>
                    <a:pt x="2434" y="2910"/>
                  </a:cubicBezTo>
                  <a:lnTo>
                    <a:pt x="3006" y="233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7" name="Google Shape;4247;p45"/>
            <p:cNvSpPr/>
            <p:nvPr/>
          </p:nvSpPr>
          <p:spPr>
            <a:xfrm>
              <a:off x="1030227" y="2589912"/>
              <a:ext cx="49987" cy="47159"/>
            </a:xfrm>
            <a:custGeom>
              <a:avLst/>
              <a:gdLst/>
              <a:ahLst/>
              <a:cxnLst/>
              <a:rect l="l" t="t" r="r" b="b"/>
              <a:pathLst>
                <a:path w="1909" h="1801" extrusionOk="0">
                  <a:moveTo>
                    <a:pt x="726" y="0"/>
                  </a:moveTo>
                  <a:lnTo>
                    <a:pt x="1" y="725"/>
                  </a:lnTo>
                  <a:lnTo>
                    <a:pt x="1022" y="1736"/>
                  </a:lnTo>
                  <a:cubicBezTo>
                    <a:pt x="1065" y="1779"/>
                    <a:pt x="1122" y="1801"/>
                    <a:pt x="1179" y="1801"/>
                  </a:cubicBezTo>
                  <a:cubicBezTo>
                    <a:pt x="1236" y="1801"/>
                    <a:pt x="1294" y="1779"/>
                    <a:pt x="1337" y="1736"/>
                  </a:cubicBezTo>
                  <a:lnTo>
                    <a:pt x="1909" y="1164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8" name="Google Shape;4248;p45"/>
            <p:cNvSpPr/>
            <p:nvPr/>
          </p:nvSpPr>
          <p:spPr>
            <a:xfrm>
              <a:off x="1128159" y="2454719"/>
              <a:ext cx="58209" cy="54282"/>
            </a:xfrm>
            <a:custGeom>
              <a:avLst/>
              <a:gdLst/>
              <a:ahLst/>
              <a:cxnLst/>
              <a:rect l="l" t="t" r="r" b="b"/>
              <a:pathLst>
                <a:path w="2223" h="2073" extrusionOk="0">
                  <a:moveTo>
                    <a:pt x="1941" y="0"/>
                  </a:moveTo>
                  <a:cubicBezTo>
                    <a:pt x="1895" y="0"/>
                    <a:pt x="1847" y="18"/>
                    <a:pt x="1804" y="59"/>
                  </a:cubicBezTo>
                  <a:lnTo>
                    <a:pt x="134" y="1729"/>
                  </a:lnTo>
                  <a:cubicBezTo>
                    <a:pt x="1" y="1853"/>
                    <a:pt x="96" y="2072"/>
                    <a:pt x="277" y="2072"/>
                  </a:cubicBezTo>
                  <a:cubicBezTo>
                    <a:pt x="335" y="2072"/>
                    <a:pt x="382" y="2053"/>
                    <a:pt x="420" y="2015"/>
                  </a:cubicBezTo>
                  <a:lnTo>
                    <a:pt x="2090" y="345"/>
                  </a:lnTo>
                  <a:cubicBezTo>
                    <a:pt x="2222" y="198"/>
                    <a:pt x="2094" y="0"/>
                    <a:pt x="194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9" name="Google Shape;4249;p45"/>
            <p:cNvSpPr/>
            <p:nvPr/>
          </p:nvSpPr>
          <p:spPr>
            <a:xfrm>
              <a:off x="1099932" y="2413608"/>
              <a:ext cx="10762" cy="72899"/>
            </a:xfrm>
            <a:custGeom>
              <a:avLst/>
              <a:gdLst/>
              <a:ahLst/>
              <a:cxnLst/>
              <a:rect l="l" t="t" r="r" b="b"/>
              <a:pathLst>
                <a:path w="411" h="2784" extrusionOk="0">
                  <a:moveTo>
                    <a:pt x="206" y="0"/>
                  </a:moveTo>
                  <a:cubicBezTo>
                    <a:pt x="103" y="0"/>
                    <a:pt x="1" y="69"/>
                    <a:pt x="1" y="208"/>
                  </a:cubicBezTo>
                  <a:lnTo>
                    <a:pt x="1" y="2574"/>
                  </a:lnTo>
                  <a:cubicBezTo>
                    <a:pt x="1" y="2688"/>
                    <a:pt x="96" y="2784"/>
                    <a:pt x="211" y="2784"/>
                  </a:cubicBezTo>
                  <a:cubicBezTo>
                    <a:pt x="325" y="2784"/>
                    <a:pt x="411" y="2688"/>
                    <a:pt x="411" y="2574"/>
                  </a:cubicBezTo>
                  <a:lnTo>
                    <a:pt x="411" y="208"/>
                  </a:lnTo>
                  <a:cubicBezTo>
                    <a:pt x="411" y="69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45"/>
            <p:cNvSpPr/>
            <p:nvPr/>
          </p:nvSpPr>
          <p:spPr>
            <a:xfrm>
              <a:off x="1150888" y="2528194"/>
              <a:ext cx="76460" cy="10762"/>
            </a:xfrm>
            <a:custGeom>
              <a:avLst/>
              <a:gdLst/>
              <a:ahLst/>
              <a:cxnLst/>
              <a:rect l="l" t="t" r="r" b="b"/>
              <a:pathLst>
                <a:path w="2920" h="411" extrusionOk="0">
                  <a:moveTo>
                    <a:pt x="277" y="1"/>
                  </a:moveTo>
                  <a:cubicBezTo>
                    <a:pt x="1" y="1"/>
                    <a:pt x="1" y="411"/>
                    <a:pt x="277" y="411"/>
                  </a:cubicBezTo>
                  <a:lnTo>
                    <a:pt x="2643" y="411"/>
                  </a:lnTo>
                  <a:cubicBezTo>
                    <a:pt x="2920" y="411"/>
                    <a:pt x="2920" y="1"/>
                    <a:pt x="264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1" name="Google Shape;4251;p45"/>
            <p:cNvSpPr/>
            <p:nvPr/>
          </p:nvSpPr>
          <p:spPr>
            <a:xfrm>
              <a:off x="1002262" y="2486533"/>
              <a:ext cx="150904" cy="145484"/>
            </a:xfrm>
            <a:custGeom>
              <a:avLst/>
              <a:gdLst/>
              <a:ahLst/>
              <a:cxnLst/>
              <a:rect l="l" t="t" r="r" b="b"/>
              <a:pathLst>
                <a:path w="5763" h="5556" extrusionOk="0">
                  <a:moveTo>
                    <a:pt x="1446" y="1"/>
                  </a:moveTo>
                  <a:cubicBezTo>
                    <a:pt x="1389" y="1"/>
                    <a:pt x="1331" y="22"/>
                    <a:pt x="1288" y="65"/>
                  </a:cubicBezTo>
                  <a:lnTo>
                    <a:pt x="745" y="609"/>
                  </a:lnTo>
                  <a:cubicBezTo>
                    <a:pt x="1" y="1353"/>
                    <a:pt x="1" y="2565"/>
                    <a:pt x="745" y="3309"/>
                  </a:cubicBezTo>
                  <a:lnTo>
                    <a:pt x="2433" y="4997"/>
                  </a:lnTo>
                  <a:cubicBezTo>
                    <a:pt x="2805" y="5369"/>
                    <a:pt x="3292" y="5556"/>
                    <a:pt x="3778" y="5556"/>
                  </a:cubicBezTo>
                  <a:cubicBezTo>
                    <a:pt x="4265" y="5556"/>
                    <a:pt x="4751" y="5369"/>
                    <a:pt x="5123" y="4997"/>
                  </a:cubicBezTo>
                  <a:lnTo>
                    <a:pt x="5677" y="4444"/>
                  </a:lnTo>
                  <a:cubicBezTo>
                    <a:pt x="5763" y="4358"/>
                    <a:pt x="5763" y="4225"/>
                    <a:pt x="5677" y="4139"/>
                  </a:cubicBezTo>
                  <a:lnTo>
                    <a:pt x="1603" y="65"/>
                  </a:lnTo>
                  <a:cubicBezTo>
                    <a:pt x="1560" y="22"/>
                    <a:pt x="1503" y="1"/>
                    <a:pt x="1446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2" name="Google Shape;4252;p45"/>
            <p:cNvSpPr/>
            <p:nvPr/>
          </p:nvSpPr>
          <p:spPr>
            <a:xfrm>
              <a:off x="1039470" y="2572656"/>
              <a:ext cx="113695" cy="59361"/>
            </a:xfrm>
            <a:custGeom>
              <a:avLst/>
              <a:gdLst/>
              <a:ahLst/>
              <a:cxnLst/>
              <a:rect l="l" t="t" r="r" b="b"/>
              <a:pathLst>
                <a:path w="4342" h="2267" extrusionOk="0">
                  <a:moveTo>
                    <a:pt x="1" y="707"/>
                  </a:moveTo>
                  <a:cubicBezTo>
                    <a:pt x="5" y="711"/>
                    <a:pt x="10" y="715"/>
                    <a:pt x="14" y="720"/>
                  </a:cubicBezTo>
                  <a:lnTo>
                    <a:pt x="14" y="720"/>
                  </a:lnTo>
                  <a:lnTo>
                    <a:pt x="1" y="707"/>
                  </a:lnTo>
                  <a:close/>
                  <a:moveTo>
                    <a:pt x="3407" y="1"/>
                  </a:moveTo>
                  <a:lnTo>
                    <a:pt x="2701" y="707"/>
                  </a:lnTo>
                  <a:cubicBezTo>
                    <a:pt x="2329" y="1079"/>
                    <a:pt x="1840" y="1265"/>
                    <a:pt x="1351" y="1265"/>
                  </a:cubicBezTo>
                  <a:cubicBezTo>
                    <a:pt x="868" y="1265"/>
                    <a:pt x="384" y="1083"/>
                    <a:pt x="14" y="720"/>
                  </a:cubicBezTo>
                  <a:lnTo>
                    <a:pt x="14" y="720"/>
                  </a:lnTo>
                  <a:lnTo>
                    <a:pt x="1012" y="1708"/>
                  </a:lnTo>
                  <a:cubicBezTo>
                    <a:pt x="1384" y="2080"/>
                    <a:pt x="1871" y="2267"/>
                    <a:pt x="2357" y="2267"/>
                  </a:cubicBezTo>
                  <a:cubicBezTo>
                    <a:pt x="2844" y="2267"/>
                    <a:pt x="3330" y="2080"/>
                    <a:pt x="3702" y="1708"/>
                  </a:cubicBezTo>
                  <a:lnTo>
                    <a:pt x="4256" y="1155"/>
                  </a:lnTo>
                  <a:cubicBezTo>
                    <a:pt x="4342" y="1069"/>
                    <a:pt x="4342" y="936"/>
                    <a:pt x="4256" y="850"/>
                  </a:cubicBezTo>
                  <a:lnTo>
                    <a:pt x="340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3" name="Google Shape;4253;p45"/>
          <p:cNvGrpSpPr/>
          <p:nvPr/>
        </p:nvGrpSpPr>
        <p:grpSpPr>
          <a:xfrm>
            <a:off x="4075742" y="3696147"/>
            <a:ext cx="385616" cy="526437"/>
            <a:chOff x="3117093" y="2881927"/>
            <a:chExt cx="268816" cy="366983"/>
          </a:xfrm>
        </p:grpSpPr>
        <p:sp>
          <p:nvSpPr>
            <p:cNvPr id="4254" name="Google Shape;4254;p45"/>
            <p:cNvSpPr/>
            <p:nvPr/>
          </p:nvSpPr>
          <p:spPr>
            <a:xfrm>
              <a:off x="3117093" y="2917146"/>
              <a:ext cx="191124" cy="331764"/>
            </a:xfrm>
            <a:custGeom>
              <a:avLst/>
              <a:gdLst/>
              <a:ahLst/>
              <a:cxnLst/>
              <a:rect l="l" t="t" r="r" b="b"/>
              <a:pathLst>
                <a:path w="7299" h="12670" extrusionOk="0">
                  <a:moveTo>
                    <a:pt x="220" y="0"/>
                  </a:moveTo>
                  <a:cubicBezTo>
                    <a:pt x="96" y="0"/>
                    <a:pt x="1" y="96"/>
                    <a:pt x="1" y="229"/>
                  </a:cubicBezTo>
                  <a:lnTo>
                    <a:pt x="1" y="12450"/>
                  </a:lnTo>
                  <a:cubicBezTo>
                    <a:pt x="1" y="12574"/>
                    <a:pt x="96" y="12669"/>
                    <a:pt x="220" y="12669"/>
                  </a:cubicBezTo>
                  <a:lnTo>
                    <a:pt x="7070" y="12669"/>
                  </a:lnTo>
                  <a:cubicBezTo>
                    <a:pt x="7194" y="12669"/>
                    <a:pt x="7299" y="12574"/>
                    <a:pt x="7299" y="12450"/>
                  </a:cubicBezTo>
                  <a:lnTo>
                    <a:pt x="7299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5" name="Google Shape;4255;p45"/>
            <p:cNvSpPr/>
            <p:nvPr/>
          </p:nvSpPr>
          <p:spPr>
            <a:xfrm>
              <a:off x="3232019" y="2917146"/>
              <a:ext cx="76198" cy="118670"/>
            </a:xfrm>
            <a:custGeom>
              <a:avLst/>
              <a:gdLst/>
              <a:ahLst/>
              <a:cxnLst/>
              <a:rect l="l" t="t" r="r" b="b"/>
              <a:pathLst>
                <a:path w="2910" h="4532" extrusionOk="0">
                  <a:moveTo>
                    <a:pt x="258" y="0"/>
                  </a:moveTo>
                  <a:cubicBezTo>
                    <a:pt x="86" y="401"/>
                    <a:pt x="0" y="840"/>
                    <a:pt x="0" y="1279"/>
                  </a:cubicBezTo>
                  <a:lnTo>
                    <a:pt x="0" y="1298"/>
                  </a:lnTo>
                  <a:cubicBezTo>
                    <a:pt x="10" y="2671"/>
                    <a:pt x="878" y="3893"/>
                    <a:pt x="2166" y="4360"/>
                  </a:cubicBezTo>
                  <a:cubicBezTo>
                    <a:pt x="2404" y="4446"/>
                    <a:pt x="2652" y="4503"/>
                    <a:pt x="2910" y="4532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6" name="Google Shape;4256;p45"/>
            <p:cNvSpPr/>
            <p:nvPr/>
          </p:nvSpPr>
          <p:spPr>
            <a:xfrm>
              <a:off x="3117093" y="3235398"/>
              <a:ext cx="191124" cy="13511"/>
            </a:xfrm>
            <a:custGeom>
              <a:avLst/>
              <a:gdLst/>
              <a:ahLst/>
              <a:cxnLst/>
              <a:rect l="l" t="t" r="r" b="b"/>
              <a:pathLst>
                <a:path w="7299" h="516" extrusionOk="0">
                  <a:moveTo>
                    <a:pt x="1" y="0"/>
                  </a:moveTo>
                  <a:lnTo>
                    <a:pt x="1" y="296"/>
                  </a:lnTo>
                  <a:cubicBezTo>
                    <a:pt x="1" y="420"/>
                    <a:pt x="96" y="515"/>
                    <a:pt x="220" y="515"/>
                  </a:cubicBezTo>
                  <a:lnTo>
                    <a:pt x="7070" y="515"/>
                  </a:lnTo>
                  <a:cubicBezTo>
                    <a:pt x="7194" y="515"/>
                    <a:pt x="7299" y="420"/>
                    <a:pt x="7299" y="296"/>
                  </a:cubicBezTo>
                  <a:lnTo>
                    <a:pt x="7299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3136575" y="2950872"/>
              <a:ext cx="152161" cy="239069"/>
            </a:xfrm>
            <a:custGeom>
              <a:avLst/>
              <a:gdLst/>
              <a:ahLst/>
              <a:cxnLst/>
              <a:rect l="l" t="t" r="r" b="b"/>
              <a:pathLst>
                <a:path w="5811" h="9130" extrusionOk="0">
                  <a:moveTo>
                    <a:pt x="220" y="0"/>
                  </a:moveTo>
                  <a:cubicBezTo>
                    <a:pt x="96" y="0"/>
                    <a:pt x="1" y="105"/>
                    <a:pt x="1" y="229"/>
                  </a:cubicBezTo>
                  <a:lnTo>
                    <a:pt x="1" y="8910"/>
                  </a:lnTo>
                  <a:cubicBezTo>
                    <a:pt x="1" y="9034"/>
                    <a:pt x="96" y="9130"/>
                    <a:pt x="220" y="9130"/>
                  </a:cubicBezTo>
                  <a:lnTo>
                    <a:pt x="5591" y="9130"/>
                  </a:lnTo>
                  <a:cubicBezTo>
                    <a:pt x="5715" y="9130"/>
                    <a:pt x="5811" y="9034"/>
                    <a:pt x="5811" y="8910"/>
                  </a:cubicBezTo>
                  <a:lnTo>
                    <a:pt x="5811" y="229"/>
                  </a:lnTo>
                  <a:cubicBezTo>
                    <a:pt x="5811" y="105"/>
                    <a:pt x="5715" y="0"/>
                    <a:pt x="559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3232019" y="2950872"/>
              <a:ext cx="56717" cy="80467"/>
            </a:xfrm>
            <a:custGeom>
              <a:avLst/>
              <a:gdLst/>
              <a:ahLst/>
              <a:cxnLst/>
              <a:rect l="l" t="t" r="r" b="b"/>
              <a:pathLst>
                <a:path w="2166" h="3073" extrusionOk="0">
                  <a:moveTo>
                    <a:pt x="0" y="0"/>
                  </a:moveTo>
                  <a:cubicBezTo>
                    <a:pt x="10" y="1383"/>
                    <a:pt x="878" y="2605"/>
                    <a:pt x="2166" y="3072"/>
                  </a:cubicBezTo>
                  <a:lnTo>
                    <a:pt x="2166" y="229"/>
                  </a:lnTo>
                  <a:cubicBezTo>
                    <a:pt x="2166" y="105"/>
                    <a:pt x="2070" y="0"/>
                    <a:pt x="1946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45"/>
            <p:cNvSpPr/>
            <p:nvPr/>
          </p:nvSpPr>
          <p:spPr>
            <a:xfrm>
              <a:off x="3136339" y="2951108"/>
              <a:ext cx="152397" cy="239095"/>
            </a:xfrm>
            <a:custGeom>
              <a:avLst/>
              <a:gdLst/>
              <a:ahLst/>
              <a:cxnLst/>
              <a:rect l="l" t="t" r="r" b="b"/>
              <a:pathLst>
                <a:path w="5820" h="9131" extrusionOk="0">
                  <a:moveTo>
                    <a:pt x="229" y="1"/>
                  </a:moveTo>
                  <a:cubicBezTo>
                    <a:pt x="96" y="1"/>
                    <a:pt x="0" y="96"/>
                    <a:pt x="0" y="230"/>
                  </a:cubicBezTo>
                  <a:lnTo>
                    <a:pt x="0" y="8901"/>
                  </a:lnTo>
                  <a:cubicBezTo>
                    <a:pt x="0" y="9025"/>
                    <a:pt x="96" y="9130"/>
                    <a:pt x="229" y="9130"/>
                  </a:cubicBezTo>
                  <a:lnTo>
                    <a:pt x="5591" y="9130"/>
                  </a:lnTo>
                  <a:cubicBezTo>
                    <a:pt x="5715" y="9130"/>
                    <a:pt x="5820" y="9025"/>
                    <a:pt x="5820" y="8901"/>
                  </a:cubicBezTo>
                  <a:lnTo>
                    <a:pt x="5820" y="8711"/>
                  </a:lnTo>
                  <a:lnTo>
                    <a:pt x="449" y="8711"/>
                  </a:lnTo>
                  <a:lnTo>
                    <a:pt x="458" y="8701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0" name="Google Shape;4260;p45"/>
            <p:cNvSpPr/>
            <p:nvPr/>
          </p:nvSpPr>
          <p:spPr>
            <a:xfrm>
              <a:off x="3190778" y="2927882"/>
              <a:ext cx="43755" cy="11024"/>
            </a:xfrm>
            <a:custGeom>
              <a:avLst/>
              <a:gdLst/>
              <a:ahLst/>
              <a:cxnLst/>
              <a:rect l="l" t="t" r="r" b="b"/>
              <a:pathLst>
                <a:path w="1671" h="421" extrusionOk="0">
                  <a:moveTo>
                    <a:pt x="278" y="1"/>
                  </a:moveTo>
                  <a:cubicBezTo>
                    <a:pt x="1" y="1"/>
                    <a:pt x="1" y="420"/>
                    <a:pt x="278" y="420"/>
                  </a:cubicBezTo>
                  <a:lnTo>
                    <a:pt x="1384" y="420"/>
                  </a:lnTo>
                  <a:cubicBezTo>
                    <a:pt x="1670" y="42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3164802" y="3041289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3441" y="0"/>
                  </a:moveTo>
                  <a:cubicBezTo>
                    <a:pt x="3436" y="0"/>
                    <a:pt x="3431" y="0"/>
                    <a:pt x="3426" y="1"/>
                  </a:cubicBezTo>
                  <a:lnTo>
                    <a:pt x="220" y="1"/>
                  </a:lnTo>
                  <a:cubicBezTo>
                    <a:pt x="96" y="1"/>
                    <a:pt x="1" y="96"/>
                    <a:pt x="1" y="220"/>
                  </a:cubicBezTo>
                  <a:lnTo>
                    <a:pt x="1" y="630"/>
                  </a:lnTo>
                  <a:cubicBezTo>
                    <a:pt x="1" y="754"/>
                    <a:pt x="96" y="859"/>
                    <a:pt x="220" y="859"/>
                  </a:cubicBezTo>
                  <a:lnTo>
                    <a:pt x="3426" y="859"/>
                  </a:lnTo>
                  <a:cubicBezTo>
                    <a:pt x="3550" y="859"/>
                    <a:pt x="3655" y="754"/>
                    <a:pt x="3655" y="630"/>
                  </a:cubicBezTo>
                  <a:lnTo>
                    <a:pt x="3655" y="220"/>
                  </a:lnTo>
                  <a:cubicBezTo>
                    <a:pt x="3655" y="101"/>
                    <a:pt x="3558" y="0"/>
                    <a:pt x="3441" y="0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3157313" y="3083263"/>
              <a:ext cx="110448" cy="11024"/>
            </a:xfrm>
            <a:custGeom>
              <a:avLst/>
              <a:gdLst/>
              <a:ahLst/>
              <a:cxnLst/>
              <a:rect l="l" t="t" r="r" b="b"/>
              <a:pathLst>
                <a:path w="4218" h="421" extrusionOk="0">
                  <a:moveTo>
                    <a:pt x="287" y="0"/>
                  </a:moveTo>
                  <a:cubicBezTo>
                    <a:pt x="1" y="0"/>
                    <a:pt x="1" y="420"/>
                    <a:pt x="287" y="420"/>
                  </a:cubicBezTo>
                  <a:lnTo>
                    <a:pt x="3941" y="420"/>
                  </a:lnTo>
                  <a:cubicBezTo>
                    <a:pt x="4217" y="420"/>
                    <a:pt x="4217" y="0"/>
                    <a:pt x="39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3157313" y="3109998"/>
              <a:ext cx="110448" cy="11260"/>
            </a:xfrm>
            <a:custGeom>
              <a:avLst/>
              <a:gdLst/>
              <a:ahLst/>
              <a:cxnLst/>
              <a:rect l="l" t="t" r="r" b="b"/>
              <a:pathLst>
                <a:path w="4218" h="430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lnTo>
                    <a:pt x="3941" y="429"/>
                  </a:lnTo>
                  <a:cubicBezTo>
                    <a:pt x="4217" y="429"/>
                    <a:pt x="4217" y="0"/>
                    <a:pt x="39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3200283" y="3203662"/>
              <a:ext cx="24745" cy="24771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468" y="1"/>
                  </a:moveTo>
                  <a:cubicBezTo>
                    <a:pt x="210" y="1"/>
                    <a:pt x="0" y="210"/>
                    <a:pt x="0" y="478"/>
                  </a:cubicBezTo>
                  <a:cubicBezTo>
                    <a:pt x="0" y="735"/>
                    <a:pt x="210" y="945"/>
                    <a:pt x="468" y="945"/>
                  </a:cubicBezTo>
                  <a:cubicBezTo>
                    <a:pt x="726" y="945"/>
                    <a:pt x="945" y="735"/>
                    <a:pt x="945" y="478"/>
                  </a:cubicBezTo>
                  <a:cubicBezTo>
                    <a:pt x="945" y="210"/>
                    <a:pt x="726" y="1"/>
                    <a:pt x="468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3249249" y="2881927"/>
              <a:ext cx="136660" cy="136660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14" y="0"/>
                  </a:moveTo>
                  <a:cubicBezTo>
                    <a:pt x="1174" y="0"/>
                    <a:pt x="0" y="1174"/>
                    <a:pt x="0" y="2614"/>
                  </a:cubicBezTo>
                  <a:cubicBezTo>
                    <a:pt x="0" y="4055"/>
                    <a:pt x="1174" y="5219"/>
                    <a:pt x="2614" y="5219"/>
                  </a:cubicBezTo>
                  <a:cubicBezTo>
                    <a:pt x="4055" y="5219"/>
                    <a:pt x="5219" y="4055"/>
                    <a:pt x="5219" y="2614"/>
                  </a:cubicBezTo>
                  <a:cubicBezTo>
                    <a:pt x="5219" y="1174"/>
                    <a:pt x="4055" y="0"/>
                    <a:pt x="26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3301959" y="2928641"/>
              <a:ext cx="21995" cy="56219"/>
            </a:xfrm>
            <a:custGeom>
              <a:avLst/>
              <a:gdLst/>
              <a:ahLst/>
              <a:cxnLst/>
              <a:rect l="l" t="t" r="r" b="b"/>
              <a:pathLst>
                <a:path w="840" h="2147" extrusionOk="0">
                  <a:moveTo>
                    <a:pt x="286" y="0"/>
                  </a:moveTo>
                  <a:cubicBezTo>
                    <a:pt x="0" y="0"/>
                    <a:pt x="0" y="429"/>
                    <a:pt x="286" y="429"/>
                  </a:cubicBezTo>
                  <a:lnTo>
                    <a:pt x="420" y="429"/>
                  </a:lnTo>
                  <a:lnTo>
                    <a:pt x="420" y="1937"/>
                  </a:lnTo>
                  <a:cubicBezTo>
                    <a:pt x="420" y="2051"/>
                    <a:pt x="506" y="2147"/>
                    <a:pt x="630" y="2147"/>
                  </a:cubicBezTo>
                  <a:cubicBezTo>
                    <a:pt x="744" y="2147"/>
                    <a:pt x="840" y="2061"/>
                    <a:pt x="840" y="1937"/>
                  </a:cubicBezTo>
                  <a:lnTo>
                    <a:pt x="840" y="210"/>
                  </a:lnTo>
                  <a:cubicBezTo>
                    <a:pt x="840" y="96"/>
                    <a:pt x="744" y="0"/>
                    <a:pt x="630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3301462" y="2976088"/>
              <a:ext cx="33988" cy="11286"/>
            </a:xfrm>
            <a:custGeom>
              <a:avLst/>
              <a:gdLst/>
              <a:ahLst/>
              <a:cxnLst/>
              <a:rect l="l" t="t" r="r" b="b"/>
              <a:pathLst>
                <a:path w="1298" h="431" extrusionOk="0">
                  <a:moveTo>
                    <a:pt x="277" y="1"/>
                  </a:moveTo>
                  <a:cubicBezTo>
                    <a:pt x="0" y="1"/>
                    <a:pt x="0" y="430"/>
                    <a:pt x="277" y="430"/>
                  </a:cubicBezTo>
                  <a:lnTo>
                    <a:pt x="1021" y="430"/>
                  </a:lnTo>
                  <a:cubicBezTo>
                    <a:pt x="1298" y="430"/>
                    <a:pt x="1298" y="1"/>
                    <a:pt x="1021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3304709" y="2910704"/>
              <a:ext cx="19246" cy="16706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413" y="0"/>
                  </a:moveTo>
                  <a:cubicBezTo>
                    <a:pt x="335" y="0"/>
                    <a:pt x="255" y="29"/>
                    <a:pt x="191" y="94"/>
                  </a:cubicBezTo>
                  <a:cubicBezTo>
                    <a:pt x="0" y="294"/>
                    <a:pt x="134" y="637"/>
                    <a:pt x="420" y="637"/>
                  </a:cubicBezTo>
                  <a:cubicBezTo>
                    <a:pt x="592" y="637"/>
                    <a:pt x="735" y="494"/>
                    <a:pt x="735" y="323"/>
                  </a:cubicBezTo>
                  <a:cubicBezTo>
                    <a:pt x="735" y="129"/>
                    <a:pt x="577" y="0"/>
                    <a:pt x="413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9" name="Google Shape;4269;p45"/>
          <p:cNvGrpSpPr/>
          <p:nvPr/>
        </p:nvGrpSpPr>
        <p:grpSpPr>
          <a:xfrm>
            <a:off x="4674533" y="1725246"/>
            <a:ext cx="528616" cy="492781"/>
            <a:chOff x="3534508" y="1508000"/>
            <a:chExt cx="368502" cy="343521"/>
          </a:xfrm>
        </p:grpSpPr>
        <p:sp>
          <p:nvSpPr>
            <p:cNvPr id="4270" name="Google Shape;4270;p45"/>
            <p:cNvSpPr/>
            <p:nvPr/>
          </p:nvSpPr>
          <p:spPr>
            <a:xfrm>
              <a:off x="3591984" y="1754322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1746" h="1746" extrusionOk="0">
                  <a:moveTo>
                    <a:pt x="220" y="0"/>
                  </a:moveTo>
                  <a:cubicBezTo>
                    <a:pt x="96" y="0"/>
                    <a:pt x="0" y="95"/>
                    <a:pt x="0" y="219"/>
                  </a:cubicBezTo>
                  <a:lnTo>
                    <a:pt x="0" y="1526"/>
                  </a:lnTo>
                  <a:cubicBezTo>
                    <a:pt x="0" y="1650"/>
                    <a:pt x="96" y="1746"/>
                    <a:pt x="220" y="1746"/>
                  </a:cubicBezTo>
                  <a:lnTo>
                    <a:pt x="1527" y="1746"/>
                  </a:lnTo>
                  <a:cubicBezTo>
                    <a:pt x="1651" y="1746"/>
                    <a:pt x="1746" y="1650"/>
                    <a:pt x="1746" y="1526"/>
                  </a:cubicBezTo>
                  <a:lnTo>
                    <a:pt x="1746" y="219"/>
                  </a:lnTo>
                  <a:cubicBezTo>
                    <a:pt x="1746" y="95"/>
                    <a:pt x="1651" y="0"/>
                    <a:pt x="1527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3742600" y="1633897"/>
              <a:ext cx="106940" cy="91805"/>
            </a:xfrm>
            <a:custGeom>
              <a:avLst/>
              <a:gdLst/>
              <a:ahLst/>
              <a:cxnLst/>
              <a:rect l="l" t="t" r="r" b="b"/>
              <a:pathLst>
                <a:path w="4084" h="3506" extrusionOk="0">
                  <a:moveTo>
                    <a:pt x="2338" y="1"/>
                  </a:moveTo>
                  <a:cubicBezTo>
                    <a:pt x="773" y="1"/>
                    <a:pt x="1" y="1890"/>
                    <a:pt x="1098" y="2987"/>
                  </a:cubicBezTo>
                  <a:cubicBezTo>
                    <a:pt x="1456" y="3345"/>
                    <a:pt x="1896" y="3506"/>
                    <a:pt x="2326" y="3506"/>
                  </a:cubicBezTo>
                  <a:cubicBezTo>
                    <a:pt x="3225" y="3506"/>
                    <a:pt x="4084" y="2807"/>
                    <a:pt x="4084" y="1756"/>
                  </a:cubicBezTo>
                  <a:cubicBezTo>
                    <a:pt x="4084" y="793"/>
                    <a:pt x="3302" y="10"/>
                    <a:pt x="2338" y="1"/>
                  </a:cubicBezTo>
                  <a:close/>
                </a:path>
              </a:pathLst>
            </a:custGeom>
            <a:solidFill>
              <a:srgbClr val="B3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3753336" y="1671132"/>
              <a:ext cx="100969" cy="54465"/>
            </a:xfrm>
            <a:custGeom>
              <a:avLst/>
              <a:gdLst/>
              <a:ahLst/>
              <a:cxnLst/>
              <a:rect l="l" t="t" r="r" b="b"/>
              <a:pathLst>
                <a:path w="3856" h="2080" extrusionOk="0">
                  <a:moveTo>
                    <a:pt x="211" y="0"/>
                  </a:moveTo>
                  <a:cubicBezTo>
                    <a:pt x="1" y="1078"/>
                    <a:pt x="821" y="2080"/>
                    <a:pt x="1928" y="2080"/>
                  </a:cubicBezTo>
                  <a:cubicBezTo>
                    <a:pt x="3025" y="2080"/>
                    <a:pt x="3855" y="1078"/>
                    <a:pt x="3645" y="0"/>
                  </a:cubicBezTo>
                  <a:lnTo>
                    <a:pt x="3645" y="0"/>
                  </a:lnTo>
                  <a:cubicBezTo>
                    <a:pt x="3483" y="830"/>
                    <a:pt x="2768" y="1422"/>
                    <a:pt x="1928" y="1422"/>
                  </a:cubicBezTo>
                  <a:cubicBezTo>
                    <a:pt x="1088" y="1422"/>
                    <a:pt x="363" y="830"/>
                    <a:pt x="21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3620447" y="1530990"/>
              <a:ext cx="154649" cy="297645"/>
            </a:xfrm>
            <a:custGeom>
              <a:avLst/>
              <a:gdLst/>
              <a:ahLst/>
              <a:cxnLst/>
              <a:rect l="l" t="t" r="r" b="b"/>
              <a:pathLst>
                <a:path w="5906" h="11367" extrusionOk="0">
                  <a:moveTo>
                    <a:pt x="5681" y="1"/>
                  </a:moveTo>
                  <a:cubicBezTo>
                    <a:pt x="5608" y="1"/>
                    <a:pt x="5542" y="38"/>
                    <a:pt x="5505" y="105"/>
                  </a:cubicBezTo>
                  <a:cubicBezTo>
                    <a:pt x="5085" y="773"/>
                    <a:pt x="4589" y="1384"/>
                    <a:pt x="4027" y="1927"/>
                  </a:cubicBezTo>
                  <a:cubicBezTo>
                    <a:pt x="3187" y="2748"/>
                    <a:pt x="1842" y="3721"/>
                    <a:pt x="220" y="3721"/>
                  </a:cubicBezTo>
                  <a:cubicBezTo>
                    <a:pt x="215" y="3721"/>
                    <a:pt x="210" y="3720"/>
                    <a:pt x="206" y="3720"/>
                  </a:cubicBezTo>
                  <a:cubicBezTo>
                    <a:pt x="97" y="3720"/>
                    <a:pt x="1" y="3821"/>
                    <a:pt x="1" y="3931"/>
                  </a:cubicBezTo>
                  <a:lnTo>
                    <a:pt x="1" y="7432"/>
                  </a:lnTo>
                  <a:cubicBezTo>
                    <a:pt x="1" y="7556"/>
                    <a:pt x="106" y="7651"/>
                    <a:pt x="220" y="7651"/>
                  </a:cubicBezTo>
                  <a:cubicBezTo>
                    <a:pt x="1842" y="7651"/>
                    <a:pt x="3187" y="8624"/>
                    <a:pt x="4027" y="9445"/>
                  </a:cubicBezTo>
                  <a:cubicBezTo>
                    <a:pt x="4589" y="9989"/>
                    <a:pt x="5085" y="10599"/>
                    <a:pt x="5496" y="11257"/>
                  </a:cubicBezTo>
                  <a:cubicBezTo>
                    <a:pt x="5541" y="11332"/>
                    <a:pt x="5614" y="11366"/>
                    <a:pt x="5686" y="11366"/>
                  </a:cubicBezTo>
                  <a:cubicBezTo>
                    <a:pt x="5797" y="11366"/>
                    <a:pt x="5906" y="11286"/>
                    <a:pt x="5906" y="11153"/>
                  </a:cubicBezTo>
                  <a:lnTo>
                    <a:pt x="5906" y="220"/>
                  </a:lnTo>
                  <a:cubicBezTo>
                    <a:pt x="5906" y="115"/>
                    <a:pt x="5839" y="29"/>
                    <a:pt x="5744" y="10"/>
                  </a:cubicBezTo>
                  <a:cubicBezTo>
                    <a:pt x="5723" y="4"/>
                    <a:pt x="5702" y="1"/>
                    <a:pt x="568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3620447" y="1708603"/>
              <a:ext cx="154649" cy="120032"/>
            </a:xfrm>
            <a:custGeom>
              <a:avLst/>
              <a:gdLst/>
              <a:ahLst/>
              <a:cxnLst/>
              <a:rect l="l" t="t" r="r" b="b"/>
              <a:pathLst>
                <a:path w="5906" h="4584" extrusionOk="0">
                  <a:moveTo>
                    <a:pt x="1" y="0"/>
                  </a:moveTo>
                  <a:lnTo>
                    <a:pt x="1" y="649"/>
                  </a:lnTo>
                  <a:cubicBezTo>
                    <a:pt x="1" y="773"/>
                    <a:pt x="106" y="868"/>
                    <a:pt x="220" y="868"/>
                  </a:cubicBezTo>
                  <a:cubicBezTo>
                    <a:pt x="1842" y="868"/>
                    <a:pt x="3187" y="1841"/>
                    <a:pt x="4027" y="2662"/>
                  </a:cubicBezTo>
                  <a:cubicBezTo>
                    <a:pt x="4589" y="3206"/>
                    <a:pt x="5085" y="3816"/>
                    <a:pt x="5496" y="4474"/>
                  </a:cubicBezTo>
                  <a:cubicBezTo>
                    <a:pt x="5541" y="4549"/>
                    <a:pt x="5614" y="4583"/>
                    <a:pt x="5686" y="4583"/>
                  </a:cubicBezTo>
                  <a:cubicBezTo>
                    <a:pt x="5797" y="4583"/>
                    <a:pt x="5906" y="4503"/>
                    <a:pt x="5906" y="4370"/>
                  </a:cubicBezTo>
                  <a:lnTo>
                    <a:pt x="5906" y="3272"/>
                  </a:lnTo>
                  <a:cubicBezTo>
                    <a:pt x="5906" y="3368"/>
                    <a:pt x="5849" y="3454"/>
                    <a:pt x="5763" y="3482"/>
                  </a:cubicBezTo>
                  <a:cubicBezTo>
                    <a:pt x="5740" y="3489"/>
                    <a:pt x="5716" y="3492"/>
                    <a:pt x="5694" y="3492"/>
                  </a:cubicBezTo>
                  <a:cubicBezTo>
                    <a:pt x="5614" y="3492"/>
                    <a:pt x="5540" y="3454"/>
                    <a:pt x="5496" y="3387"/>
                  </a:cubicBezTo>
                  <a:cubicBezTo>
                    <a:pt x="5496" y="3377"/>
                    <a:pt x="4952" y="2900"/>
                    <a:pt x="4027" y="2004"/>
                  </a:cubicBezTo>
                  <a:cubicBezTo>
                    <a:pt x="3187" y="1183"/>
                    <a:pt x="1842" y="210"/>
                    <a:pt x="220" y="210"/>
                  </a:cubicBezTo>
                  <a:cubicBezTo>
                    <a:pt x="96" y="21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3763601" y="1508000"/>
              <a:ext cx="45981" cy="343521"/>
            </a:xfrm>
            <a:custGeom>
              <a:avLst/>
              <a:gdLst/>
              <a:ahLst/>
              <a:cxnLst/>
              <a:rect l="l" t="t" r="r" b="b"/>
              <a:pathLst>
                <a:path w="1756" h="13119" extrusionOk="0">
                  <a:moveTo>
                    <a:pt x="21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2908"/>
                  </a:lnTo>
                  <a:cubicBezTo>
                    <a:pt x="0" y="13023"/>
                    <a:pt x="105" y="13118"/>
                    <a:pt x="219" y="13118"/>
                  </a:cubicBezTo>
                  <a:lnTo>
                    <a:pt x="1536" y="13118"/>
                  </a:lnTo>
                  <a:cubicBezTo>
                    <a:pt x="1650" y="13118"/>
                    <a:pt x="1755" y="13023"/>
                    <a:pt x="1755" y="12908"/>
                  </a:cubicBezTo>
                  <a:lnTo>
                    <a:pt x="1755" y="220"/>
                  </a:lnTo>
                  <a:cubicBezTo>
                    <a:pt x="1755" y="96"/>
                    <a:pt x="1650" y="1"/>
                    <a:pt x="1536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3763601" y="1823005"/>
              <a:ext cx="45981" cy="28515"/>
            </a:xfrm>
            <a:custGeom>
              <a:avLst/>
              <a:gdLst/>
              <a:ahLst/>
              <a:cxnLst/>
              <a:rect l="l" t="t" r="r" b="b"/>
              <a:pathLst>
                <a:path w="1756" h="1089" extrusionOk="0">
                  <a:moveTo>
                    <a:pt x="0" y="1"/>
                  </a:moveTo>
                  <a:lnTo>
                    <a:pt x="0" y="869"/>
                  </a:lnTo>
                  <a:cubicBezTo>
                    <a:pt x="0" y="993"/>
                    <a:pt x="105" y="1088"/>
                    <a:pt x="219" y="1088"/>
                  </a:cubicBezTo>
                  <a:lnTo>
                    <a:pt x="1536" y="1088"/>
                  </a:lnTo>
                  <a:cubicBezTo>
                    <a:pt x="1650" y="1088"/>
                    <a:pt x="1755" y="993"/>
                    <a:pt x="1755" y="869"/>
                  </a:cubicBezTo>
                  <a:lnTo>
                    <a:pt x="1755" y="1"/>
                  </a:lnTo>
                  <a:cubicBezTo>
                    <a:pt x="1755" y="115"/>
                    <a:pt x="1650" y="220"/>
                    <a:pt x="1536" y="220"/>
                  </a:cubicBezTo>
                  <a:lnTo>
                    <a:pt x="219" y="220"/>
                  </a:lnTo>
                  <a:cubicBezTo>
                    <a:pt x="105" y="220"/>
                    <a:pt x="0" y="115"/>
                    <a:pt x="0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3534508" y="1628399"/>
              <a:ext cx="46007" cy="102959"/>
            </a:xfrm>
            <a:custGeom>
              <a:avLst/>
              <a:gdLst/>
              <a:ahLst/>
              <a:cxnLst/>
              <a:rect l="l" t="t" r="r" b="b"/>
              <a:pathLst>
                <a:path w="1757" h="3932" extrusionOk="0">
                  <a:moveTo>
                    <a:pt x="1098" y="1"/>
                  </a:moveTo>
                  <a:cubicBezTo>
                    <a:pt x="497" y="1"/>
                    <a:pt x="1" y="488"/>
                    <a:pt x="1" y="1089"/>
                  </a:cubicBezTo>
                  <a:lnTo>
                    <a:pt x="1" y="2834"/>
                  </a:lnTo>
                  <a:cubicBezTo>
                    <a:pt x="1" y="3445"/>
                    <a:pt x="497" y="3931"/>
                    <a:pt x="1098" y="3931"/>
                  </a:cubicBezTo>
                  <a:lnTo>
                    <a:pt x="1537" y="3931"/>
                  </a:lnTo>
                  <a:cubicBezTo>
                    <a:pt x="1661" y="3931"/>
                    <a:pt x="1756" y="3836"/>
                    <a:pt x="1756" y="3712"/>
                  </a:cubicBezTo>
                  <a:lnTo>
                    <a:pt x="1756" y="211"/>
                  </a:lnTo>
                  <a:cubicBezTo>
                    <a:pt x="1756" y="96"/>
                    <a:pt x="1661" y="1"/>
                    <a:pt x="1537" y="1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3534508" y="1633400"/>
              <a:ext cx="46007" cy="97958"/>
            </a:xfrm>
            <a:custGeom>
              <a:avLst/>
              <a:gdLst/>
              <a:ahLst/>
              <a:cxnLst/>
              <a:rect l="l" t="t" r="r" b="b"/>
              <a:pathLst>
                <a:path w="1757" h="3741" extrusionOk="0">
                  <a:moveTo>
                    <a:pt x="468" y="1"/>
                  </a:moveTo>
                  <a:lnTo>
                    <a:pt x="468" y="1"/>
                  </a:lnTo>
                  <a:cubicBezTo>
                    <a:pt x="182" y="211"/>
                    <a:pt x="1" y="545"/>
                    <a:pt x="1" y="898"/>
                  </a:cubicBezTo>
                  <a:lnTo>
                    <a:pt x="1" y="2643"/>
                  </a:lnTo>
                  <a:cubicBezTo>
                    <a:pt x="1" y="3254"/>
                    <a:pt x="497" y="3740"/>
                    <a:pt x="1098" y="3740"/>
                  </a:cubicBezTo>
                  <a:lnTo>
                    <a:pt x="1537" y="3740"/>
                  </a:lnTo>
                  <a:cubicBezTo>
                    <a:pt x="1661" y="3740"/>
                    <a:pt x="1756" y="3645"/>
                    <a:pt x="1756" y="3521"/>
                  </a:cubicBezTo>
                  <a:lnTo>
                    <a:pt x="1756" y="3082"/>
                  </a:lnTo>
                  <a:lnTo>
                    <a:pt x="1098" y="3082"/>
                  </a:lnTo>
                  <a:cubicBezTo>
                    <a:pt x="736" y="3082"/>
                    <a:pt x="440" y="2786"/>
                    <a:pt x="440" y="2433"/>
                  </a:cubicBezTo>
                  <a:lnTo>
                    <a:pt x="440" y="239"/>
                  </a:lnTo>
                  <a:cubicBezTo>
                    <a:pt x="440" y="163"/>
                    <a:pt x="449" y="77"/>
                    <a:pt x="468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3574728" y="1628163"/>
              <a:ext cx="57240" cy="103195"/>
            </a:xfrm>
            <a:custGeom>
              <a:avLst/>
              <a:gdLst/>
              <a:ahLst/>
              <a:cxnLst/>
              <a:rect l="l" t="t" r="r" b="b"/>
              <a:pathLst>
                <a:path w="2186" h="3941" extrusionOk="0">
                  <a:moveTo>
                    <a:pt x="1" y="0"/>
                  </a:moveTo>
                  <a:lnTo>
                    <a:pt x="1" y="3940"/>
                  </a:lnTo>
                  <a:lnTo>
                    <a:pt x="2186" y="394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3574728" y="1714102"/>
              <a:ext cx="57240" cy="17256"/>
            </a:xfrm>
            <a:custGeom>
              <a:avLst/>
              <a:gdLst/>
              <a:ahLst/>
              <a:cxnLst/>
              <a:rect l="l" t="t" r="r" b="b"/>
              <a:pathLst>
                <a:path w="2186" h="659" extrusionOk="0">
                  <a:moveTo>
                    <a:pt x="1" y="0"/>
                  </a:moveTo>
                  <a:lnTo>
                    <a:pt x="1" y="658"/>
                  </a:lnTo>
                  <a:lnTo>
                    <a:pt x="2186" y="658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3574728" y="1731332"/>
              <a:ext cx="57240" cy="91700"/>
            </a:xfrm>
            <a:custGeom>
              <a:avLst/>
              <a:gdLst/>
              <a:ahLst/>
              <a:cxnLst/>
              <a:rect l="l" t="t" r="r" b="b"/>
              <a:pathLst>
                <a:path w="2186" h="3502" extrusionOk="0">
                  <a:moveTo>
                    <a:pt x="1" y="0"/>
                  </a:moveTo>
                  <a:lnTo>
                    <a:pt x="1" y="3282"/>
                  </a:lnTo>
                  <a:cubicBezTo>
                    <a:pt x="1" y="3406"/>
                    <a:pt x="96" y="3502"/>
                    <a:pt x="220" y="3502"/>
                  </a:cubicBezTo>
                  <a:lnTo>
                    <a:pt x="1088" y="3502"/>
                  </a:lnTo>
                  <a:cubicBezTo>
                    <a:pt x="1193" y="3502"/>
                    <a:pt x="1279" y="3435"/>
                    <a:pt x="1308" y="3339"/>
                  </a:cubicBezTo>
                  <a:lnTo>
                    <a:pt x="2186" y="0"/>
                  </a:ln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3870514" y="1674118"/>
              <a:ext cx="32496" cy="11521"/>
            </a:xfrm>
            <a:custGeom>
              <a:avLst/>
              <a:gdLst/>
              <a:ahLst/>
              <a:cxnLst/>
              <a:rect l="l" t="t" r="r" b="b"/>
              <a:pathLst>
                <a:path w="1241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954" y="440"/>
                  </a:lnTo>
                  <a:cubicBezTo>
                    <a:pt x="1240" y="440"/>
                    <a:pt x="1240" y="1"/>
                    <a:pt x="954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3848781" y="1609493"/>
              <a:ext cx="27232" cy="23436"/>
            </a:xfrm>
            <a:custGeom>
              <a:avLst/>
              <a:gdLst/>
              <a:ahLst/>
              <a:cxnLst/>
              <a:rect l="l" t="t" r="r" b="b"/>
              <a:pathLst>
                <a:path w="1040" h="895" extrusionOk="0">
                  <a:moveTo>
                    <a:pt x="741" y="0"/>
                  </a:moveTo>
                  <a:cubicBezTo>
                    <a:pt x="695" y="0"/>
                    <a:pt x="646" y="17"/>
                    <a:pt x="601" y="55"/>
                  </a:cubicBezTo>
                  <a:lnTo>
                    <a:pt x="134" y="523"/>
                  </a:lnTo>
                  <a:cubicBezTo>
                    <a:pt x="0" y="656"/>
                    <a:pt x="96" y="885"/>
                    <a:pt x="286" y="895"/>
                  </a:cubicBezTo>
                  <a:cubicBezTo>
                    <a:pt x="353" y="895"/>
                    <a:pt x="401" y="866"/>
                    <a:pt x="449" y="828"/>
                  </a:cubicBezTo>
                  <a:lnTo>
                    <a:pt x="906" y="360"/>
                  </a:lnTo>
                  <a:cubicBezTo>
                    <a:pt x="1040" y="198"/>
                    <a:pt x="903" y="0"/>
                    <a:pt x="74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3848231" y="1726618"/>
              <a:ext cx="27808" cy="23724"/>
            </a:xfrm>
            <a:custGeom>
              <a:avLst/>
              <a:gdLst/>
              <a:ahLst/>
              <a:cxnLst/>
              <a:rect l="l" t="t" r="r" b="b"/>
              <a:pathLst>
                <a:path w="1062" h="906" extrusionOk="0">
                  <a:moveTo>
                    <a:pt x="317" y="1"/>
                  </a:moveTo>
                  <a:cubicBezTo>
                    <a:pt x="146" y="1"/>
                    <a:pt x="0" y="219"/>
                    <a:pt x="155" y="381"/>
                  </a:cubicBezTo>
                  <a:lnTo>
                    <a:pt x="622" y="839"/>
                  </a:lnTo>
                  <a:cubicBezTo>
                    <a:pt x="660" y="886"/>
                    <a:pt x="718" y="905"/>
                    <a:pt x="775" y="905"/>
                  </a:cubicBezTo>
                  <a:cubicBezTo>
                    <a:pt x="966" y="905"/>
                    <a:pt x="1061" y="667"/>
                    <a:pt x="927" y="533"/>
                  </a:cubicBezTo>
                  <a:lnTo>
                    <a:pt x="470" y="66"/>
                  </a:lnTo>
                  <a:cubicBezTo>
                    <a:pt x="421" y="20"/>
                    <a:pt x="368" y="1"/>
                    <a:pt x="317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5" name="Google Shape;4285;p45"/>
          <p:cNvGrpSpPr/>
          <p:nvPr/>
        </p:nvGrpSpPr>
        <p:grpSpPr>
          <a:xfrm>
            <a:off x="9872006" y="1713715"/>
            <a:ext cx="400302" cy="508895"/>
            <a:chOff x="7147436" y="1502999"/>
            <a:chExt cx="279054" cy="354754"/>
          </a:xfrm>
        </p:grpSpPr>
        <p:sp>
          <p:nvSpPr>
            <p:cNvPr id="4286" name="Google Shape;4286;p45"/>
            <p:cNvSpPr/>
            <p:nvPr/>
          </p:nvSpPr>
          <p:spPr>
            <a:xfrm>
              <a:off x="7147436" y="1745576"/>
              <a:ext cx="279054" cy="112177"/>
            </a:xfrm>
            <a:custGeom>
              <a:avLst/>
              <a:gdLst/>
              <a:ahLst/>
              <a:cxnLst/>
              <a:rect l="l" t="t" r="r" b="b"/>
              <a:pathLst>
                <a:path w="10657" h="4284" extrusionOk="0">
                  <a:moveTo>
                    <a:pt x="3234" y="0"/>
                  </a:moveTo>
                  <a:lnTo>
                    <a:pt x="954" y="668"/>
                  </a:lnTo>
                  <a:cubicBezTo>
                    <a:pt x="391" y="840"/>
                    <a:pt x="0" y="1355"/>
                    <a:pt x="0" y="1946"/>
                  </a:cubicBezTo>
                  <a:lnTo>
                    <a:pt x="0" y="3616"/>
                  </a:lnTo>
                  <a:cubicBezTo>
                    <a:pt x="0" y="3988"/>
                    <a:pt x="296" y="4284"/>
                    <a:pt x="668" y="4284"/>
                  </a:cubicBezTo>
                  <a:lnTo>
                    <a:pt x="9989" y="4284"/>
                  </a:lnTo>
                  <a:cubicBezTo>
                    <a:pt x="10361" y="4284"/>
                    <a:pt x="10656" y="3988"/>
                    <a:pt x="10656" y="3616"/>
                  </a:cubicBezTo>
                  <a:lnTo>
                    <a:pt x="10656" y="1946"/>
                  </a:lnTo>
                  <a:cubicBezTo>
                    <a:pt x="10656" y="1355"/>
                    <a:pt x="10265" y="840"/>
                    <a:pt x="9702" y="668"/>
                  </a:cubicBezTo>
                  <a:lnTo>
                    <a:pt x="7422" y="0"/>
                  </a:lnTo>
                  <a:lnTo>
                    <a:pt x="5696" y="1155"/>
                  </a:lnTo>
                  <a:cubicBezTo>
                    <a:pt x="5586" y="1226"/>
                    <a:pt x="5457" y="1262"/>
                    <a:pt x="5328" y="1262"/>
                  </a:cubicBezTo>
                  <a:cubicBezTo>
                    <a:pt x="5199" y="1262"/>
                    <a:pt x="5071" y="1226"/>
                    <a:pt x="4961" y="1155"/>
                  </a:cubicBezTo>
                  <a:lnTo>
                    <a:pt x="3234" y="0"/>
                  </a:ln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7187892" y="1694856"/>
              <a:ext cx="197618" cy="104688"/>
            </a:xfrm>
            <a:custGeom>
              <a:avLst/>
              <a:gdLst/>
              <a:ahLst/>
              <a:cxnLst/>
              <a:rect l="l" t="t" r="r" b="b"/>
              <a:pathLst>
                <a:path w="7547" h="3998" extrusionOk="0">
                  <a:moveTo>
                    <a:pt x="1336" y="1"/>
                  </a:moveTo>
                  <a:cubicBezTo>
                    <a:pt x="602" y="1"/>
                    <a:pt x="1" y="602"/>
                    <a:pt x="1" y="1336"/>
                  </a:cubicBezTo>
                  <a:cubicBezTo>
                    <a:pt x="1" y="2805"/>
                    <a:pt x="1193" y="3998"/>
                    <a:pt x="2662" y="3998"/>
                  </a:cubicBezTo>
                  <a:lnTo>
                    <a:pt x="4885" y="3998"/>
                  </a:lnTo>
                  <a:cubicBezTo>
                    <a:pt x="6354" y="3998"/>
                    <a:pt x="7547" y="2805"/>
                    <a:pt x="7547" y="1336"/>
                  </a:cubicBezTo>
                  <a:cubicBezTo>
                    <a:pt x="7547" y="602"/>
                    <a:pt x="6955" y="10"/>
                    <a:pt x="6221" y="1"/>
                  </a:cubicBez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7206876" y="1712348"/>
              <a:ext cx="159912" cy="66274"/>
            </a:xfrm>
            <a:custGeom>
              <a:avLst/>
              <a:gdLst/>
              <a:ahLst/>
              <a:cxnLst/>
              <a:rect l="l" t="t" r="r" b="b"/>
              <a:pathLst>
                <a:path w="6107" h="2531" extrusionOk="0">
                  <a:moveTo>
                    <a:pt x="668" y="0"/>
                  </a:moveTo>
                  <a:cubicBezTo>
                    <a:pt x="191" y="0"/>
                    <a:pt x="1" y="630"/>
                    <a:pt x="401" y="897"/>
                  </a:cubicBezTo>
                  <a:lnTo>
                    <a:pt x="2691" y="2424"/>
                  </a:lnTo>
                  <a:cubicBezTo>
                    <a:pt x="2801" y="2495"/>
                    <a:pt x="2929" y="2531"/>
                    <a:pt x="3058" y="2531"/>
                  </a:cubicBezTo>
                  <a:cubicBezTo>
                    <a:pt x="3187" y="2531"/>
                    <a:pt x="3316" y="2495"/>
                    <a:pt x="3426" y="2424"/>
                  </a:cubicBezTo>
                  <a:lnTo>
                    <a:pt x="5715" y="897"/>
                  </a:lnTo>
                  <a:cubicBezTo>
                    <a:pt x="6106" y="630"/>
                    <a:pt x="5925" y="0"/>
                    <a:pt x="5438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7232118" y="1700852"/>
              <a:ext cx="109689" cy="77769"/>
            </a:xfrm>
            <a:custGeom>
              <a:avLst/>
              <a:gdLst/>
              <a:ahLst/>
              <a:cxnLst/>
              <a:rect l="l" t="t" r="r" b="b"/>
              <a:pathLst>
                <a:path w="4189" h="2970" extrusionOk="0">
                  <a:moveTo>
                    <a:pt x="544" y="1"/>
                  </a:moveTo>
                  <a:lnTo>
                    <a:pt x="544" y="1050"/>
                  </a:lnTo>
                  <a:cubicBezTo>
                    <a:pt x="544" y="1346"/>
                    <a:pt x="344" y="1603"/>
                    <a:pt x="67" y="1689"/>
                  </a:cubicBezTo>
                  <a:lnTo>
                    <a:pt x="0" y="1708"/>
                  </a:lnTo>
                  <a:lnTo>
                    <a:pt x="1727" y="2863"/>
                  </a:lnTo>
                  <a:cubicBezTo>
                    <a:pt x="1837" y="2934"/>
                    <a:pt x="1965" y="2970"/>
                    <a:pt x="2094" y="2970"/>
                  </a:cubicBezTo>
                  <a:cubicBezTo>
                    <a:pt x="2223" y="2970"/>
                    <a:pt x="2352" y="2934"/>
                    <a:pt x="2462" y="2863"/>
                  </a:cubicBezTo>
                  <a:lnTo>
                    <a:pt x="4188" y="1708"/>
                  </a:lnTo>
                  <a:lnTo>
                    <a:pt x="4121" y="1689"/>
                  </a:lnTo>
                  <a:cubicBezTo>
                    <a:pt x="3845" y="1603"/>
                    <a:pt x="3644" y="1346"/>
                    <a:pt x="3644" y="1050"/>
                  </a:cubicBezTo>
                  <a:lnTo>
                    <a:pt x="364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0" name="Google Shape;4290;p45"/>
            <p:cNvSpPr/>
            <p:nvPr/>
          </p:nvSpPr>
          <p:spPr>
            <a:xfrm>
              <a:off x="7246101" y="1700852"/>
              <a:ext cx="81462" cy="23121"/>
            </a:xfrm>
            <a:custGeom>
              <a:avLst/>
              <a:gdLst/>
              <a:ahLst/>
              <a:cxnLst/>
              <a:rect l="l" t="t" r="r" b="b"/>
              <a:pathLst>
                <a:path w="3111" h="883" extrusionOk="0">
                  <a:moveTo>
                    <a:pt x="0" y="1"/>
                  </a:moveTo>
                  <a:lnTo>
                    <a:pt x="0" y="497"/>
                  </a:lnTo>
                  <a:cubicBezTo>
                    <a:pt x="487" y="754"/>
                    <a:pt x="1021" y="883"/>
                    <a:pt x="1555" y="883"/>
                  </a:cubicBezTo>
                  <a:cubicBezTo>
                    <a:pt x="2090" y="883"/>
                    <a:pt x="2624" y="754"/>
                    <a:pt x="3110" y="497"/>
                  </a:cubicBezTo>
                  <a:lnTo>
                    <a:pt x="3110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45"/>
            <p:cNvSpPr/>
            <p:nvPr/>
          </p:nvSpPr>
          <p:spPr>
            <a:xfrm>
              <a:off x="7189149" y="1543716"/>
              <a:ext cx="190627" cy="168658"/>
            </a:xfrm>
            <a:custGeom>
              <a:avLst/>
              <a:gdLst/>
              <a:ahLst/>
              <a:cxnLst/>
              <a:rect l="l" t="t" r="r" b="b"/>
              <a:pathLst>
                <a:path w="7280" h="6441" extrusionOk="0">
                  <a:moveTo>
                    <a:pt x="6621" y="1"/>
                  </a:moveTo>
                  <a:lnTo>
                    <a:pt x="849" y="449"/>
                  </a:lnTo>
                  <a:lnTo>
                    <a:pt x="849" y="2672"/>
                  </a:lnTo>
                  <a:lnTo>
                    <a:pt x="735" y="2672"/>
                  </a:lnTo>
                  <a:cubicBezTo>
                    <a:pt x="0" y="2672"/>
                    <a:pt x="0" y="3779"/>
                    <a:pt x="735" y="3779"/>
                  </a:cubicBezTo>
                  <a:lnTo>
                    <a:pt x="859" y="3779"/>
                  </a:lnTo>
                  <a:cubicBezTo>
                    <a:pt x="973" y="5277"/>
                    <a:pt x="2223" y="6440"/>
                    <a:pt x="3730" y="6440"/>
                  </a:cubicBezTo>
                  <a:cubicBezTo>
                    <a:pt x="5238" y="6440"/>
                    <a:pt x="6488" y="5277"/>
                    <a:pt x="6602" y="3779"/>
                  </a:cubicBezTo>
                  <a:lnTo>
                    <a:pt x="6726" y="3779"/>
                  </a:lnTo>
                  <a:cubicBezTo>
                    <a:pt x="7031" y="3779"/>
                    <a:pt x="7279" y="3531"/>
                    <a:pt x="7279" y="3225"/>
                  </a:cubicBezTo>
                  <a:cubicBezTo>
                    <a:pt x="7279" y="2920"/>
                    <a:pt x="7031" y="2672"/>
                    <a:pt x="6726" y="2672"/>
                  </a:cubicBezTo>
                  <a:lnTo>
                    <a:pt x="6621" y="2672"/>
                  </a:lnTo>
                  <a:lnTo>
                    <a:pt x="6621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192893" y="1549713"/>
              <a:ext cx="146400" cy="162635"/>
            </a:xfrm>
            <a:custGeom>
              <a:avLst/>
              <a:gdLst/>
              <a:ahLst/>
              <a:cxnLst/>
              <a:rect l="l" t="t" r="r" b="b"/>
              <a:pathLst>
                <a:path w="5591" h="6211" extrusionOk="0">
                  <a:moveTo>
                    <a:pt x="5591" y="1"/>
                  </a:moveTo>
                  <a:lnTo>
                    <a:pt x="697" y="220"/>
                  </a:lnTo>
                  <a:lnTo>
                    <a:pt x="697" y="2443"/>
                  </a:lnTo>
                  <a:lnTo>
                    <a:pt x="621" y="2443"/>
                  </a:lnTo>
                  <a:cubicBezTo>
                    <a:pt x="614" y="2443"/>
                    <a:pt x="608" y="2443"/>
                    <a:pt x="601" y="2443"/>
                  </a:cubicBezTo>
                  <a:cubicBezTo>
                    <a:pt x="314" y="2443"/>
                    <a:pt x="76" y="2650"/>
                    <a:pt x="39" y="2939"/>
                  </a:cubicBezTo>
                  <a:cubicBezTo>
                    <a:pt x="0" y="3264"/>
                    <a:pt x="258" y="3550"/>
                    <a:pt x="592" y="3550"/>
                  </a:cubicBezTo>
                  <a:lnTo>
                    <a:pt x="706" y="3550"/>
                  </a:lnTo>
                  <a:cubicBezTo>
                    <a:pt x="810" y="5072"/>
                    <a:pt x="2090" y="6210"/>
                    <a:pt x="3566" y="6210"/>
                  </a:cubicBezTo>
                  <a:cubicBezTo>
                    <a:pt x="3718" y="6210"/>
                    <a:pt x="3871" y="6198"/>
                    <a:pt x="4026" y="6173"/>
                  </a:cubicBezTo>
                  <a:cubicBezTo>
                    <a:pt x="2624" y="5944"/>
                    <a:pt x="1594" y="4742"/>
                    <a:pt x="1594" y="3330"/>
                  </a:cubicBezTo>
                  <a:lnTo>
                    <a:pt x="1594" y="1556"/>
                  </a:lnTo>
                  <a:cubicBezTo>
                    <a:pt x="1594" y="1060"/>
                    <a:pt x="1994" y="659"/>
                    <a:pt x="2481" y="659"/>
                  </a:cubicBezTo>
                  <a:lnTo>
                    <a:pt x="5142" y="659"/>
                  </a:lnTo>
                  <a:cubicBezTo>
                    <a:pt x="5391" y="659"/>
                    <a:pt x="5591" y="459"/>
                    <a:pt x="5591" y="220"/>
                  </a:cubicBezTo>
                  <a:lnTo>
                    <a:pt x="559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246101" y="1613604"/>
              <a:ext cx="11757" cy="17334"/>
            </a:xfrm>
            <a:custGeom>
              <a:avLst/>
              <a:gdLst/>
              <a:ahLst/>
              <a:cxnLst/>
              <a:rect l="l" t="t" r="r" b="b"/>
              <a:pathLst>
                <a:path w="449" h="662" extrusionOk="0">
                  <a:moveTo>
                    <a:pt x="225" y="1"/>
                  </a:moveTo>
                  <a:cubicBezTo>
                    <a:pt x="113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66"/>
                    <a:pt x="105" y="661"/>
                    <a:pt x="229" y="661"/>
                  </a:cubicBezTo>
                  <a:cubicBezTo>
                    <a:pt x="353" y="661"/>
                    <a:pt x="449" y="566"/>
                    <a:pt x="449" y="442"/>
                  </a:cubicBezTo>
                  <a:lnTo>
                    <a:pt x="449" y="223"/>
                  </a:lnTo>
                  <a:cubicBezTo>
                    <a:pt x="449" y="75"/>
                    <a:pt x="337" y="1"/>
                    <a:pt x="2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4" name="Google Shape;4294;p45"/>
            <p:cNvSpPr/>
            <p:nvPr/>
          </p:nvSpPr>
          <p:spPr>
            <a:xfrm>
              <a:off x="7316041" y="161360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66"/>
                    <a:pt x="96" y="661"/>
                    <a:pt x="220" y="661"/>
                  </a:cubicBezTo>
                  <a:cubicBezTo>
                    <a:pt x="344" y="661"/>
                    <a:pt x="439" y="566"/>
                    <a:pt x="439" y="442"/>
                  </a:cubicBezTo>
                  <a:lnTo>
                    <a:pt x="439" y="223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45"/>
            <p:cNvSpPr/>
            <p:nvPr/>
          </p:nvSpPr>
          <p:spPr>
            <a:xfrm>
              <a:off x="7238115" y="1593834"/>
              <a:ext cx="28097" cy="13878"/>
            </a:xfrm>
            <a:custGeom>
              <a:avLst/>
              <a:gdLst/>
              <a:ahLst/>
              <a:cxnLst/>
              <a:rect l="l" t="t" r="r" b="b"/>
              <a:pathLst>
                <a:path w="1073" h="530" extrusionOk="0">
                  <a:moveTo>
                    <a:pt x="759" y="1"/>
                  </a:moveTo>
                  <a:cubicBezTo>
                    <a:pt x="745" y="1"/>
                    <a:pt x="731" y="2"/>
                    <a:pt x="716" y="4"/>
                  </a:cubicBezTo>
                  <a:lnTo>
                    <a:pt x="267" y="90"/>
                  </a:lnTo>
                  <a:cubicBezTo>
                    <a:pt x="0" y="138"/>
                    <a:pt x="38" y="529"/>
                    <a:pt x="305" y="529"/>
                  </a:cubicBezTo>
                  <a:lnTo>
                    <a:pt x="353" y="529"/>
                  </a:lnTo>
                  <a:lnTo>
                    <a:pt x="792" y="443"/>
                  </a:lnTo>
                  <a:cubicBezTo>
                    <a:pt x="1072" y="389"/>
                    <a:pt x="1010" y="1"/>
                    <a:pt x="75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7307767" y="1594044"/>
              <a:ext cx="27782" cy="13904"/>
            </a:xfrm>
            <a:custGeom>
              <a:avLst/>
              <a:gdLst/>
              <a:ahLst/>
              <a:cxnLst/>
              <a:rect l="l" t="t" r="r" b="b"/>
              <a:pathLst>
                <a:path w="1061" h="531" extrusionOk="0">
                  <a:moveTo>
                    <a:pt x="305" y="1"/>
                  </a:moveTo>
                  <a:cubicBezTo>
                    <a:pt x="60" y="1"/>
                    <a:pt x="0" y="391"/>
                    <a:pt x="269" y="445"/>
                  </a:cubicBezTo>
                  <a:lnTo>
                    <a:pt x="717" y="521"/>
                  </a:lnTo>
                  <a:lnTo>
                    <a:pt x="755" y="521"/>
                  </a:lnTo>
                  <a:lnTo>
                    <a:pt x="755" y="531"/>
                  </a:lnTo>
                  <a:cubicBezTo>
                    <a:pt x="1032" y="531"/>
                    <a:pt x="1061" y="140"/>
                    <a:pt x="803" y="92"/>
                  </a:cubicBezTo>
                  <a:lnTo>
                    <a:pt x="355" y="6"/>
                  </a:lnTo>
                  <a:cubicBezTo>
                    <a:pt x="337" y="3"/>
                    <a:pt x="321" y="1"/>
                    <a:pt x="30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7211380" y="1502999"/>
              <a:ext cx="174392" cy="52501"/>
            </a:xfrm>
            <a:custGeom>
              <a:avLst/>
              <a:gdLst/>
              <a:ahLst/>
              <a:cxnLst/>
              <a:rect l="l" t="t" r="r" b="b"/>
              <a:pathLst>
                <a:path w="6660" h="2005" extrusionOk="0">
                  <a:moveTo>
                    <a:pt x="1994" y="1"/>
                  </a:moveTo>
                  <a:cubicBezTo>
                    <a:pt x="888" y="1"/>
                    <a:pt x="0" y="898"/>
                    <a:pt x="0" y="2004"/>
                  </a:cubicBezTo>
                  <a:lnTo>
                    <a:pt x="4656" y="2004"/>
                  </a:lnTo>
                  <a:cubicBezTo>
                    <a:pt x="5667" y="2004"/>
                    <a:pt x="6516" y="1251"/>
                    <a:pt x="6640" y="259"/>
                  </a:cubicBezTo>
                  <a:cubicBezTo>
                    <a:pt x="6659" y="125"/>
                    <a:pt x="6554" y="1"/>
                    <a:pt x="642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7257832" y="1502999"/>
              <a:ext cx="127940" cy="40744"/>
            </a:xfrm>
            <a:custGeom>
              <a:avLst/>
              <a:gdLst/>
              <a:ahLst/>
              <a:cxnLst/>
              <a:rect l="l" t="t" r="r" b="b"/>
              <a:pathLst>
                <a:path w="4886" h="1556" extrusionOk="0">
                  <a:moveTo>
                    <a:pt x="745" y="1"/>
                  </a:moveTo>
                  <a:cubicBezTo>
                    <a:pt x="430" y="259"/>
                    <a:pt x="192" y="602"/>
                    <a:pt x="77" y="993"/>
                  </a:cubicBezTo>
                  <a:cubicBezTo>
                    <a:pt x="1" y="1279"/>
                    <a:pt x="220" y="1556"/>
                    <a:pt x="506" y="1556"/>
                  </a:cubicBezTo>
                  <a:lnTo>
                    <a:pt x="4141" y="1556"/>
                  </a:lnTo>
                  <a:cubicBezTo>
                    <a:pt x="4542" y="1232"/>
                    <a:pt x="4809" y="764"/>
                    <a:pt x="4866" y="249"/>
                  </a:cubicBezTo>
                  <a:cubicBezTo>
                    <a:pt x="4885" y="115"/>
                    <a:pt x="4780" y="1"/>
                    <a:pt x="4647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7252097" y="1782262"/>
              <a:ext cx="11521" cy="75491"/>
            </a:xfrm>
            <a:custGeom>
              <a:avLst/>
              <a:gdLst/>
              <a:ahLst/>
              <a:cxnLst/>
              <a:rect l="l" t="t" r="r" b="b"/>
              <a:pathLst>
                <a:path w="440" h="2883" extrusionOk="0">
                  <a:moveTo>
                    <a:pt x="235" y="1"/>
                  </a:moveTo>
                  <a:cubicBezTo>
                    <a:pt x="230" y="1"/>
                    <a:pt x="225" y="1"/>
                    <a:pt x="220" y="2"/>
                  </a:cubicBezTo>
                  <a:cubicBezTo>
                    <a:pt x="96" y="2"/>
                    <a:pt x="0" y="97"/>
                    <a:pt x="0" y="221"/>
                  </a:cubicBezTo>
                  <a:lnTo>
                    <a:pt x="0" y="2883"/>
                  </a:lnTo>
                  <a:lnTo>
                    <a:pt x="439" y="2883"/>
                  </a:lnTo>
                  <a:lnTo>
                    <a:pt x="439" y="221"/>
                  </a:lnTo>
                  <a:cubicBezTo>
                    <a:pt x="439" y="102"/>
                    <a:pt x="352" y="1"/>
                    <a:pt x="23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7310045" y="1782262"/>
              <a:ext cx="11783" cy="75491"/>
            </a:xfrm>
            <a:custGeom>
              <a:avLst/>
              <a:gdLst/>
              <a:ahLst/>
              <a:cxnLst/>
              <a:rect l="l" t="t" r="r" b="b"/>
              <a:pathLst>
                <a:path w="450" h="2883" extrusionOk="0">
                  <a:moveTo>
                    <a:pt x="244" y="1"/>
                  </a:moveTo>
                  <a:cubicBezTo>
                    <a:pt x="239" y="1"/>
                    <a:pt x="235" y="1"/>
                    <a:pt x="230" y="2"/>
                  </a:cubicBezTo>
                  <a:cubicBezTo>
                    <a:pt x="106" y="2"/>
                    <a:pt x="1" y="97"/>
                    <a:pt x="1" y="221"/>
                  </a:cubicBezTo>
                  <a:lnTo>
                    <a:pt x="1" y="2883"/>
                  </a:lnTo>
                  <a:lnTo>
                    <a:pt x="449" y="2883"/>
                  </a:lnTo>
                  <a:lnTo>
                    <a:pt x="449" y="221"/>
                  </a:lnTo>
                  <a:cubicBezTo>
                    <a:pt x="449" y="102"/>
                    <a:pt x="353" y="1"/>
                    <a:pt x="24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7260896" y="1654112"/>
              <a:ext cx="51872" cy="17570"/>
            </a:xfrm>
            <a:custGeom>
              <a:avLst/>
              <a:gdLst/>
              <a:ahLst/>
              <a:cxnLst/>
              <a:rect l="l" t="t" r="r" b="b"/>
              <a:pathLst>
                <a:path w="1981" h="671" extrusionOk="0">
                  <a:moveTo>
                    <a:pt x="331" y="0"/>
                  </a:moveTo>
                  <a:cubicBezTo>
                    <a:pt x="155" y="0"/>
                    <a:pt x="1" y="229"/>
                    <a:pt x="170" y="383"/>
                  </a:cubicBezTo>
                  <a:cubicBezTo>
                    <a:pt x="389" y="574"/>
                    <a:pt x="668" y="670"/>
                    <a:pt x="950" y="670"/>
                  </a:cubicBezTo>
                  <a:cubicBezTo>
                    <a:pt x="964" y="670"/>
                    <a:pt x="977" y="670"/>
                    <a:pt x="990" y="669"/>
                  </a:cubicBezTo>
                  <a:cubicBezTo>
                    <a:pt x="1004" y="670"/>
                    <a:pt x="1018" y="670"/>
                    <a:pt x="1032" y="670"/>
                  </a:cubicBezTo>
                  <a:cubicBezTo>
                    <a:pt x="1322" y="670"/>
                    <a:pt x="1592" y="574"/>
                    <a:pt x="1811" y="383"/>
                  </a:cubicBezTo>
                  <a:cubicBezTo>
                    <a:pt x="1980" y="229"/>
                    <a:pt x="1832" y="0"/>
                    <a:pt x="1658" y="0"/>
                  </a:cubicBezTo>
                  <a:cubicBezTo>
                    <a:pt x="1607" y="0"/>
                    <a:pt x="1554" y="20"/>
                    <a:pt x="1506" y="68"/>
                  </a:cubicBezTo>
                  <a:cubicBezTo>
                    <a:pt x="1353" y="173"/>
                    <a:pt x="1174" y="226"/>
                    <a:pt x="995" y="226"/>
                  </a:cubicBezTo>
                  <a:cubicBezTo>
                    <a:pt x="816" y="226"/>
                    <a:pt x="637" y="173"/>
                    <a:pt x="485" y="68"/>
                  </a:cubicBezTo>
                  <a:cubicBezTo>
                    <a:pt x="437" y="20"/>
                    <a:pt x="383" y="0"/>
                    <a:pt x="33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2" name="Google Shape;4302;p45"/>
          <p:cNvGrpSpPr/>
          <p:nvPr/>
        </p:nvGrpSpPr>
        <p:grpSpPr>
          <a:xfrm>
            <a:off x="10525616" y="2388035"/>
            <a:ext cx="397072" cy="508971"/>
            <a:chOff x="7603081" y="1973072"/>
            <a:chExt cx="276802" cy="354807"/>
          </a:xfrm>
        </p:grpSpPr>
        <p:sp>
          <p:nvSpPr>
            <p:cNvPr id="4303" name="Google Shape;4303;p45"/>
            <p:cNvSpPr/>
            <p:nvPr/>
          </p:nvSpPr>
          <p:spPr>
            <a:xfrm>
              <a:off x="7603081" y="2189465"/>
              <a:ext cx="276802" cy="138414"/>
            </a:xfrm>
            <a:custGeom>
              <a:avLst/>
              <a:gdLst/>
              <a:ahLst/>
              <a:cxnLst/>
              <a:rect l="l" t="t" r="r" b="b"/>
              <a:pathLst>
                <a:path w="10571" h="5286" extrusionOk="0">
                  <a:moveTo>
                    <a:pt x="3081" y="1"/>
                  </a:moveTo>
                  <a:cubicBezTo>
                    <a:pt x="2967" y="1"/>
                    <a:pt x="2862" y="96"/>
                    <a:pt x="2862" y="220"/>
                  </a:cubicBezTo>
                  <a:lnTo>
                    <a:pt x="2862" y="1269"/>
                  </a:lnTo>
                  <a:cubicBezTo>
                    <a:pt x="2862" y="1565"/>
                    <a:pt x="2671" y="1823"/>
                    <a:pt x="2395" y="1909"/>
                  </a:cubicBezTo>
                  <a:lnTo>
                    <a:pt x="935" y="2357"/>
                  </a:lnTo>
                  <a:cubicBezTo>
                    <a:pt x="382" y="2529"/>
                    <a:pt x="0" y="3034"/>
                    <a:pt x="0" y="3616"/>
                  </a:cubicBezTo>
                  <a:lnTo>
                    <a:pt x="0" y="4627"/>
                  </a:lnTo>
                  <a:cubicBezTo>
                    <a:pt x="0" y="4990"/>
                    <a:pt x="296" y="5286"/>
                    <a:pt x="658" y="5286"/>
                  </a:cubicBezTo>
                  <a:lnTo>
                    <a:pt x="9912" y="5286"/>
                  </a:lnTo>
                  <a:cubicBezTo>
                    <a:pt x="10275" y="5286"/>
                    <a:pt x="10570" y="4990"/>
                    <a:pt x="10570" y="4627"/>
                  </a:cubicBezTo>
                  <a:lnTo>
                    <a:pt x="10570" y="3616"/>
                  </a:lnTo>
                  <a:cubicBezTo>
                    <a:pt x="10570" y="3034"/>
                    <a:pt x="10198" y="2529"/>
                    <a:pt x="9645" y="2357"/>
                  </a:cubicBezTo>
                  <a:lnTo>
                    <a:pt x="8176" y="1909"/>
                  </a:lnTo>
                  <a:cubicBezTo>
                    <a:pt x="7899" y="1823"/>
                    <a:pt x="7708" y="1565"/>
                    <a:pt x="7708" y="1269"/>
                  </a:cubicBezTo>
                  <a:lnTo>
                    <a:pt x="7708" y="220"/>
                  </a:lnTo>
                  <a:cubicBezTo>
                    <a:pt x="7708" y="96"/>
                    <a:pt x="7613" y="1"/>
                    <a:pt x="7489" y="1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7666527" y="2189465"/>
              <a:ext cx="149909" cy="92197"/>
            </a:xfrm>
            <a:custGeom>
              <a:avLst/>
              <a:gdLst/>
              <a:ahLst/>
              <a:cxnLst/>
              <a:rect l="l" t="t" r="r" b="b"/>
              <a:pathLst>
                <a:path w="5725" h="3521" extrusionOk="0">
                  <a:moveTo>
                    <a:pt x="649" y="1"/>
                  </a:moveTo>
                  <a:cubicBezTo>
                    <a:pt x="525" y="1"/>
                    <a:pt x="429" y="96"/>
                    <a:pt x="429" y="220"/>
                  </a:cubicBezTo>
                  <a:lnTo>
                    <a:pt x="429" y="1269"/>
                  </a:lnTo>
                  <a:cubicBezTo>
                    <a:pt x="429" y="1556"/>
                    <a:pt x="258" y="1804"/>
                    <a:pt x="0" y="1899"/>
                  </a:cubicBezTo>
                  <a:cubicBezTo>
                    <a:pt x="344" y="2834"/>
                    <a:pt x="1488" y="3521"/>
                    <a:pt x="2862" y="3521"/>
                  </a:cubicBezTo>
                  <a:cubicBezTo>
                    <a:pt x="4226" y="3521"/>
                    <a:pt x="5390" y="2834"/>
                    <a:pt x="5724" y="1899"/>
                  </a:cubicBezTo>
                  <a:cubicBezTo>
                    <a:pt x="5457" y="1804"/>
                    <a:pt x="5276" y="1556"/>
                    <a:pt x="5276" y="1269"/>
                  </a:cubicBezTo>
                  <a:lnTo>
                    <a:pt x="5276" y="220"/>
                  </a:lnTo>
                  <a:cubicBezTo>
                    <a:pt x="5276" y="96"/>
                    <a:pt x="5180" y="1"/>
                    <a:pt x="5056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7679751" y="2189465"/>
              <a:ext cx="123698" cy="34564"/>
            </a:xfrm>
            <a:custGeom>
              <a:avLst/>
              <a:gdLst/>
              <a:ahLst/>
              <a:cxnLst/>
              <a:rect l="l" t="t" r="r" b="b"/>
              <a:pathLst>
                <a:path w="4724" h="1320" extrusionOk="0">
                  <a:moveTo>
                    <a:pt x="163" y="1"/>
                  </a:moveTo>
                  <a:cubicBezTo>
                    <a:pt x="96" y="1"/>
                    <a:pt x="39" y="20"/>
                    <a:pt x="1" y="67"/>
                  </a:cubicBezTo>
                  <a:cubicBezTo>
                    <a:pt x="568" y="902"/>
                    <a:pt x="1465" y="1319"/>
                    <a:pt x="2362" y="1319"/>
                  </a:cubicBezTo>
                  <a:cubicBezTo>
                    <a:pt x="3259" y="1319"/>
                    <a:pt x="4155" y="902"/>
                    <a:pt x="4723" y="67"/>
                  </a:cubicBezTo>
                  <a:cubicBezTo>
                    <a:pt x="4685" y="20"/>
                    <a:pt x="4628" y="1"/>
                    <a:pt x="4561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7644532" y="2033585"/>
              <a:ext cx="189370" cy="155408"/>
            </a:xfrm>
            <a:custGeom>
              <a:avLst/>
              <a:gdLst/>
              <a:ahLst/>
              <a:cxnLst/>
              <a:rect l="l" t="t" r="r" b="b"/>
              <a:pathLst>
                <a:path w="7232" h="5935" extrusionOk="0">
                  <a:moveTo>
                    <a:pt x="850" y="1"/>
                  </a:moveTo>
                  <a:lnTo>
                    <a:pt x="850" y="2204"/>
                  </a:lnTo>
                  <a:lnTo>
                    <a:pt x="735" y="2204"/>
                  </a:lnTo>
                  <a:cubicBezTo>
                    <a:pt x="1" y="2204"/>
                    <a:pt x="1" y="3311"/>
                    <a:pt x="735" y="3311"/>
                  </a:cubicBezTo>
                  <a:lnTo>
                    <a:pt x="859" y="3311"/>
                  </a:lnTo>
                  <a:cubicBezTo>
                    <a:pt x="974" y="4790"/>
                    <a:pt x="2214" y="5935"/>
                    <a:pt x="3712" y="5935"/>
                  </a:cubicBezTo>
                  <a:cubicBezTo>
                    <a:pt x="5200" y="5935"/>
                    <a:pt x="6440" y="4790"/>
                    <a:pt x="6564" y="3311"/>
                  </a:cubicBezTo>
                  <a:lnTo>
                    <a:pt x="6679" y="3311"/>
                  </a:lnTo>
                  <a:cubicBezTo>
                    <a:pt x="6984" y="3311"/>
                    <a:pt x="7232" y="3063"/>
                    <a:pt x="7232" y="2758"/>
                  </a:cubicBezTo>
                  <a:cubicBezTo>
                    <a:pt x="7232" y="2452"/>
                    <a:pt x="6984" y="2204"/>
                    <a:pt x="6679" y="2204"/>
                  </a:cubicBezTo>
                  <a:lnTo>
                    <a:pt x="6574" y="2204"/>
                  </a:lnTo>
                  <a:lnTo>
                    <a:pt x="657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7701249" y="2092292"/>
              <a:ext cx="11521" cy="17020"/>
            </a:xfrm>
            <a:custGeom>
              <a:avLst/>
              <a:gdLst/>
              <a:ahLst/>
              <a:cxnLst/>
              <a:rect l="l" t="t" r="r" b="b"/>
              <a:pathLst>
                <a:path w="440" h="650" extrusionOk="0">
                  <a:moveTo>
                    <a:pt x="220" y="1"/>
                  </a:moveTo>
                  <a:cubicBezTo>
                    <a:pt x="115" y="1"/>
                    <a:pt x="10" y="67"/>
                    <a:pt x="0" y="201"/>
                  </a:cubicBezTo>
                  <a:lnTo>
                    <a:pt x="0" y="420"/>
                  </a:lnTo>
                  <a:cubicBezTo>
                    <a:pt x="0" y="544"/>
                    <a:pt x="96" y="649"/>
                    <a:pt x="220" y="649"/>
                  </a:cubicBezTo>
                  <a:cubicBezTo>
                    <a:pt x="334" y="640"/>
                    <a:pt x="439" y="544"/>
                    <a:pt x="439" y="420"/>
                  </a:cubicBezTo>
                  <a:lnTo>
                    <a:pt x="439" y="201"/>
                  </a:lnTo>
                  <a:cubicBezTo>
                    <a:pt x="430" y="67"/>
                    <a:pt x="325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7770429" y="2092292"/>
              <a:ext cx="11521" cy="17020"/>
            </a:xfrm>
            <a:custGeom>
              <a:avLst/>
              <a:gdLst/>
              <a:ahLst/>
              <a:cxnLst/>
              <a:rect l="l" t="t" r="r" b="b"/>
              <a:pathLst>
                <a:path w="440" h="650" extrusionOk="0">
                  <a:moveTo>
                    <a:pt x="220" y="1"/>
                  </a:moveTo>
                  <a:cubicBezTo>
                    <a:pt x="115" y="1"/>
                    <a:pt x="10" y="67"/>
                    <a:pt x="1" y="201"/>
                  </a:cubicBezTo>
                  <a:lnTo>
                    <a:pt x="1" y="420"/>
                  </a:lnTo>
                  <a:cubicBezTo>
                    <a:pt x="1" y="544"/>
                    <a:pt x="96" y="640"/>
                    <a:pt x="220" y="649"/>
                  </a:cubicBezTo>
                  <a:cubicBezTo>
                    <a:pt x="344" y="640"/>
                    <a:pt x="440" y="544"/>
                    <a:pt x="440" y="420"/>
                  </a:cubicBezTo>
                  <a:lnTo>
                    <a:pt x="440" y="201"/>
                  </a:lnTo>
                  <a:cubicBezTo>
                    <a:pt x="430" y="67"/>
                    <a:pt x="325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7693995" y="2074067"/>
              <a:ext cx="25766" cy="11495"/>
            </a:xfrm>
            <a:custGeom>
              <a:avLst/>
              <a:gdLst/>
              <a:ahLst/>
              <a:cxnLst/>
              <a:rect l="l" t="t" r="r" b="b"/>
              <a:pathLst>
                <a:path w="984" h="439" extrusionOk="0">
                  <a:moveTo>
                    <a:pt x="277" y="0"/>
                  </a:moveTo>
                  <a:cubicBezTo>
                    <a:pt x="1" y="19"/>
                    <a:pt x="1" y="420"/>
                    <a:pt x="277" y="439"/>
                  </a:cubicBezTo>
                  <a:lnTo>
                    <a:pt x="716" y="439"/>
                  </a:lnTo>
                  <a:cubicBezTo>
                    <a:pt x="983" y="420"/>
                    <a:pt x="983" y="19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7763202" y="2074067"/>
              <a:ext cx="25740" cy="11495"/>
            </a:xfrm>
            <a:custGeom>
              <a:avLst/>
              <a:gdLst/>
              <a:ahLst/>
              <a:cxnLst/>
              <a:rect l="l" t="t" r="r" b="b"/>
              <a:pathLst>
                <a:path w="983" h="439" extrusionOk="0">
                  <a:moveTo>
                    <a:pt x="277" y="0"/>
                  </a:moveTo>
                  <a:cubicBezTo>
                    <a:pt x="0" y="19"/>
                    <a:pt x="0" y="420"/>
                    <a:pt x="277" y="439"/>
                  </a:cubicBezTo>
                  <a:lnTo>
                    <a:pt x="716" y="439"/>
                  </a:lnTo>
                  <a:cubicBezTo>
                    <a:pt x="983" y="420"/>
                    <a:pt x="983" y="19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7647281" y="2033585"/>
              <a:ext cx="140430" cy="155879"/>
            </a:xfrm>
            <a:custGeom>
              <a:avLst/>
              <a:gdLst/>
              <a:ahLst/>
              <a:cxnLst/>
              <a:rect l="l" t="t" r="r" b="b"/>
              <a:pathLst>
                <a:path w="5363" h="5953" extrusionOk="0">
                  <a:moveTo>
                    <a:pt x="735" y="1"/>
                  </a:moveTo>
                  <a:lnTo>
                    <a:pt x="735" y="2204"/>
                  </a:lnTo>
                  <a:lnTo>
                    <a:pt x="649" y="2204"/>
                  </a:lnTo>
                  <a:cubicBezTo>
                    <a:pt x="392" y="2204"/>
                    <a:pt x="172" y="2367"/>
                    <a:pt x="96" y="2605"/>
                  </a:cubicBezTo>
                  <a:cubicBezTo>
                    <a:pt x="1" y="2958"/>
                    <a:pt x="258" y="3311"/>
                    <a:pt x="630" y="3311"/>
                  </a:cubicBezTo>
                  <a:lnTo>
                    <a:pt x="745" y="3311"/>
                  </a:lnTo>
                  <a:cubicBezTo>
                    <a:pt x="849" y="4816"/>
                    <a:pt x="2113" y="5952"/>
                    <a:pt x="3578" y="5952"/>
                  </a:cubicBezTo>
                  <a:cubicBezTo>
                    <a:pt x="3729" y="5952"/>
                    <a:pt x="3882" y="5940"/>
                    <a:pt x="4036" y="5915"/>
                  </a:cubicBezTo>
                  <a:cubicBezTo>
                    <a:pt x="2643" y="5696"/>
                    <a:pt x="1613" y="4494"/>
                    <a:pt x="1613" y="3092"/>
                  </a:cubicBezTo>
                  <a:lnTo>
                    <a:pt x="1613" y="1766"/>
                  </a:lnTo>
                  <a:cubicBezTo>
                    <a:pt x="1613" y="1155"/>
                    <a:pt x="2109" y="668"/>
                    <a:pt x="2720" y="668"/>
                  </a:cubicBezTo>
                  <a:lnTo>
                    <a:pt x="4923" y="668"/>
                  </a:lnTo>
                  <a:cubicBezTo>
                    <a:pt x="5162" y="668"/>
                    <a:pt x="5362" y="468"/>
                    <a:pt x="5362" y="230"/>
                  </a:cubicBezTo>
                  <a:lnTo>
                    <a:pt x="5362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7652518" y="1983127"/>
              <a:ext cx="106206" cy="108694"/>
            </a:xfrm>
            <a:custGeom>
              <a:avLst/>
              <a:gdLst/>
              <a:ahLst/>
              <a:cxnLst/>
              <a:rect l="l" t="t" r="r" b="b"/>
              <a:pathLst>
                <a:path w="4056" h="4151" extrusionOk="0">
                  <a:moveTo>
                    <a:pt x="1861" y="1"/>
                  </a:moveTo>
                  <a:cubicBezTo>
                    <a:pt x="755" y="230"/>
                    <a:pt x="1" y="1260"/>
                    <a:pt x="115" y="2386"/>
                  </a:cubicBezTo>
                  <a:lnTo>
                    <a:pt x="306" y="4150"/>
                  </a:lnTo>
                  <a:lnTo>
                    <a:pt x="526" y="4150"/>
                  </a:lnTo>
                  <a:cubicBezTo>
                    <a:pt x="774" y="4141"/>
                    <a:pt x="964" y="3950"/>
                    <a:pt x="964" y="3702"/>
                  </a:cubicBezTo>
                  <a:lnTo>
                    <a:pt x="964" y="2815"/>
                  </a:lnTo>
                  <a:cubicBezTo>
                    <a:pt x="964" y="2452"/>
                    <a:pt x="1260" y="2157"/>
                    <a:pt x="1623" y="2157"/>
                  </a:cubicBezTo>
                  <a:lnTo>
                    <a:pt x="4055" y="215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7678023" y="2126018"/>
              <a:ext cx="126919" cy="86463"/>
            </a:xfrm>
            <a:custGeom>
              <a:avLst/>
              <a:gdLst/>
              <a:ahLst/>
              <a:cxnLst/>
              <a:rect l="l" t="t" r="r" b="b"/>
              <a:pathLst>
                <a:path w="4847" h="3302" extrusionOk="0">
                  <a:moveTo>
                    <a:pt x="66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878"/>
                  </a:lnTo>
                  <a:cubicBezTo>
                    <a:pt x="0" y="2214"/>
                    <a:pt x="1088" y="3301"/>
                    <a:pt x="2423" y="3301"/>
                  </a:cubicBezTo>
                  <a:cubicBezTo>
                    <a:pt x="3768" y="3301"/>
                    <a:pt x="4846" y="2214"/>
                    <a:pt x="4846" y="878"/>
                  </a:cubicBezTo>
                  <a:lnTo>
                    <a:pt x="4846" y="659"/>
                  </a:lnTo>
                  <a:cubicBezTo>
                    <a:pt x="4846" y="296"/>
                    <a:pt x="4551" y="0"/>
                    <a:pt x="4188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7715493" y="2142881"/>
              <a:ext cx="51165" cy="17701"/>
            </a:xfrm>
            <a:custGeom>
              <a:avLst/>
              <a:gdLst/>
              <a:ahLst/>
              <a:cxnLst/>
              <a:rect l="l" t="t" r="r" b="b"/>
              <a:pathLst>
                <a:path w="1954" h="676" extrusionOk="0">
                  <a:moveTo>
                    <a:pt x="323" y="0"/>
                  </a:moveTo>
                  <a:cubicBezTo>
                    <a:pt x="149" y="0"/>
                    <a:pt x="0" y="237"/>
                    <a:pt x="181" y="396"/>
                  </a:cubicBezTo>
                  <a:cubicBezTo>
                    <a:pt x="384" y="572"/>
                    <a:pt x="651" y="675"/>
                    <a:pt x="923" y="675"/>
                  </a:cubicBezTo>
                  <a:cubicBezTo>
                    <a:pt x="946" y="675"/>
                    <a:pt x="969" y="674"/>
                    <a:pt x="992" y="673"/>
                  </a:cubicBezTo>
                  <a:cubicBezTo>
                    <a:pt x="1015" y="674"/>
                    <a:pt x="1038" y="675"/>
                    <a:pt x="1061" y="675"/>
                  </a:cubicBezTo>
                  <a:cubicBezTo>
                    <a:pt x="1334" y="675"/>
                    <a:pt x="1601" y="572"/>
                    <a:pt x="1813" y="396"/>
                  </a:cubicBezTo>
                  <a:cubicBezTo>
                    <a:pt x="1954" y="233"/>
                    <a:pt x="1812" y="24"/>
                    <a:pt x="1643" y="24"/>
                  </a:cubicBezTo>
                  <a:cubicBezTo>
                    <a:pt x="1595" y="24"/>
                    <a:pt x="1545" y="41"/>
                    <a:pt x="1498" y="81"/>
                  </a:cubicBezTo>
                  <a:cubicBezTo>
                    <a:pt x="1345" y="186"/>
                    <a:pt x="1169" y="239"/>
                    <a:pt x="992" y="239"/>
                  </a:cubicBezTo>
                  <a:cubicBezTo>
                    <a:pt x="816" y="239"/>
                    <a:pt x="639" y="186"/>
                    <a:pt x="487" y="81"/>
                  </a:cubicBezTo>
                  <a:cubicBezTo>
                    <a:pt x="436" y="24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5" name="Google Shape;4315;p45"/>
            <p:cNvSpPr/>
            <p:nvPr/>
          </p:nvSpPr>
          <p:spPr>
            <a:xfrm>
              <a:off x="7678023" y="2126018"/>
              <a:ext cx="78215" cy="86463"/>
            </a:xfrm>
            <a:custGeom>
              <a:avLst/>
              <a:gdLst/>
              <a:ahLst/>
              <a:cxnLst/>
              <a:rect l="l" t="t" r="r" b="b"/>
              <a:pathLst>
                <a:path w="2987" h="3302" extrusionOk="0">
                  <a:moveTo>
                    <a:pt x="66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878"/>
                  </a:lnTo>
                  <a:cubicBezTo>
                    <a:pt x="0" y="2247"/>
                    <a:pt x="1117" y="3301"/>
                    <a:pt x="2419" y="3301"/>
                  </a:cubicBezTo>
                  <a:cubicBezTo>
                    <a:pt x="2605" y="3301"/>
                    <a:pt x="2795" y="3280"/>
                    <a:pt x="2986" y="3234"/>
                  </a:cubicBezTo>
                  <a:cubicBezTo>
                    <a:pt x="1879" y="2986"/>
                    <a:pt x="1107" y="2004"/>
                    <a:pt x="1107" y="878"/>
                  </a:cubicBezTo>
                  <a:lnTo>
                    <a:pt x="1107" y="659"/>
                  </a:lnTo>
                  <a:cubicBezTo>
                    <a:pt x="1107" y="296"/>
                    <a:pt x="1402" y="0"/>
                    <a:pt x="176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6" name="Google Shape;4316;p45"/>
            <p:cNvSpPr/>
            <p:nvPr/>
          </p:nvSpPr>
          <p:spPr>
            <a:xfrm>
              <a:off x="7666030" y="1973072"/>
              <a:ext cx="164625" cy="118749"/>
            </a:xfrm>
            <a:custGeom>
              <a:avLst/>
              <a:gdLst/>
              <a:ahLst/>
              <a:cxnLst/>
              <a:rect l="l" t="t" r="r" b="b"/>
              <a:pathLst>
                <a:path w="6287" h="4535" extrusionOk="0">
                  <a:moveTo>
                    <a:pt x="123" y="1"/>
                  </a:moveTo>
                  <a:cubicBezTo>
                    <a:pt x="58" y="1"/>
                    <a:pt x="0" y="56"/>
                    <a:pt x="0" y="127"/>
                  </a:cubicBezTo>
                  <a:cubicBezTo>
                    <a:pt x="0" y="785"/>
                    <a:pt x="315" y="2541"/>
                    <a:pt x="3539" y="2541"/>
                  </a:cubicBezTo>
                  <a:lnTo>
                    <a:pt x="4646" y="2541"/>
                  </a:lnTo>
                  <a:cubicBezTo>
                    <a:pt x="5009" y="2541"/>
                    <a:pt x="5304" y="2836"/>
                    <a:pt x="5304" y="3199"/>
                  </a:cubicBezTo>
                  <a:lnTo>
                    <a:pt x="5304" y="4086"/>
                  </a:lnTo>
                  <a:cubicBezTo>
                    <a:pt x="5304" y="4325"/>
                    <a:pt x="5495" y="4525"/>
                    <a:pt x="5734" y="4525"/>
                  </a:cubicBezTo>
                  <a:lnTo>
                    <a:pt x="5963" y="4534"/>
                  </a:lnTo>
                  <a:lnTo>
                    <a:pt x="6153" y="2770"/>
                  </a:lnTo>
                  <a:cubicBezTo>
                    <a:pt x="6287" y="1463"/>
                    <a:pt x="5266" y="337"/>
                    <a:pt x="3959" y="337"/>
                  </a:cubicBezTo>
                  <a:lnTo>
                    <a:pt x="1784" y="337"/>
                  </a:lnTo>
                  <a:cubicBezTo>
                    <a:pt x="1221" y="337"/>
                    <a:pt x="573" y="251"/>
                    <a:pt x="191" y="22"/>
                  </a:cubicBezTo>
                  <a:cubicBezTo>
                    <a:pt x="169" y="7"/>
                    <a:pt x="146" y="1"/>
                    <a:pt x="123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7" name="Google Shape;4317;p45"/>
          <p:cNvGrpSpPr/>
          <p:nvPr/>
        </p:nvGrpSpPr>
        <p:grpSpPr>
          <a:xfrm>
            <a:off x="9225545" y="1713715"/>
            <a:ext cx="397072" cy="508895"/>
            <a:chOff x="6696792" y="1502999"/>
            <a:chExt cx="276802" cy="354754"/>
          </a:xfrm>
        </p:grpSpPr>
        <p:sp>
          <p:nvSpPr>
            <p:cNvPr id="4318" name="Google Shape;4318;p45"/>
            <p:cNvSpPr/>
            <p:nvPr/>
          </p:nvSpPr>
          <p:spPr>
            <a:xfrm>
              <a:off x="6696792" y="1702345"/>
              <a:ext cx="276540" cy="155408"/>
            </a:xfrm>
            <a:custGeom>
              <a:avLst/>
              <a:gdLst/>
              <a:ahLst/>
              <a:cxnLst/>
              <a:rect l="l" t="t" r="r" b="b"/>
              <a:pathLst>
                <a:path w="10561" h="5935" extrusionOk="0">
                  <a:moveTo>
                    <a:pt x="3749" y="1"/>
                  </a:moveTo>
                  <a:lnTo>
                    <a:pt x="3749" y="1041"/>
                  </a:lnTo>
                  <a:cubicBezTo>
                    <a:pt x="3749" y="1336"/>
                    <a:pt x="3549" y="1594"/>
                    <a:pt x="3272" y="1680"/>
                  </a:cubicBezTo>
                  <a:lnTo>
                    <a:pt x="954" y="2357"/>
                  </a:lnTo>
                  <a:cubicBezTo>
                    <a:pt x="391" y="2519"/>
                    <a:pt x="0" y="3034"/>
                    <a:pt x="10" y="3626"/>
                  </a:cubicBezTo>
                  <a:lnTo>
                    <a:pt x="10" y="5276"/>
                  </a:lnTo>
                  <a:cubicBezTo>
                    <a:pt x="10" y="5639"/>
                    <a:pt x="296" y="5935"/>
                    <a:pt x="668" y="5935"/>
                  </a:cubicBezTo>
                  <a:lnTo>
                    <a:pt x="9903" y="5935"/>
                  </a:lnTo>
                  <a:cubicBezTo>
                    <a:pt x="10265" y="5935"/>
                    <a:pt x="10561" y="5639"/>
                    <a:pt x="10561" y="5276"/>
                  </a:cubicBezTo>
                  <a:lnTo>
                    <a:pt x="10561" y="3626"/>
                  </a:lnTo>
                  <a:cubicBezTo>
                    <a:pt x="10561" y="3034"/>
                    <a:pt x="10179" y="2529"/>
                    <a:pt x="9616" y="2357"/>
                  </a:cubicBezTo>
                  <a:lnTo>
                    <a:pt x="7308" y="1680"/>
                  </a:lnTo>
                  <a:cubicBezTo>
                    <a:pt x="7022" y="1594"/>
                    <a:pt x="6831" y="1336"/>
                    <a:pt x="6831" y="1041"/>
                  </a:cubicBezTo>
                  <a:lnTo>
                    <a:pt x="6831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9" name="Google Shape;4319;p45"/>
            <p:cNvSpPr/>
            <p:nvPr/>
          </p:nvSpPr>
          <p:spPr>
            <a:xfrm>
              <a:off x="6697028" y="1747069"/>
              <a:ext cx="276566" cy="110684"/>
            </a:xfrm>
            <a:custGeom>
              <a:avLst/>
              <a:gdLst/>
              <a:ahLst/>
              <a:cxnLst/>
              <a:rect l="l" t="t" r="r" b="b"/>
              <a:pathLst>
                <a:path w="10562" h="4227" extrusionOk="0">
                  <a:moveTo>
                    <a:pt x="3168" y="0"/>
                  </a:moveTo>
                  <a:lnTo>
                    <a:pt x="945" y="649"/>
                  </a:lnTo>
                  <a:cubicBezTo>
                    <a:pt x="382" y="811"/>
                    <a:pt x="1" y="1326"/>
                    <a:pt x="1" y="1918"/>
                  </a:cubicBezTo>
                  <a:lnTo>
                    <a:pt x="1" y="3568"/>
                  </a:lnTo>
                  <a:cubicBezTo>
                    <a:pt x="1" y="3931"/>
                    <a:pt x="296" y="4227"/>
                    <a:pt x="659" y="4227"/>
                  </a:cubicBezTo>
                  <a:lnTo>
                    <a:pt x="9894" y="4227"/>
                  </a:lnTo>
                  <a:cubicBezTo>
                    <a:pt x="10266" y="4227"/>
                    <a:pt x="10561" y="3931"/>
                    <a:pt x="10561" y="3568"/>
                  </a:cubicBezTo>
                  <a:lnTo>
                    <a:pt x="10561" y="1918"/>
                  </a:lnTo>
                  <a:cubicBezTo>
                    <a:pt x="10552" y="1326"/>
                    <a:pt x="10170" y="811"/>
                    <a:pt x="9607" y="649"/>
                  </a:cubicBezTo>
                  <a:lnTo>
                    <a:pt x="7394" y="0"/>
                  </a:lnTo>
                  <a:cubicBezTo>
                    <a:pt x="7117" y="935"/>
                    <a:pt x="6259" y="1584"/>
                    <a:pt x="5276" y="1584"/>
                  </a:cubicBezTo>
                  <a:cubicBezTo>
                    <a:pt x="4303" y="1584"/>
                    <a:pt x="3435" y="935"/>
                    <a:pt x="3168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0" name="Google Shape;4320;p45"/>
            <p:cNvSpPr/>
            <p:nvPr/>
          </p:nvSpPr>
          <p:spPr>
            <a:xfrm>
              <a:off x="6794960" y="1708106"/>
              <a:ext cx="80702" cy="22886"/>
            </a:xfrm>
            <a:custGeom>
              <a:avLst/>
              <a:gdLst/>
              <a:ahLst/>
              <a:cxnLst/>
              <a:rect l="l" t="t" r="r" b="b"/>
              <a:pathLst>
                <a:path w="3082" h="874" extrusionOk="0">
                  <a:moveTo>
                    <a:pt x="0" y="0"/>
                  </a:moveTo>
                  <a:lnTo>
                    <a:pt x="0" y="487"/>
                  </a:lnTo>
                  <a:cubicBezTo>
                    <a:pt x="482" y="744"/>
                    <a:pt x="1012" y="873"/>
                    <a:pt x="1541" y="873"/>
                  </a:cubicBezTo>
                  <a:cubicBezTo>
                    <a:pt x="2070" y="873"/>
                    <a:pt x="2600" y="744"/>
                    <a:pt x="3082" y="487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6738243" y="1592944"/>
              <a:ext cx="189134" cy="124929"/>
            </a:xfrm>
            <a:custGeom>
              <a:avLst/>
              <a:gdLst/>
              <a:ahLst/>
              <a:cxnLst/>
              <a:rect l="l" t="t" r="r" b="b"/>
              <a:pathLst>
                <a:path w="7223" h="4771" extrusionOk="0">
                  <a:moveTo>
                    <a:pt x="850" y="0"/>
                  </a:moveTo>
                  <a:lnTo>
                    <a:pt x="850" y="1097"/>
                  </a:lnTo>
                  <a:lnTo>
                    <a:pt x="735" y="1097"/>
                  </a:lnTo>
                  <a:cubicBezTo>
                    <a:pt x="1" y="1097"/>
                    <a:pt x="1" y="2194"/>
                    <a:pt x="735" y="2194"/>
                  </a:cubicBezTo>
                  <a:lnTo>
                    <a:pt x="859" y="2194"/>
                  </a:lnTo>
                  <a:cubicBezTo>
                    <a:pt x="1002" y="3654"/>
                    <a:pt x="2233" y="4770"/>
                    <a:pt x="3702" y="4770"/>
                  </a:cubicBezTo>
                  <a:cubicBezTo>
                    <a:pt x="5171" y="4770"/>
                    <a:pt x="6402" y="3654"/>
                    <a:pt x="6555" y="2194"/>
                  </a:cubicBezTo>
                  <a:lnTo>
                    <a:pt x="6669" y="2194"/>
                  </a:lnTo>
                  <a:cubicBezTo>
                    <a:pt x="6974" y="2194"/>
                    <a:pt x="7222" y="1946"/>
                    <a:pt x="7222" y="1641"/>
                  </a:cubicBezTo>
                  <a:cubicBezTo>
                    <a:pt x="7222" y="1345"/>
                    <a:pt x="6974" y="1097"/>
                    <a:pt x="6669" y="1097"/>
                  </a:cubicBezTo>
                  <a:lnTo>
                    <a:pt x="6564" y="1097"/>
                  </a:lnTo>
                  <a:lnTo>
                    <a:pt x="656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6742249" y="1592944"/>
              <a:ext cx="144908" cy="126683"/>
            </a:xfrm>
            <a:custGeom>
              <a:avLst/>
              <a:gdLst/>
              <a:ahLst/>
              <a:cxnLst/>
              <a:rect l="l" t="t" r="r" b="b"/>
              <a:pathLst>
                <a:path w="5534" h="4838" extrusionOk="0">
                  <a:moveTo>
                    <a:pt x="697" y="0"/>
                  </a:moveTo>
                  <a:lnTo>
                    <a:pt x="697" y="1097"/>
                  </a:lnTo>
                  <a:lnTo>
                    <a:pt x="611" y="1097"/>
                  </a:lnTo>
                  <a:cubicBezTo>
                    <a:pt x="605" y="1097"/>
                    <a:pt x="598" y="1097"/>
                    <a:pt x="592" y="1097"/>
                  </a:cubicBezTo>
                  <a:cubicBezTo>
                    <a:pt x="314" y="1097"/>
                    <a:pt x="76" y="1304"/>
                    <a:pt x="39" y="1584"/>
                  </a:cubicBezTo>
                  <a:cubicBezTo>
                    <a:pt x="0" y="1908"/>
                    <a:pt x="258" y="2194"/>
                    <a:pt x="582" y="2194"/>
                  </a:cubicBezTo>
                  <a:lnTo>
                    <a:pt x="706" y="2194"/>
                  </a:lnTo>
                  <a:cubicBezTo>
                    <a:pt x="821" y="3683"/>
                    <a:pt x="2061" y="4827"/>
                    <a:pt x="3549" y="4837"/>
                  </a:cubicBezTo>
                  <a:lnTo>
                    <a:pt x="3549" y="4608"/>
                  </a:lnTo>
                  <a:cubicBezTo>
                    <a:pt x="2490" y="4169"/>
                    <a:pt x="1794" y="3129"/>
                    <a:pt x="1794" y="1975"/>
                  </a:cubicBezTo>
                  <a:lnTo>
                    <a:pt x="1794" y="1756"/>
                  </a:lnTo>
                  <a:cubicBezTo>
                    <a:pt x="1794" y="1145"/>
                    <a:pt x="2280" y="659"/>
                    <a:pt x="2891" y="659"/>
                  </a:cubicBezTo>
                  <a:lnTo>
                    <a:pt x="5095" y="659"/>
                  </a:lnTo>
                  <a:cubicBezTo>
                    <a:pt x="5333" y="659"/>
                    <a:pt x="5534" y="458"/>
                    <a:pt x="5534" y="220"/>
                  </a:cubicBezTo>
                  <a:lnTo>
                    <a:pt x="553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3" name="Google Shape;4323;p45"/>
            <p:cNvSpPr/>
            <p:nvPr/>
          </p:nvSpPr>
          <p:spPr>
            <a:xfrm>
              <a:off x="6702291" y="1503129"/>
              <a:ext cx="266066" cy="95575"/>
            </a:xfrm>
            <a:custGeom>
              <a:avLst/>
              <a:gdLst/>
              <a:ahLst/>
              <a:cxnLst/>
              <a:rect l="l" t="t" r="r" b="b"/>
              <a:pathLst>
                <a:path w="10161" h="3650" extrusionOk="0">
                  <a:moveTo>
                    <a:pt x="5075" y="1"/>
                  </a:moveTo>
                  <a:cubicBezTo>
                    <a:pt x="4989" y="1"/>
                    <a:pt x="4904" y="25"/>
                    <a:pt x="4827" y="72"/>
                  </a:cubicBezTo>
                  <a:lnTo>
                    <a:pt x="181" y="3249"/>
                  </a:lnTo>
                  <a:cubicBezTo>
                    <a:pt x="0" y="3364"/>
                    <a:pt x="76" y="3640"/>
                    <a:pt x="296" y="3650"/>
                  </a:cubicBezTo>
                  <a:lnTo>
                    <a:pt x="9864" y="3650"/>
                  </a:lnTo>
                  <a:cubicBezTo>
                    <a:pt x="10074" y="3640"/>
                    <a:pt x="10160" y="3364"/>
                    <a:pt x="9979" y="3249"/>
                  </a:cubicBezTo>
                  <a:lnTo>
                    <a:pt x="5323" y="72"/>
                  </a:lnTo>
                  <a:cubicBezTo>
                    <a:pt x="5247" y="25"/>
                    <a:pt x="5161" y="1"/>
                    <a:pt x="507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4" name="Google Shape;4324;p45"/>
            <p:cNvSpPr/>
            <p:nvPr/>
          </p:nvSpPr>
          <p:spPr>
            <a:xfrm>
              <a:off x="6787209" y="1621669"/>
              <a:ext cx="26997" cy="11521"/>
            </a:xfrm>
            <a:custGeom>
              <a:avLst/>
              <a:gdLst/>
              <a:ahLst/>
              <a:cxnLst/>
              <a:rect l="l" t="t" r="r" b="b"/>
              <a:pathLst>
                <a:path w="1031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735" y="439"/>
                  </a:lnTo>
                  <a:cubicBezTo>
                    <a:pt x="1031" y="439"/>
                    <a:pt x="1031" y="0"/>
                    <a:pt x="73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5" name="Google Shape;4325;p45"/>
            <p:cNvSpPr/>
            <p:nvPr/>
          </p:nvSpPr>
          <p:spPr>
            <a:xfrm>
              <a:off x="6856416" y="1621669"/>
              <a:ext cx="26735" cy="11521"/>
            </a:xfrm>
            <a:custGeom>
              <a:avLst/>
              <a:gdLst/>
              <a:ahLst/>
              <a:cxnLst/>
              <a:rect l="l" t="t" r="r" b="b"/>
              <a:pathLst>
                <a:path w="1021" h="440" extrusionOk="0">
                  <a:moveTo>
                    <a:pt x="286" y="0"/>
                  </a:moveTo>
                  <a:cubicBezTo>
                    <a:pt x="0" y="0"/>
                    <a:pt x="0" y="439"/>
                    <a:pt x="28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45"/>
            <p:cNvSpPr/>
            <p:nvPr/>
          </p:nvSpPr>
          <p:spPr>
            <a:xfrm>
              <a:off x="6702291" y="1502999"/>
              <a:ext cx="136660" cy="95706"/>
            </a:xfrm>
            <a:custGeom>
              <a:avLst/>
              <a:gdLst/>
              <a:ahLst/>
              <a:cxnLst/>
              <a:rect l="l" t="t" r="r" b="b"/>
              <a:pathLst>
                <a:path w="5219" h="3655" extrusionOk="0">
                  <a:moveTo>
                    <a:pt x="5083" y="1"/>
                  </a:moveTo>
                  <a:cubicBezTo>
                    <a:pt x="4993" y="1"/>
                    <a:pt x="4904" y="26"/>
                    <a:pt x="4827" y="77"/>
                  </a:cubicBezTo>
                  <a:lnTo>
                    <a:pt x="181" y="3254"/>
                  </a:lnTo>
                  <a:cubicBezTo>
                    <a:pt x="0" y="3369"/>
                    <a:pt x="76" y="3645"/>
                    <a:pt x="296" y="3655"/>
                  </a:cubicBezTo>
                  <a:lnTo>
                    <a:pt x="3196" y="3655"/>
                  </a:lnTo>
                  <a:cubicBezTo>
                    <a:pt x="3100" y="3655"/>
                    <a:pt x="3062" y="3369"/>
                    <a:pt x="3139" y="3235"/>
                  </a:cubicBezTo>
                  <a:lnTo>
                    <a:pt x="5218" y="20"/>
                  </a:lnTo>
                  <a:cubicBezTo>
                    <a:pt x="5174" y="7"/>
                    <a:pt x="5128" y="1"/>
                    <a:pt x="5083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7" name="Google Shape;4327;p45"/>
            <p:cNvSpPr/>
            <p:nvPr/>
          </p:nvSpPr>
          <p:spPr>
            <a:xfrm>
              <a:off x="6748979" y="1598679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1" y="1"/>
                  </a:moveTo>
                  <a:lnTo>
                    <a:pt x="1" y="983"/>
                  </a:lnTo>
                  <a:lnTo>
                    <a:pt x="306" y="945"/>
                  </a:lnTo>
                  <a:cubicBezTo>
                    <a:pt x="631" y="907"/>
                    <a:pt x="879" y="630"/>
                    <a:pt x="879" y="296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8" name="Google Shape;4328;p45"/>
            <p:cNvSpPr/>
            <p:nvPr/>
          </p:nvSpPr>
          <p:spPr>
            <a:xfrm>
              <a:off x="6898626" y="1598679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0" y="1"/>
                  </a:moveTo>
                  <a:lnTo>
                    <a:pt x="0" y="296"/>
                  </a:lnTo>
                  <a:cubicBezTo>
                    <a:pt x="0" y="630"/>
                    <a:pt x="248" y="907"/>
                    <a:pt x="573" y="945"/>
                  </a:cubicBezTo>
                  <a:lnTo>
                    <a:pt x="878" y="983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9" name="Google Shape;4329;p45"/>
            <p:cNvSpPr/>
            <p:nvPr/>
          </p:nvSpPr>
          <p:spPr>
            <a:xfrm>
              <a:off x="6812189" y="1667624"/>
              <a:ext cx="45981" cy="17256"/>
            </a:xfrm>
            <a:custGeom>
              <a:avLst/>
              <a:gdLst/>
              <a:ahLst/>
              <a:cxnLst/>
              <a:rect l="l" t="t" r="r" b="b"/>
              <a:pathLst>
                <a:path w="1756" h="659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468"/>
                    <a:pt x="201" y="659"/>
                    <a:pt x="439" y="659"/>
                  </a:cubicBezTo>
                  <a:lnTo>
                    <a:pt x="1317" y="659"/>
                  </a:lnTo>
                  <a:cubicBezTo>
                    <a:pt x="1565" y="659"/>
                    <a:pt x="1756" y="468"/>
                    <a:pt x="1756" y="220"/>
                  </a:cubicBezTo>
                  <a:lnTo>
                    <a:pt x="175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45"/>
            <p:cNvSpPr/>
            <p:nvPr/>
          </p:nvSpPr>
          <p:spPr>
            <a:xfrm>
              <a:off x="6794960" y="1661889"/>
              <a:ext cx="80702" cy="34617"/>
            </a:xfrm>
            <a:custGeom>
              <a:avLst/>
              <a:gdLst/>
              <a:ahLst/>
              <a:cxnLst/>
              <a:rect l="l" t="t" r="r" b="b"/>
              <a:pathLst>
                <a:path w="3082" h="1322" extrusionOk="0">
                  <a:moveTo>
                    <a:pt x="659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1107"/>
                  </a:lnTo>
                  <a:cubicBezTo>
                    <a:pt x="0" y="1250"/>
                    <a:pt x="110" y="1322"/>
                    <a:pt x="220" y="1322"/>
                  </a:cubicBezTo>
                  <a:cubicBezTo>
                    <a:pt x="329" y="1322"/>
                    <a:pt x="439" y="1250"/>
                    <a:pt x="439" y="1107"/>
                  </a:cubicBezTo>
                  <a:lnTo>
                    <a:pt x="439" y="888"/>
                  </a:lnTo>
                  <a:cubicBezTo>
                    <a:pt x="439" y="764"/>
                    <a:pt x="535" y="668"/>
                    <a:pt x="659" y="668"/>
                  </a:cubicBezTo>
                  <a:lnTo>
                    <a:pt x="878" y="668"/>
                  </a:lnTo>
                  <a:cubicBezTo>
                    <a:pt x="1021" y="668"/>
                    <a:pt x="1155" y="620"/>
                    <a:pt x="1269" y="535"/>
                  </a:cubicBezTo>
                  <a:cubicBezTo>
                    <a:pt x="1345" y="477"/>
                    <a:pt x="1441" y="449"/>
                    <a:pt x="1546" y="449"/>
                  </a:cubicBezTo>
                  <a:cubicBezTo>
                    <a:pt x="1641" y="449"/>
                    <a:pt x="1737" y="477"/>
                    <a:pt x="1813" y="535"/>
                  </a:cubicBezTo>
                  <a:cubicBezTo>
                    <a:pt x="1927" y="620"/>
                    <a:pt x="2061" y="668"/>
                    <a:pt x="2204" y="668"/>
                  </a:cubicBezTo>
                  <a:lnTo>
                    <a:pt x="2423" y="668"/>
                  </a:lnTo>
                  <a:cubicBezTo>
                    <a:pt x="2547" y="668"/>
                    <a:pt x="2643" y="764"/>
                    <a:pt x="2643" y="888"/>
                  </a:cubicBezTo>
                  <a:lnTo>
                    <a:pt x="2643" y="1107"/>
                  </a:lnTo>
                  <a:cubicBezTo>
                    <a:pt x="2643" y="1250"/>
                    <a:pt x="2753" y="1322"/>
                    <a:pt x="2862" y="1322"/>
                  </a:cubicBezTo>
                  <a:cubicBezTo>
                    <a:pt x="2972" y="1322"/>
                    <a:pt x="3082" y="1250"/>
                    <a:pt x="3082" y="1107"/>
                  </a:cubicBezTo>
                  <a:lnTo>
                    <a:pt x="3082" y="659"/>
                  </a:lnTo>
                  <a:cubicBezTo>
                    <a:pt x="3082" y="296"/>
                    <a:pt x="2786" y="0"/>
                    <a:pt x="242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45"/>
            <p:cNvSpPr/>
            <p:nvPr/>
          </p:nvSpPr>
          <p:spPr>
            <a:xfrm>
              <a:off x="6823920" y="1702345"/>
              <a:ext cx="22519" cy="46007"/>
            </a:xfrm>
            <a:custGeom>
              <a:avLst/>
              <a:gdLst/>
              <a:ahLst/>
              <a:cxnLst/>
              <a:rect l="l" t="t" r="r" b="b"/>
              <a:pathLst>
                <a:path w="860" h="1757" extrusionOk="0">
                  <a:moveTo>
                    <a:pt x="410" y="0"/>
                  </a:moveTo>
                  <a:cubicBezTo>
                    <a:pt x="285" y="0"/>
                    <a:pt x="180" y="83"/>
                    <a:pt x="144" y="201"/>
                  </a:cubicBezTo>
                  <a:lnTo>
                    <a:pt x="49" y="487"/>
                  </a:lnTo>
                  <a:cubicBezTo>
                    <a:pt x="10" y="602"/>
                    <a:pt x="1" y="716"/>
                    <a:pt x="30" y="831"/>
                  </a:cubicBezTo>
                  <a:lnTo>
                    <a:pt x="173" y="1546"/>
                  </a:lnTo>
                  <a:cubicBezTo>
                    <a:pt x="192" y="1670"/>
                    <a:pt x="306" y="1756"/>
                    <a:pt x="430" y="1756"/>
                  </a:cubicBezTo>
                  <a:cubicBezTo>
                    <a:pt x="564" y="1756"/>
                    <a:pt x="669" y="1670"/>
                    <a:pt x="697" y="1546"/>
                  </a:cubicBezTo>
                  <a:lnTo>
                    <a:pt x="840" y="831"/>
                  </a:lnTo>
                  <a:cubicBezTo>
                    <a:pt x="860" y="716"/>
                    <a:pt x="850" y="602"/>
                    <a:pt x="812" y="487"/>
                  </a:cubicBezTo>
                  <a:lnTo>
                    <a:pt x="716" y="201"/>
                  </a:lnTo>
                  <a:cubicBezTo>
                    <a:pt x="678" y="77"/>
                    <a:pt x="564" y="1"/>
                    <a:pt x="430" y="1"/>
                  </a:cubicBezTo>
                  <a:cubicBezTo>
                    <a:pt x="423" y="0"/>
                    <a:pt x="417" y="0"/>
                    <a:pt x="41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45"/>
            <p:cNvSpPr/>
            <p:nvPr/>
          </p:nvSpPr>
          <p:spPr>
            <a:xfrm>
              <a:off x="6757986" y="1747069"/>
              <a:ext cx="154649" cy="110684"/>
            </a:xfrm>
            <a:custGeom>
              <a:avLst/>
              <a:gdLst/>
              <a:ahLst/>
              <a:cxnLst/>
              <a:rect l="l" t="t" r="r" b="b"/>
              <a:pathLst>
                <a:path w="5906" h="4227" extrusionOk="0">
                  <a:moveTo>
                    <a:pt x="840" y="0"/>
                  </a:moveTo>
                  <a:lnTo>
                    <a:pt x="0" y="248"/>
                  </a:lnTo>
                  <a:cubicBezTo>
                    <a:pt x="315" y="1355"/>
                    <a:pt x="1231" y="2185"/>
                    <a:pt x="2366" y="2414"/>
                  </a:cubicBezTo>
                  <a:cubicBezTo>
                    <a:pt x="2576" y="2452"/>
                    <a:pt x="2729" y="2633"/>
                    <a:pt x="2729" y="2843"/>
                  </a:cubicBezTo>
                  <a:lnTo>
                    <a:pt x="2729" y="4227"/>
                  </a:lnTo>
                  <a:lnTo>
                    <a:pt x="3168" y="4227"/>
                  </a:lnTo>
                  <a:lnTo>
                    <a:pt x="3168" y="2843"/>
                  </a:lnTo>
                  <a:cubicBezTo>
                    <a:pt x="3168" y="2633"/>
                    <a:pt x="3320" y="2452"/>
                    <a:pt x="3521" y="2414"/>
                  </a:cubicBezTo>
                  <a:cubicBezTo>
                    <a:pt x="4665" y="2195"/>
                    <a:pt x="5581" y="1355"/>
                    <a:pt x="5906" y="248"/>
                  </a:cubicBezTo>
                  <a:lnTo>
                    <a:pt x="5066" y="0"/>
                  </a:lnTo>
                  <a:cubicBezTo>
                    <a:pt x="4789" y="935"/>
                    <a:pt x="3931" y="1584"/>
                    <a:pt x="2948" y="1584"/>
                  </a:cubicBezTo>
                  <a:cubicBezTo>
                    <a:pt x="1975" y="1584"/>
                    <a:pt x="1107" y="935"/>
                    <a:pt x="84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3" name="Google Shape;4333;p45"/>
          <p:cNvSpPr/>
          <p:nvPr/>
        </p:nvSpPr>
        <p:spPr>
          <a:xfrm>
            <a:off x="8743534" y="1932329"/>
            <a:ext cx="33017" cy="37675"/>
          </a:xfrm>
          <a:custGeom>
            <a:avLst/>
            <a:gdLst/>
            <a:ahLst/>
            <a:cxnLst/>
            <a:rect l="l" t="t" r="r" b="b"/>
            <a:pathLst>
              <a:path w="879" h="1003" extrusionOk="0">
                <a:moveTo>
                  <a:pt x="879" y="1"/>
                </a:moveTo>
                <a:cubicBezTo>
                  <a:pt x="583" y="1"/>
                  <a:pt x="287" y="49"/>
                  <a:pt x="1" y="125"/>
                </a:cubicBezTo>
                <a:lnTo>
                  <a:pt x="1" y="1003"/>
                </a:lnTo>
                <a:cubicBezTo>
                  <a:pt x="220" y="611"/>
                  <a:pt x="516" y="278"/>
                  <a:pt x="879" y="1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4" name="Google Shape;4334;p45"/>
          <p:cNvGrpSpPr/>
          <p:nvPr/>
        </p:nvGrpSpPr>
        <p:grpSpPr>
          <a:xfrm>
            <a:off x="8546447" y="1713715"/>
            <a:ext cx="459463" cy="508895"/>
            <a:chOff x="6223393" y="1502999"/>
            <a:chExt cx="320295" cy="354754"/>
          </a:xfrm>
        </p:grpSpPr>
        <p:sp>
          <p:nvSpPr>
            <p:cNvPr id="4335" name="Google Shape;4335;p45"/>
            <p:cNvSpPr/>
            <p:nvPr/>
          </p:nvSpPr>
          <p:spPr>
            <a:xfrm>
              <a:off x="6246384" y="1691871"/>
              <a:ext cx="274550" cy="165882"/>
            </a:xfrm>
            <a:custGeom>
              <a:avLst/>
              <a:gdLst/>
              <a:ahLst/>
              <a:cxnLst/>
              <a:rect l="l" t="t" r="r" b="b"/>
              <a:pathLst>
                <a:path w="10485" h="6335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36" y="2347"/>
                  </a:lnTo>
                  <a:cubicBezTo>
                    <a:pt x="382" y="2509"/>
                    <a:pt x="1" y="3015"/>
                    <a:pt x="1" y="3597"/>
                  </a:cubicBezTo>
                  <a:lnTo>
                    <a:pt x="1" y="5686"/>
                  </a:lnTo>
                  <a:cubicBezTo>
                    <a:pt x="1" y="6039"/>
                    <a:pt x="296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39"/>
                    <a:pt x="10485" y="5686"/>
                  </a:cubicBezTo>
                  <a:lnTo>
                    <a:pt x="10485" y="3606"/>
                  </a:lnTo>
                  <a:cubicBezTo>
                    <a:pt x="10485" y="3015"/>
                    <a:pt x="10103" y="2509"/>
                    <a:pt x="9541" y="2347"/>
                  </a:cubicBezTo>
                  <a:lnTo>
                    <a:pt x="7241" y="166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6" name="Google Shape;4336;p45"/>
            <p:cNvSpPr/>
            <p:nvPr/>
          </p:nvSpPr>
          <p:spPr>
            <a:xfrm>
              <a:off x="6223393" y="1709101"/>
              <a:ext cx="320295" cy="97199"/>
            </a:xfrm>
            <a:custGeom>
              <a:avLst/>
              <a:gdLst/>
              <a:ahLst/>
              <a:cxnLst/>
              <a:rect l="l" t="t" r="r" b="b"/>
              <a:pathLst>
                <a:path w="12232" h="3712" extrusionOk="0">
                  <a:moveTo>
                    <a:pt x="1317" y="0"/>
                  </a:moveTo>
                  <a:cubicBezTo>
                    <a:pt x="592" y="0"/>
                    <a:pt x="1" y="582"/>
                    <a:pt x="1" y="1307"/>
                  </a:cubicBezTo>
                  <a:lnTo>
                    <a:pt x="1" y="2834"/>
                  </a:lnTo>
                  <a:cubicBezTo>
                    <a:pt x="1" y="3320"/>
                    <a:pt x="392" y="3711"/>
                    <a:pt x="879" y="3711"/>
                  </a:cubicBezTo>
                  <a:lnTo>
                    <a:pt x="11363" y="3711"/>
                  </a:lnTo>
                  <a:cubicBezTo>
                    <a:pt x="11840" y="3711"/>
                    <a:pt x="12231" y="3320"/>
                    <a:pt x="12231" y="2834"/>
                  </a:cubicBezTo>
                  <a:lnTo>
                    <a:pt x="12231" y="1307"/>
                  </a:lnTo>
                  <a:cubicBezTo>
                    <a:pt x="12231" y="582"/>
                    <a:pt x="11649" y="0"/>
                    <a:pt x="10924" y="0"/>
                  </a:cubicBezTo>
                  <a:lnTo>
                    <a:pt x="10848" y="0"/>
                  </a:lnTo>
                  <a:cubicBezTo>
                    <a:pt x="10619" y="0"/>
                    <a:pt x="10390" y="77"/>
                    <a:pt x="10199" y="210"/>
                  </a:cubicBezTo>
                  <a:lnTo>
                    <a:pt x="9903" y="430"/>
                  </a:lnTo>
                  <a:cubicBezTo>
                    <a:pt x="9713" y="573"/>
                    <a:pt x="9484" y="649"/>
                    <a:pt x="9255" y="649"/>
                  </a:cubicBezTo>
                  <a:lnTo>
                    <a:pt x="8873" y="649"/>
                  </a:lnTo>
                  <a:cubicBezTo>
                    <a:pt x="8797" y="649"/>
                    <a:pt x="8720" y="697"/>
                    <a:pt x="8682" y="773"/>
                  </a:cubicBezTo>
                  <a:cubicBezTo>
                    <a:pt x="8167" y="1708"/>
                    <a:pt x="7366" y="2471"/>
                    <a:pt x="6393" y="2939"/>
                  </a:cubicBezTo>
                  <a:cubicBezTo>
                    <a:pt x="6307" y="2977"/>
                    <a:pt x="6214" y="2996"/>
                    <a:pt x="6120" y="2996"/>
                  </a:cubicBezTo>
                  <a:cubicBezTo>
                    <a:pt x="6025" y="2996"/>
                    <a:pt x="5930" y="2977"/>
                    <a:pt x="5839" y="2939"/>
                  </a:cubicBezTo>
                  <a:cubicBezTo>
                    <a:pt x="4876" y="2471"/>
                    <a:pt x="4074" y="1718"/>
                    <a:pt x="3559" y="773"/>
                  </a:cubicBezTo>
                  <a:cubicBezTo>
                    <a:pt x="3521" y="697"/>
                    <a:pt x="3445" y="649"/>
                    <a:pt x="3369" y="649"/>
                  </a:cubicBezTo>
                  <a:lnTo>
                    <a:pt x="2987" y="649"/>
                  </a:lnTo>
                  <a:cubicBezTo>
                    <a:pt x="2758" y="649"/>
                    <a:pt x="2529" y="573"/>
                    <a:pt x="2338" y="439"/>
                  </a:cubicBezTo>
                  <a:lnTo>
                    <a:pt x="2042" y="220"/>
                  </a:lnTo>
                  <a:cubicBezTo>
                    <a:pt x="1852" y="77"/>
                    <a:pt x="1623" y="0"/>
                    <a:pt x="138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7" name="Google Shape;4337;p45"/>
            <p:cNvSpPr/>
            <p:nvPr/>
          </p:nvSpPr>
          <p:spPr>
            <a:xfrm>
              <a:off x="6292103" y="1724576"/>
              <a:ext cx="183138" cy="133177"/>
            </a:xfrm>
            <a:custGeom>
              <a:avLst/>
              <a:gdLst/>
              <a:ahLst/>
              <a:cxnLst/>
              <a:rect l="l" t="t" r="r" b="b"/>
              <a:pathLst>
                <a:path w="6994" h="5086" extrusionOk="0">
                  <a:moveTo>
                    <a:pt x="0" y="1"/>
                  </a:moveTo>
                  <a:lnTo>
                    <a:pt x="0" y="5086"/>
                  </a:lnTo>
                  <a:lnTo>
                    <a:pt x="6993" y="5086"/>
                  </a:lnTo>
                  <a:lnTo>
                    <a:pt x="6993" y="1"/>
                  </a:lnTo>
                  <a:cubicBezTo>
                    <a:pt x="6879" y="39"/>
                    <a:pt x="6755" y="58"/>
                    <a:pt x="6621" y="58"/>
                  </a:cubicBezTo>
                  <a:lnTo>
                    <a:pt x="6249" y="58"/>
                  </a:lnTo>
                  <a:cubicBezTo>
                    <a:pt x="6173" y="58"/>
                    <a:pt x="6096" y="106"/>
                    <a:pt x="6058" y="182"/>
                  </a:cubicBezTo>
                  <a:cubicBezTo>
                    <a:pt x="5543" y="1127"/>
                    <a:pt x="4742" y="1880"/>
                    <a:pt x="3769" y="2348"/>
                  </a:cubicBezTo>
                  <a:cubicBezTo>
                    <a:pt x="3683" y="2391"/>
                    <a:pt x="3590" y="2412"/>
                    <a:pt x="3496" y="2412"/>
                  </a:cubicBezTo>
                  <a:cubicBezTo>
                    <a:pt x="3401" y="2412"/>
                    <a:pt x="3306" y="2391"/>
                    <a:pt x="3215" y="2348"/>
                  </a:cubicBezTo>
                  <a:cubicBezTo>
                    <a:pt x="2252" y="1880"/>
                    <a:pt x="1450" y="1127"/>
                    <a:pt x="935" y="182"/>
                  </a:cubicBezTo>
                  <a:cubicBezTo>
                    <a:pt x="897" y="106"/>
                    <a:pt x="821" y="58"/>
                    <a:pt x="745" y="58"/>
                  </a:cubicBezTo>
                  <a:lnTo>
                    <a:pt x="363" y="58"/>
                  </a:lnTo>
                  <a:cubicBezTo>
                    <a:pt x="248" y="58"/>
                    <a:pt x="124" y="39"/>
                    <a:pt x="0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8" name="Google Shape;4338;p45"/>
            <p:cNvSpPr/>
            <p:nvPr/>
          </p:nvSpPr>
          <p:spPr>
            <a:xfrm>
              <a:off x="6343556" y="1691871"/>
              <a:ext cx="80205" cy="22886"/>
            </a:xfrm>
            <a:custGeom>
              <a:avLst/>
              <a:gdLst/>
              <a:ahLst/>
              <a:cxnLst/>
              <a:rect l="l" t="t" r="r" b="b"/>
              <a:pathLst>
                <a:path w="3063" h="874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2" y="873"/>
                    <a:pt x="1528" y="873"/>
                  </a:cubicBezTo>
                  <a:cubicBezTo>
                    <a:pt x="2054" y="873"/>
                    <a:pt x="2581" y="744"/>
                    <a:pt x="3063" y="487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9" name="Google Shape;4339;p45"/>
            <p:cNvSpPr/>
            <p:nvPr/>
          </p:nvSpPr>
          <p:spPr>
            <a:xfrm>
              <a:off x="6287363" y="1588938"/>
              <a:ext cx="192355" cy="114428"/>
            </a:xfrm>
            <a:custGeom>
              <a:avLst/>
              <a:gdLst/>
              <a:ahLst/>
              <a:cxnLst/>
              <a:rect l="l" t="t" r="r" b="b"/>
              <a:pathLst>
                <a:path w="7346" h="4370" extrusionOk="0">
                  <a:moveTo>
                    <a:pt x="840" y="1"/>
                  </a:moveTo>
                  <a:lnTo>
                    <a:pt x="840" y="659"/>
                  </a:lnTo>
                  <a:lnTo>
                    <a:pt x="725" y="659"/>
                  </a:lnTo>
                  <a:cubicBezTo>
                    <a:pt x="0" y="659"/>
                    <a:pt x="0" y="1746"/>
                    <a:pt x="725" y="1746"/>
                  </a:cubicBezTo>
                  <a:lnTo>
                    <a:pt x="840" y="1746"/>
                  </a:lnTo>
                  <a:cubicBezTo>
                    <a:pt x="954" y="3225"/>
                    <a:pt x="2194" y="4370"/>
                    <a:pt x="3673" y="4370"/>
                  </a:cubicBezTo>
                  <a:cubicBezTo>
                    <a:pt x="5152" y="4370"/>
                    <a:pt x="6392" y="3225"/>
                    <a:pt x="6506" y="1746"/>
                  </a:cubicBezTo>
                  <a:lnTo>
                    <a:pt x="6621" y="1746"/>
                  </a:lnTo>
                  <a:cubicBezTo>
                    <a:pt x="7343" y="1746"/>
                    <a:pt x="7346" y="659"/>
                    <a:pt x="6630" y="659"/>
                  </a:cubicBezTo>
                  <a:cubicBezTo>
                    <a:pt x="6627" y="659"/>
                    <a:pt x="6624" y="659"/>
                    <a:pt x="6621" y="659"/>
                  </a:cubicBezTo>
                  <a:lnTo>
                    <a:pt x="6516" y="659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0" name="Google Shape;4340;p45"/>
            <p:cNvSpPr/>
            <p:nvPr/>
          </p:nvSpPr>
          <p:spPr>
            <a:xfrm>
              <a:off x="6289851" y="1588938"/>
              <a:ext cx="156665" cy="114428"/>
            </a:xfrm>
            <a:custGeom>
              <a:avLst/>
              <a:gdLst/>
              <a:ahLst/>
              <a:cxnLst/>
              <a:rect l="l" t="t" r="r" b="b"/>
              <a:pathLst>
                <a:path w="5983" h="4370" extrusionOk="0">
                  <a:moveTo>
                    <a:pt x="735" y="1"/>
                  </a:moveTo>
                  <a:lnTo>
                    <a:pt x="735" y="649"/>
                  </a:lnTo>
                  <a:lnTo>
                    <a:pt x="649" y="649"/>
                  </a:lnTo>
                  <a:cubicBezTo>
                    <a:pt x="392" y="649"/>
                    <a:pt x="172" y="812"/>
                    <a:pt x="105" y="1050"/>
                  </a:cubicBezTo>
                  <a:cubicBezTo>
                    <a:pt x="1" y="1403"/>
                    <a:pt x="268" y="1746"/>
                    <a:pt x="630" y="1746"/>
                  </a:cubicBezTo>
                  <a:lnTo>
                    <a:pt x="745" y="1746"/>
                  </a:lnTo>
                  <a:cubicBezTo>
                    <a:pt x="848" y="3242"/>
                    <a:pt x="2103" y="4369"/>
                    <a:pt x="3559" y="4369"/>
                  </a:cubicBezTo>
                  <a:cubicBezTo>
                    <a:pt x="3710" y="4369"/>
                    <a:pt x="3863" y="4357"/>
                    <a:pt x="4017" y="4332"/>
                  </a:cubicBezTo>
                  <a:cubicBezTo>
                    <a:pt x="2634" y="4112"/>
                    <a:pt x="1622" y="2920"/>
                    <a:pt x="1622" y="1527"/>
                  </a:cubicBezTo>
                  <a:cubicBezTo>
                    <a:pt x="1622" y="1050"/>
                    <a:pt x="2013" y="659"/>
                    <a:pt x="2490" y="659"/>
                  </a:cubicBezTo>
                  <a:lnTo>
                    <a:pt x="5553" y="659"/>
                  </a:lnTo>
                  <a:cubicBezTo>
                    <a:pt x="5791" y="649"/>
                    <a:pt x="5982" y="459"/>
                    <a:pt x="5982" y="220"/>
                  </a:cubicBezTo>
                  <a:lnTo>
                    <a:pt x="5982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1" name="Google Shape;4341;p45"/>
            <p:cNvSpPr/>
            <p:nvPr/>
          </p:nvSpPr>
          <p:spPr>
            <a:xfrm>
              <a:off x="6346568" y="1606063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10" y="654"/>
                  </a:cubicBezTo>
                  <a:cubicBezTo>
                    <a:pt x="334" y="654"/>
                    <a:pt x="429" y="558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2" name="Google Shape;4342;p45"/>
            <p:cNvSpPr/>
            <p:nvPr/>
          </p:nvSpPr>
          <p:spPr>
            <a:xfrm>
              <a:off x="6409255" y="1606063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3" name="Google Shape;4343;p45"/>
            <p:cNvSpPr/>
            <p:nvPr/>
          </p:nvSpPr>
          <p:spPr>
            <a:xfrm>
              <a:off x="6297837" y="1502999"/>
              <a:ext cx="171905" cy="85965"/>
            </a:xfrm>
            <a:custGeom>
              <a:avLst/>
              <a:gdLst/>
              <a:ahLst/>
              <a:cxnLst/>
              <a:rect l="l" t="t" r="r" b="b"/>
              <a:pathLst>
                <a:path w="6565" h="3283" extrusionOk="0">
                  <a:moveTo>
                    <a:pt x="3273" y="1"/>
                  </a:moveTo>
                  <a:cubicBezTo>
                    <a:pt x="1470" y="10"/>
                    <a:pt x="1" y="1470"/>
                    <a:pt x="1" y="3283"/>
                  </a:cubicBezTo>
                  <a:lnTo>
                    <a:pt x="6564" y="3283"/>
                  </a:lnTo>
                  <a:cubicBezTo>
                    <a:pt x="6555" y="1470"/>
                    <a:pt x="5086" y="1"/>
                    <a:pt x="327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4" name="Google Shape;4344;p45"/>
            <p:cNvSpPr/>
            <p:nvPr/>
          </p:nvSpPr>
          <p:spPr>
            <a:xfrm>
              <a:off x="6360786" y="1502999"/>
              <a:ext cx="45745" cy="85965"/>
            </a:xfrm>
            <a:custGeom>
              <a:avLst/>
              <a:gdLst/>
              <a:ahLst/>
              <a:cxnLst/>
              <a:rect l="l" t="t" r="r" b="b"/>
              <a:pathLst>
                <a:path w="1747" h="3283" extrusionOk="0">
                  <a:moveTo>
                    <a:pt x="869" y="1"/>
                  </a:moveTo>
                  <a:cubicBezTo>
                    <a:pt x="573" y="1"/>
                    <a:pt x="278" y="49"/>
                    <a:pt x="1" y="125"/>
                  </a:cubicBezTo>
                  <a:lnTo>
                    <a:pt x="1" y="3283"/>
                  </a:lnTo>
                  <a:lnTo>
                    <a:pt x="1747" y="3283"/>
                  </a:lnTo>
                  <a:lnTo>
                    <a:pt x="1747" y="125"/>
                  </a:lnTo>
                  <a:cubicBezTo>
                    <a:pt x="1461" y="49"/>
                    <a:pt x="1165" y="1"/>
                    <a:pt x="869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5" name="Google Shape;4345;p45"/>
            <p:cNvSpPr/>
            <p:nvPr/>
          </p:nvSpPr>
          <p:spPr>
            <a:xfrm>
              <a:off x="6297837" y="1502999"/>
              <a:ext cx="171905" cy="85965"/>
            </a:xfrm>
            <a:custGeom>
              <a:avLst/>
              <a:gdLst/>
              <a:ahLst/>
              <a:cxnLst/>
              <a:rect l="l" t="t" r="r" b="b"/>
              <a:pathLst>
                <a:path w="6565" h="3283" extrusionOk="0">
                  <a:moveTo>
                    <a:pt x="3283" y="1"/>
                  </a:moveTo>
                  <a:cubicBezTo>
                    <a:pt x="1470" y="1"/>
                    <a:pt x="1" y="1470"/>
                    <a:pt x="1" y="3283"/>
                  </a:cubicBezTo>
                  <a:lnTo>
                    <a:pt x="6564" y="3283"/>
                  </a:lnTo>
                  <a:cubicBezTo>
                    <a:pt x="6564" y="3063"/>
                    <a:pt x="6536" y="2844"/>
                    <a:pt x="6498" y="2624"/>
                  </a:cubicBezTo>
                  <a:lnTo>
                    <a:pt x="2443" y="2624"/>
                  </a:lnTo>
                  <a:cubicBezTo>
                    <a:pt x="2166" y="2624"/>
                    <a:pt x="1957" y="2386"/>
                    <a:pt x="2004" y="2109"/>
                  </a:cubicBezTo>
                  <a:cubicBezTo>
                    <a:pt x="2138" y="1270"/>
                    <a:pt x="2596" y="516"/>
                    <a:pt x="3283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6" name="Google Shape;4346;p45"/>
            <p:cNvSpPr/>
            <p:nvPr/>
          </p:nvSpPr>
          <p:spPr>
            <a:xfrm>
              <a:off x="6364531" y="1651886"/>
              <a:ext cx="38021" cy="11521"/>
            </a:xfrm>
            <a:custGeom>
              <a:avLst/>
              <a:gdLst/>
              <a:ahLst/>
              <a:cxnLst/>
              <a:rect l="l" t="t" r="r" b="b"/>
              <a:pathLst>
                <a:path w="145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165" y="440"/>
                  </a:lnTo>
                  <a:cubicBezTo>
                    <a:pt x="1451" y="430"/>
                    <a:pt x="1451" y="1"/>
                    <a:pt x="116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7" name="Google Shape;4347;p45"/>
            <p:cNvSpPr/>
            <p:nvPr/>
          </p:nvSpPr>
          <p:spPr>
            <a:xfrm>
              <a:off x="6291658" y="1634343"/>
              <a:ext cx="183819" cy="74523"/>
            </a:xfrm>
            <a:custGeom>
              <a:avLst/>
              <a:gdLst/>
              <a:ahLst/>
              <a:cxnLst/>
              <a:rect l="l" t="t" r="r" b="b"/>
              <a:pathLst>
                <a:path w="7020" h="2846" extrusionOk="0">
                  <a:moveTo>
                    <a:pt x="4539" y="1758"/>
                  </a:moveTo>
                  <a:lnTo>
                    <a:pt x="4492" y="2054"/>
                  </a:lnTo>
                  <a:cubicBezTo>
                    <a:pt x="4453" y="2264"/>
                    <a:pt x="4272" y="2417"/>
                    <a:pt x="4053" y="2417"/>
                  </a:cubicBezTo>
                  <a:lnTo>
                    <a:pt x="2965" y="2417"/>
                  </a:lnTo>
                  <a:cubicBezTo>
                    <a:pt x="2755" y="2417"/>
                    <a:pt x="2574" y="2264"/>
                    <a:pt x="2536" y="2054"/>
                  </a:cubicBezTo>
                  <a:lnTo>
                    <a:pt x="2479" y="1758"/>
                  </a:lnTo>
                  <a:close/>
                  <a:moveTo>
                    <a:pt x="1992" y="1"/>
                  </a:moveTo>
                  <a:cubicBezTo>
                    <a:pt x="1865" y="1"/>
                    <a:pt x="1735" y="101"/>
                    <a:pt x="1773" y="270"/>
                  </a:cubicBezTo>
                  <a:lnTo>
                    <a:pt x="1964" y="1319"/>
                  </a:lnTo>
                  <a:lnTo>
                    <a:pt x="828" y="1319"/>
                  </a:lnTo>
                  <a:cubicBezTo>
                    <a:pt x="723" y="1319"/>
                    <a:pt x="628" y="1243"/>
                    <a:pt x="609" y="1138"/>
                  </a:cubicBezTo>
                  <a:lnTo>
                    <a:pt x="456" y="194"/>
                  </a:lnTo>
                  <a:cubicBezTo>
                    <a:pt x="431" y="67"/>
                    <a:pt x="335" y="10"/>
                    <a:pt x="239" y="10"/>
                  </a:cubicBezTo>
                  <a:cubicBezTo>
                    <a:pt x="119" y="10"/>
                    <a:pt x="0" y="101"/>
                    <a:pt x="27" y="261"/>
                  </a:cubicBezTo>
                  <a:lnTo>
                    <a:pt x="180" y="1205"/>
                  </a:lnTo>
                  <a:cubicBezTo>
                    <a:pt x="227" y="1520"/>
                    <a:pt x="504" y="1758"/>
                    <a:pt x="828" y="1758"/>
                  </a:cubicBezTo>
                  <a:lnTo>
                    <a:pt x="2040" y="1758"/>
                  </a:lnTo>
                  <a:lnTo>
                    <a:pt x="2107" y="2130"/>
                  </a:lnTo>
                  <a:cubicBezTo>
                    <a:pt x="2183" y="2541"/>
                    <a:pt x="2545" y="2846"/>
                    <a:pt x="2965" y="2846"/>
                  </a:cubicBezTo>
                  <a:lnTo>
                    <a:pt x="4053" y="2846"/>
                  </a:lnTo>
                  <a:cubicBezTo>
                    <a:pt x="4473" y="2846"/>
                    <a:pt x="4835" y="2541"/>
                    <a:pt x="4911" y="2130"/>
                  </a:cubicBezTo>
                  <a:lnTo>
                    <a:pt x="4978" y="1758"/>
                  </a:lnTo>
                  <a:lnTo>
                    <a:pt x="6199" y="1758"/>
                  </a:lnTo>
                  <a:cubicBezTo>
                    <a:pt x="6524" y="1758"/>
                    <a:pt x="6791" y="1520"/>
                    <a:pt x="6848" y="1205"/>
                  </a:cubicBezTo>
                  <a:lnTo>
                    <a:pt x="7001" y="261"/>
                  </a:lnTo>
                  <a:cubicBezTo>
                    <a:pt x="7020" y="146"/>
                    <a:pt x="6943" y="32"/>
                    <a:pt x="6829" y="12"/>
                  </a:cubicBezTo>
                  <a:cubicBezTo>
                    <a:pt x="6817" y="11"/>
                    <a:pt x="6806" y="10"/>
                    <a:pt x="6794" y="10"/>
                  </a:cubicBezTo>
                  <a:cubicBezTo>
                    <a:pt x="6684" y="10"/>
                    <a:pt x="6589" y="90"/>
                    <a:pt x="6571" y="194"/>
                  </a:cubicBezTo>
                  <a:lnTo>
                    <a:pt x="6419" y="1138"/>
                  </a:lnTo>
                  <a:cubicBezTo>
                    <a:pt x="6400" y="1243"/>
                    <a:pt x="6304" y="1319"/>
                    <a:pt x="6199" y="1319"/>
                  </a:cubicBezTo>
                  <a:lnTo>
                    <a:pt x="5064" y="1319"/>
                  </a:lnTo>
                  <a:lnTo>
                    <a:pt x="5255" y="270"/>
                  </a:lnTo>
                  <a:cubicBezTo>
                    <a:pt x="5293" y="103"/>
                    <a:pt x="5165" y="2"/>
                    <a:pt x="5039" y="2"/>
                  </a:cubicBezTo>
                  <a:cubicBezTo>
                    <a:pt x="4942" y="2"/>
                    <a:pt x="4846" y="61"/>
                    <a:pt x="4826" y="194"/>
                  </a:cubicBezTo>
                  <a:lnTo>
                    <a:pt x="4625" y="1319"/>
                  </a:lnTo>
                  <a:lnTo>
                    <a:pt x="2402" y="1319"/>
                  </a:lnTo>
                  <a:lnTo>
                    <a:pt x="2202" y="184"/>
                  </a:lnTo>
                  <a:cubicBezTo>
                    <a:pt x="2182" y="57"/>
                    <a:pt x="2087" y="1"/>
                    <a:pt x="199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8" name="Google Shape;4348;p45"/>
            <p:cNvSpPr/>
            <p:nvPr/>
          </p:nvSpPr>
          <p:spPr>
            <a:xfrm>
              <a:off x="6337822" y="1812008"/>
              <a:ext cx="91700" cy="45745"/>
            </a:xfrm>
            <a:custGeom>
              <a:avLst/>
              <a:gdLst/>
              <a:ahLst/>
              <a:cxnLst/>
              <a:rect l="l" t="t" r="r" b="b"/>
              <a:pathLst>
                <a:path w="3502" h="1747" extrusionOk="0">
                  <a:moveTo>
                    <a:pt x="1746" y="1"/>
                  </a:moveTo>
                  <a:cubicBezTo>
                    <a:pt x="782" y="1"/>
                    <a:pt x="0" y="783"/>
                    <a:pt x="0" y="1747"/>
                  </a:cubicBezTo>
                  <a:lnTo>
                    <a:pt x="3501" y="1747"/>
                  </a:lnTo>
                  <a:cubicBezTo>
                    <a:pt x="3501" y="783"/>
                    <a:pt x="2710" y="1"/>
                    <a:pt x="174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9" name="Google Shape;4349;p45"/>
            <p:cNvSpPr/>
            <p:nvPr/>
          </p:nvSpPr>
          <p:spPr>
            <a:xfrm>
              <a:off x="6360786" y="1571708"/>
              <a:ext cx="45745" cy="17256"/>
            </a:xfrm>
            <a:custGeom>
              <a:avLst/>
              <a:gdLst/>
              <a:ahLst/>
              <a:cxnLst/>
              <a:rect l="l" t="t" r="r" b="b"/>
              <a:pathLst>
                <a:path w="1747" h="659" extrusionOk="0">
                  <a:moveTo>
                    <a:pt x="1" y="0"/>
                  </a:moveTo>
                  <a:lnTo>
                    <a:pt x="1" y="659"/>
                  </a:lnTo>
                  <a:lnTo>
                    <a:pt x="1747" y="659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0" name="Google Shape;4350;p45"/>
            <p:cNvSpPr/>
            <p:nvPr/>
          </p:nvSpPr>
          <p:spPr>
            <a:xfrm>
              <a:off x="6280608" y="1582941"/>
              <a:ext cx="206128" cy="63237"/>
            </a:xfrm>
            <a:custGeom>
              <a:avLst/>
              <a:gdLst/>
              <a:ahLst/>
              <a:cxnLst/>
              <a:rect l="l" t="t" r="r" b="b"/>
              <a:pathLst>
                <a:path w="7872" h="2415" extrusionOk="0">
                  <a:moveTo>
                    <a:pt x="7222" y="440"/>
                  </a:moveTo>
                  <a:cubicBezTo>
                    <a:pt x="7337" y="440"/>
                    <a:pt x="7432" y="535"/>
                    <a:pt x="7432" y="659"/>
                  </a:cubicBezTo>
                  <a:lnTo>
                    <a:pt x="7432" y="1756"/>
                  </a:lnTo>
                  <a:cubicBezTo>
                    <a:pt x="7432" y="1871"/>
                    <a:pt x="7337" y="1975"/>
                    <a:pt x="7222" y="1975"/>
                  </a:cubicBezTo>
                  <a:lnTo>
                    <a:pt x="659" y="1975"/>
                  </a:lnTo>
                  <a:cubicBezTo>
                    <a:pt x="535" y="1975"/>
                    <a:pt x="439" y="1880"/>
                    <a:pt x="430" y="1756"/>
                  </a:cubicBezTo>
                  <a:lnTo>
                    <a:pt x="430" y="669"/>
                  </a:lnTo>
                  <a:cubicBezTo>
                    <a:pt x="430" y="544"/>
                    <a:pt x="535" y="449"/>
                    <a:pt x="649" y="449"/>
                  </a:cubicBezTo>
                  <a:lnTo>
                    <a:pt x="7222" y="440"/>
                  </a:lnTo>
                  <a:close/>
                  <a:moveTo>
                    <a:pt x="649" y="1"/>
                  </a:moveTo>
                  <a:cubicBezTo>
                    <a:pt x="287" y="1"/>
                    <a:pt x="1" y="296"/>
                    <a:pt x="1" y="659"/>
                  </a:cubicBezTo>
                  <a:lnTo>
                    <a:pt x="1" y="1756"/>
                  </a:lnTo>
                  <a:cubicBezTo>
                    <a:pt x="1" y="2119"/>
                    <a:pt x="287" y="2414"/>
                    <a:pt x="649" y="2414"/>
                  </a:cubicBezTo>
                  <a:lnTo>
                    <a:pt x="7213" y="2414"/>
                  </a:lnTo>
                  <a:cubicBezTo>
                    <a:pt x="7575" y="2414"/>
                    <a:pt x="7871" y="2119"/>
                    <a:pt x="7871" y="1756"/>
                  </a:cubicBezTo>
                  <a:lnTo>
                    <a:pt x="7871" y="659"/>
                  </a:lnTo>
                  <a:cubicBezTo>
                    <a:pt x="7871" y="296"/>
                    <a:pt x="7575" y="1"/>
                    <a:pt x="721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1" name="Google Shape;4351;p45"/>
            <p:cNvSpPr/>
            <p:nvPr/>
          </p:nvSpPr>
          <p:spPr>
            <a:xfrm>
              <a:off x="6292103" y="1777548"/>
              <a:ext cx="11521" cy="80205"/>
            </a:xfrm>
            <a:custGeom>
              <a:avLst/>
              <a:gdLst/>
              <a:ahLst/>
              <a:cxnLst/>
              <a:rect l="l" t="t" r="r" b="b"/>
              <a:pathLst>
                <a:path w="440" h="3063" extrusionOk="0">
                  <a:moveTo>
                    <a:pt x="0" y="0"/>
                  </a:moveTo>
                  <a:lnTo>
                    <a:pt x="0" y="3063"/>
                  </a:lnTo>
                  <a:lnTo>
                    <a:pt x="439" y="3063"/>
                  </a:lnTo>
                  <a:lnTo>
                    <a:pt x="439" y="439"/>
                  </a:lnTo>
                  <a:cubicBezTo>
                    <a:pt x="439" y="201"/>
                    <a:pt x="239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45"/>
            <p:cNvSpPr/>
            <p:nvPr/>
          </p:nvSpPr>
          <p:spPr>
            <a:xfrm>
              <a:off x="6274873" y="1777548"/>
              <a:ext cx="17256" cy="28751"/>
            </a:xfrm>
            <a:custGeom>
              <a:avLst/>
              <a:gdLst/>
              <a:ahLst/>
              <a:cxnLst/>
              <a:rect l="l" t="t" r="r" b="b"/>
              <a:pathLst>
                <a:path w="659" h="1098" extrusionOk="0">
                  <a:moveTo>
                    <a:pt x="65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1097"/>
                  </a:lnTo>
                  <a:lnTo>
                    <a:pt x="658" y="1097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45"/>
            <p:cNvSpPr/>
            <p:nvPr/>
          </p:nvSpPr>
          <p:spPr>
            <a:xfrm>
              <a:off x="6246384" y="1806273"/>
              <a:ext cx="45745" cy="51480"/>
            </a:xfrm>
            <a:custGeom>
              <a:avLst/>
              <a:gdLst/>
              <a:ahLst/>
              <a:cxnLst/>
              <a:rect l="l" t="t" r="r" b="b"/>
              <a:pathLst>
                <a:path w="1747" h="1966" extrusionOk="0">
                  <a:moveTo>
                    <a:pt x="1" y="0"/>
                  </a:moveTo>
                  <a:lnTo>
                    <a:pt x="1" y="439"/>
                  </a:lnTo>
                  <a:lnTo>
                    <a:pt x="659" y="439"/>
                  </a:lnTo>
                  <a:cubicBezTo>
                    <a:pt x="897" y="439"/>
                    <a:pt x="1088" y="630"/>
                    <a:pt x="1088" y="878"/>
                  </a:cubicBezTo>
                  <a:lnTo>
                    <a:pt x="1088" y="1966"/>
                  </a:lnTo>
                  <a:lnTo>
                    <a:pt x="1746" y="19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4" name="Google Shape;4354;p45"/>
            <p:cNvSpPr/>
            <p:nvPr/>
          </p:nvSpPr>
          <p:spPr>
            <a:xfrm>
              <a:off x="6463719" y="1777548"/>
              <a:ext cx="11521" cy="80205"/>
            </a:xfrm>
            <a:custGeom>
              <a:avLst/>
              <a:gdLst/>
              <a:ahLst/>
              <a:cxnLst/>
              <a:rect l="l" t="t" r="r" b="b"/>
              <a:pathLst>
                <a:path w="440" h="3063" extrusionOk="0">
                  <a:moveTo>
                    <a:pt x="439" y="0"/>
                  </a:moveTo>
                  <a:cubicBezTo>
                    <a:pt x="191" y="0"/>
                    <a:pt x="0" y="201"/>
                    <a:pt x="0" y="439"/>
                  </a:cubicBezTo>
                  <a:lnTo>
                    <a:pt x="0" y="3063"/>
                  </a:lnTo>
                  <a:lnTo>
                    <a:pt x="439" y="306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5" name="Google Shape;4355;p45"/>
            <p:cNvSpPr/>
            <p:nvPr/>
          </p:nvSpPr>
          <p:spPr>
            <a:xfrm>
              <a:off x="6475215" y="1777548"/>
              <a:ext cx="16994" cy="28751"/>
            </a:xfrm>
            <a:custGeom>
              <a:avLst/>
              <a:gdLst/>
              <a:ahLst/>
              <a:cxnLst/>
              <a:rect l="l" t="t" r="r" b="b"/>
              <a:pathLst>
                <a:path w="649" h="1098" extrusionOk="0">
                  <a:moveTo>
                    <a:pt x="0" y="0"/>
                  </a:moveTo>
                  <a:lnTo>
                    <a:pt x="0" y="1097"/>
                  </a:lnTo>
                  <a:lnTo>
                    <a:pt x="649" y="1097"/>
                  </a:lnTo>
                  <a:lnTo>
                    <a:pt x="649" y="659"/>
                  </a:lnTo>
                  <a:cubicBezTo>
                    <a:pt x="649" y="296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45"/>
            <p:cNvSpPr/>
            <p:nvPr/>
          </p:nvSpPr>
          <p:spPr>
            <a:xfrm>
              <a:off x="6475215" y="1806273"/>
              <a:ext cx="45719" cy="51480"/>
            </a:xfrm>
            <a:custGeom>
              <a:avLst/>
              <a:gdLst/>
              <a:ahLst/>
              <a:cxnLst/>
              <a:rect l="l" t="t" r="r" b="b"/>
              <a:pathLst>
                <a:path w="1746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878"/>
                  </a:lnTo>
                  <a:cubicBezTo>
                    <a:pt x="649" y="630"/>
                    <a:pt x="849" y="439"/>
                    <a:pt x="1088" y="439"/>
                  </a:cubicBezTo>
                  <a:lnTo>
                    <a:pt x="1746" y="439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7" name="Google Shape;4357;p45"/>
            <p:cNvSpPr/>
            <p:nvPr/>
          </p:nvSpPr>
          <p:spPr>
            <a:xfrm>
              <a:off x="6349317" y="1823503"/>
              <a:ext cx="68709" cy="34250"/>
            </a:xfrm>
            <a:custGeom>
              <a:avLst/>
              <a:gdLst/>
              <a:ahLst/>
              <a:cxnLst/>
              <a:rect l="l" t="t" r="r" b="b"/>
              <a:pathLst>
                <a:path w="2624" h="1308" extrusionOk="0">
                  <a:moveTo>
                    <a:pt x="1307" y="1"/>
                  </a:moveTo>
                  <a:cubicBezTo>
                    <a:pt x="582" y="1"/>
                    <a:pt x="0" y="583"/>
                    <a:pt x="0" y="1308"/>
                  </a:cubicBezTo>
                  <a:lnTo>
                    <a:pt x="2624" y="1308"/>
                  </a:lnTo>
                  <a:cubicBezTo>
                    <a:pt x="2624" y="583"/>
                    <a:pt x="2032" y="1"/>
                    <a:pt x="1307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8" name="Google Shape;4358;p45"/>
          <p:cNvGrpSpPr/>
          <p:nvPr/>
        </p:nvGrpSpPr>
        <p:grpSpPr>
          <a:xfrm>
            <a:off x="7237063" y="1713674"/>
            <a:ext cx="487034" cy="508934"/>
            <a:chOff x="5310611" y="1502972"/>
            <a:chExt cx="339515" cy="354781"/>
          </a:xfrm>
        </p:grpSpPr>
        <p:sp>
          <p:nvSpPr>
            <p:cNvPr id="4359" name="Google Shape;4359;p45"/>
            <p:cNvSpPr/>
            <p:nvPr/>
          </p:nvSpPr>
          <p:spPr>
            <a:xfrm>
              <a:off x="5310611" y="1502972"/>
              <a:ext cx="339515" cy="343285"/>
            </a:xfrm>
            <a:custGeom>
              <a:avLst/>
              <a:gdLst/>
              <a:ahLst/>
              <a:cxnLst/>
              <a:rect l="l" t="t" r="r" b="b"/>
              <a:pathLst>
                <a:path w="12966" h="13110" extrusionOk="0">
                  <a:moveTo>
                    <a:pt x="5684" y="1"/>
                  </a:moveTo>
                  <a:cubicBezTo>
                    <a:pt x="5669" y="1"/>
                    <a:pt x="5654" y="1"/>
                    <a:pt x="5639" y="2"/>
                  </a:cubicBezTo>
                  <a:cubicBezTo>
                    <a:pt x="4656" y="2"/>
                    <a:pt x="2672" y="956"/>
                    <a:pt x="2453" y="2788"/>
                  </a:cubicBezTo>
                  <a:cubicBezTo>
                    <a:pt x="2329" y="3875"/>
                    <a:pt x="1909" y="4009"/>
                    <a:pt x="1670" y="4772"/>
                  </a:cubicBezTo>
                  <a:cubicBezTo>
                    <a:pt x="142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40" y="10505"/>
                    <a:pt x="1" y="10839"/>
                    <a:pt x="325" y="11793"/>
                  </a:cubicBezTo>
                  <a:cubicBezTo>
                    <a:pt x="573" y="12509"/>
                    <a:pt x="1890" y="13110"/>
                    <a:pt x="1890" y="13110"/>
                  </a:cubicBezTo>
                  <a:lnTo>
                    <a:pt x="11067" y="13110"/>
                  </a:lnTo>
                  <a:cubicBezTo>
                    <a:pt x="11067" y="13110"/>
                    <a:pt x="12393" y="12509"/>
                    <a:pt x="12632" y="11793"/>
                  </a:cubicBezTo>
                  <a:cubicBezTo>
                    <a:pt x="12966" y="10839"/>
                    <a:pt x="12117" y="10515"/>
                    <a:pt x="12145" y="9055"/>
                  </a:cubicBezTo>
                  <a:cubicBezTo>
                    <a:pt x="12164" y="7796"/>
                    <a:pt x="11745" y="7577"/>
                    <a:pt x="11535" y="6842"/>
                  </a:cubicBezTo>
                  <a:cubicBezTo>
                    <a:pt x="11325" y="6098"/>
                    <a:pt x="11535" y="5592"/>
                    <a:pt x="11287" y="4772"/>
                  </a:cubicBezTo>
                  <a:cubicBezTo>
                    <a:pt x="11058" y="4009"/>
                    <a:pt x="10638" y="3875"/>
                    <a:pt x="10504" y="2788"/>
                  </a:cubicBezTo>
                  <a:cubicBezTo>
                    <a:pt x="10285" y="956"/>
                    <a:pt x="8301" y="2"/>
                    <a:pt x="7318" y="2"/>
                  </a:cubicBezTo>
                  <a:cubicBezTo>
                    <a:pt x="7303" y="1"/>
                    <a:pt x="7288" y="1"/>
                    <a:pt x="7273" y="1"/>
                  </a:cubicBezTo>
                  <a:cubicBezTo>
                    <a:pt x="7078" y="1"/>
                    <a:pt x="6886" y="58"/>
                    <a:pt x="6727" y="164"/>
                  </a:cubicBezTo>
                  <a:cubicBezTo>
                    <a:pt x="6650" y="212"/>
                    <a:pt x="6564" y="236"/>
                    <a:pt x="6480" y="236"/>
                  </a:cubicBezTo>
                  <a:cubicBezTo>
                    <a:pt x="6395" y="236"/>
                    <a:pt x="6312" y="212"/>
                    <a:pt x="6240" y="164"/>
                  </a:cubicBezTo>
                  <a:cubicBezTo>
                    <a:pt x="6072" y="58"/>
                    <a:pt x="5879" y="1"/>
                    <a:pt x="5684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0" name="Google Shape;4360;p45"/>
            <p:cNvSpPr/>
            <p:nvPr/>
          </p:nvSpPr>
          <p:spPr>
            <a:xfrm>
              <a:off x="5310611" y="1502972"/>
              <a:ext cx="169914" cy="343285"/>
            </a:xfrm>
            <a:custGeom>
              <a:avLst/>
              <a:gdLst/>
              <a:ahLst/>
              <a:cxnLst/>
              <a:rect l="l" t="t" r="r" b="b"/>
              <a:pathLst>
                <a:path w="6489" h="13110" extrusionOk="0">
                  <a:moveTo>
                    <a:pt x="5694" y="1"/>
                  </a:moveTo>
                  <a:cubicBezTo>
                    <a:pt x="5679" y="1"/>
                    <a:pt x="5664" y="1"/>
                    <a:pt x="5649" y="2"/>
                  </a:cubicBezTo>
                  <a:cubicBezTo>
                    <a:pt x="4666" y="2"/>
                    <a:pt x="2682" y="956"/>
                    <a:pt x="2462" y="2788"/>
                  </a:cubicBezTo>
                  <a:cubicBezTo>
                    <a:pt x="2329" y="3875"/>
                    <a:pt x="1909" y="4009"/>
                    <a:pt x="1680" y="4772"/>
                  </a:cubicBezTo>
                  <a:cubicBezTo>
                    <a:pt x="143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50" y="10505"/>
                    <a:pt x="1" y="10839"/>
                    <a:pt x="335" y="11793"/>
                  </a:cubicBezTo>
                  <a:cubicBezTo>
                    <a:pt x="573" y="12509"/>
                    <a:pt x="1899" y="13110"/>
                    <a:pt x="1899" y="13110"/>
                  </a:cubicBezTo>
                  <a:lnTo>
                    <a:pt x="6488" y="13110"/>
                  </a:lnTo>
                  <a:lnTo>
                    <a:pt x="6479" y="231"/>
                  </a:lnTo>
                  <a:cubicBezTo>
                    <a:pt x="6393" y="231"/>
                    <a:pt x="6316" y="212"/>
                    <a:pt x="6240" y="164"/>
                  </a:cubicBezTo>
                  <a:cubicBezTo>
                    <a:pt x="6072" y="58"/>
                    <a:pt x="5887" y="1"/>
                    <a:pt x="5694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1" name="Google Shape;4361;p45"/>
            <p:cNvSpPr/>
            <p:nvPr/>
          </p:nvSpPr>
          <p:spPr>
            <a:xfrm>
              <a:off x="5348841" y="1709101"/>
              <a:ext cx="263081" cy="148652"/>
            </a:xfrm>
            <a:custGeom>
              <a:avLst/>
              <a:gdLst/>
              <a:ahLst/>
              <a:cxnLst/>
              <a:rect l="l" t="t" r="r" b="b"/>
              <a:pathLst>
                <a:path w="10047" h="5677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73" y="1822"/>
                    <a:pt x="3130" y="1946"/>
                  </a:cubicBezTo>
                  <a:lnTo>
                    <a:pt x="869" y="2748"/>
                  </a:lnTo>
                  <a:cubicBezTo>
                    <a:pt x="344" y="2929"/>
                    <a:pt x="1" y="3425"/>
                    <a:pt x="1" y="3978"/>
                  </a:cubicBezTo>
                  <a:lnTo>
                    <a:pt x="1" y="5028"/>
                  </a:lnTo>
                  <a:cubicBezTo>
                    <a:pt x="1" y="5381"/>
                    <a:pt x="287" y="5677"/>
                    <a:pt x="649" y="5677"/>
                  </a:cubicBezTo>
                  <a:lnTo>
                    <a:pt x="9388" y="5677"/>
                  </a:lnTo>
                  <a:cubicBezTo>
                    <a:pt x="9750" y="5677"/>
                    <a:pt x="10046" y="5381"/>
                    <a:pt x="10046" y="5028"/>
                  </a:cubicBezTo>
                  <a:lnTo>
                    <a:pt x="10046" y="3988"/>
                  </a:lnTo>
                  <a:cubicBezTo>
                    <a:pt x="10046" y="3425"/>
                    <a:pt x="9693" y="2929"/>
                    <a:pt x="9178" y="2748"/>
                  </a:cubicBezTo>
                  <a:lnTo>
                    <a:pt x="6917" y="1946"/>
                  </a:lnTo>
                  <a:cubicBezTo>
                    <a:pt x="6564" y="1822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2" name="Google Shape;4362;p45"/>
            <p:cNvSpPr/>
            <p:nvPr/>
          </p:nvSpPr>
          <p:spPr>
            <a:xfrm>
              <a:off x="5348841" y="1767048"/>
              <a:ext cx="263081" cy="90705"/>
            </a:xfrm>
            <a:custGeom>
              <a:avLst/>
              <a:gdLst/>
              <a:ahLst/>
              <a:cxnLst/>
              <a:rect l="l" t="t" r="r" b="b"/>
              <a:pathLst>
                <a:path w="10047" h="3464" extrusionOk="0">
                  <a:moveTo>
                    <a:pt x="2376" y="1"/>
                  </a:moveTo>
                  <a:lnTo>
                    <a:pt x="878" y="535"/>
                  </a:lnTo>
                  <a:cubicBezTo>
                    <a:pt x="354" y="716"/>
                    <a:pt x="1" y="1212"/>
                    <a:pt x="1" y="1765"/>
                  </a:cubicBezTo>
                  <a:lnTo>
                    <a:pt x="1" y="2815"/>
                  </a:lnTo>
                  <a:cubicBezTo>
                    <a:pt x="1" y="3168"/>
                    <a:pt x="296" y="3464"/>
                    <a:pt x="659" y="3464"/>
                  </a:cubicBezTo>
                  <a:lnTo>
                    <a:pt x="9397" y="3464"/>
                  </a:lnTo>
                  <a:cubicBezTo>
                    <a:pt x="9760" y="3464"/>
                    <a:pt x="10046" y="3168"/>
                    <a:pt x="10046" y="2815"/>
                  </a:cubicBezTo>
                  <a:lnTo>
                    <a:pt x="10046" y="1775"/>
                  </a:lnTo>
                  <a:cubicBezTo>
                    <a:pt x="10046" y="1212"/>
                    <a:pt x="9703" y="716"/>
                    <a:pt x="9178" y="535"/>
                  </a:cubicBezTo>
                  <a:lnTo>
                    <a:pt x="7671" y="1"/>
                  </a:lnTo>
                  <a:cubicBezTo>
                    <a:pt x="7070" y="821"/>
                    <a:pt x="6268" y="1727"/>
                    <a:pt x="5333" y="2223"/>
                  </a:cubicBezTo>
                  <a:cubicBezTo>
                    <a:pt x="5238" y="2276"/>
                    <a:pt x="5131" y="2302"/>
                    <a:pt x="5023" y="2302"/>
                  </a:cubicBezTo>
                  <a:cubicBezTo>
                    <a:pt x="4916" y="2302"/>
                    <a:pt x="4809" y="2276"/>
                    <a:pt x="4713" y="2223"/>
                  </a:cubicBezTo>
                  <a:cubicBezTo>
                    <a:pt x="3778" y="1727"/>
                    <a:pt x="2977" y="821"/>
                    <a:pt x="2376" y="1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3" name="Google Shape;4363;p45"/>
            <p:cNvSpPr/>
            <p:nvPr/>
          </p:nvSpPr>
          <p:spPr>
            <a:xfrm>
              <a:off x="5446013" y="1708839"/>
              <a:ext cx="68736" cy="23069"/>
            </a:xfrm>
            <a:custGeom>
              <a:avLst/>
              <a:gdLst/>
              <a:ahLst/>
              <a:cxnLst/>
              <a:rect l="l" t="t" r="r" b="b"/>
              <a:pathLst>
                <a:path w="2625" h="881" extrusionOk="0">
                  <a:moveTo>
                    <a:pt x="1" y="1"/>
                  </a:moveTo>
                  <a:lnTo>
                    <a:pt x="1" y="602"/>
                  </a:lnTo>
                  <a:cubicBezTo>
                    <a:pt x="416" y="788"/>
                    <a:pt x="862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4" name="Google Shape;4364;p45"/>
            <p:cNvSpPr/>
            <p:nvPr/>
          </p:nvSpPr>
          <p:spPr>
            <a:xfrm>
              <a:off x="5406055" y="1548979"/>
              <a:ext cx="148652" cy="171381"/>
            </a:xfrm>
            <a:custGeom>
              <a:avLst/>
              <a:gdLst/>
              <a:ahLst/>
              <a:cxnLst/>
              <a:rect l="l" t="t" r="r" b="b"/>
              <a:pathLst>
                <a:path w="5677" h="6545" extrusionOk="0">
                  <a:moveTo>
                    <a:pt x="0" y="0"/>
                  </a:moveTo>
                  <a:lnTo>
                    <a:pt x="0" y="3711"/>
                  </a:lnTo>
                  <a:cubicBezTo>
                    <a:pt x="0" y="5276"/>
                    <a:pt x="1269" y="6545"/>
                    <a:pt x="2834" y="6545"/>
                  </a:cubicBezTo>
                  <a:cubicBezTo>
                    <a:pt x="4408" y="6545"/>
                    <a:pt x="5676" y="5276"/>
                    <a:pt x="5676" y="3711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5" name="Google Shape;4365;p45"/>
            <p:cNvSpPr/>
            <p:nvPr/>
          </p:nvSpPr>
          <p:spPr>
            <a:xfrm>
              <a:off x="5405584" y="1548979"/>
              <a:ext cx="149124" cy="171590"/>
            </a:xfrm>
            <a:custGeom>
              <a:avLst/>
              <a:gdLst/>
              <a:ahLst/>
              <a:cxnLst/>
              <a:rect l="l" t="t" r="r" b="b"/>
              <a:pathLst>
                <a:path w="5695" h="6553" extrusionOk="0">
                  <a:moveTo>
                    <a:pt x="18" y="0"/>
                  </a:moveTo>
                  <a:lnTo>
                    <a:pt x="18" y="3711"/>
                  </a:lnTo>
                  <a:cubicBezTo>
                    <a:pt x="1" y="5302"/>
                    <a:pt x="1299" y="6552"/>
                    <a:pt x="2836" y="6552"/>
                  </a:cubicBezTo>
                  <a:cubicBezTo>
                    <a:pt x="2985" y="6552"/>
                    <a:pt x="3137" y="6541"/>
                    <a:pt x="3290" y="6516"/>
                  </a:cubicBezTo>
                  <a:cubicBezTo>
                    <a:pt x="1907" y="6297"/>
                    <a:pt x="886" y="5104"/>
                    <a:pt x="886" y="3711"/>
                  </a:cubicBezTo>
                  <a:lnTo>
                    <a:pt x="886" y="2576"/>
                  </a:lnTo>
                  <a:cubicBezTo>
                    <a:pt x="886" y="2395"/>
                    <a:pt x="944" y="2223"/>
                    <a:pt x="1039" y="2070"/>
                  </a:cubicBezTo>
                  <a:cubicBezTo>
                    <a:pt x="1392" y="1489"/>
                    <a:pt x="1735" y="1412"/>
                    <a:pt x="2117" y="1307"/>
                  </a:cubicBezTo>
                  <a:cubicBezTo>
                    <a:pt x="2384" y="1260"/>
                    <a:pt x="2632" y="1164"/>
                    <a:pt x="2852" y="1021"/>
                  </a:cubicBezTo>
                  <a:cubicBezTo>
                    <a:pt x="3081" y="1164"/>
                    <a:pt x="3329" y="1260"/>
                    <a:pt x="3586" y="1307"/>
                  </a:cubicBezTo>
                  <a:cubicBezTo>
                    <a:pt x="3977" y="1412"/>
                    <a:pt x="4311" y="1489"/>
                    <a:pt x="4664" y="2070"/>
                  </a:cubicBezTo>
                  <a:cubicBezTo>
                    <a:pt x="4931" y="2490"/>
                    <a:pt x="5284" y="2853"/>
                    <a:pt x="5694" y="3129"/>
                  </a:cubicBezTo>
                  <a:lnTo>
                    <a:pt x="569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6" name="Google Shape;4366;p45"/>
            <p:cNvSpPr/>
            <p:nvPr/>
          </p:nvSpPr>
          <p:spPr>
            <a:xfrm>
              <a:off x="5455047" y="1668802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4"/>
                    <a:pt x="161" y="385"/>
                  </a:cubicBezTo>
                  <a:cubicBezTo>
                    <a:pt x="371" y="567"/>
                    <a:pt x="641" y="662"/>
                    <a:pt x="922" y="662"/>
                  </a:cubicBezTo>
                  <a:cubicBezTo>
                    <a:pt x="936" y="662"/>
                    <a:pt x="949" y="662"/>
                    <a:pt x="963" y="662"/>
                  </a:cubicBezTo>
                  <a:cubicBezTo>
                    <a:pt x="976" y="662"/>
                    <a:pt x="990" y="662"/>
                    <a:pt x="1003" y="662"/>
                  </a:cubicBezTo>
                  <a:cubicBezTo>
                    <a:pt x="1284" y="662"/>
                    <a:pt x="1555" y="567"/>
                    <a:pt x="1773" y="385"/>
                  </a:cubicBezTo>
                  <a:cubicBezTo>
                    <a:pt x="1935" y="224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5"/>
                    <a:pt x="1139" y="228"/>
                    <a:pt x="964" y="228"/>
                  </a:cubicBezTo>
                  <a:cubicBezTo>
                    <a:pt x="788" y="228"/>
                    <a:pt x="614" y="175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7" name="Google Shape;4367;p45"/>
            <p:cNvSpPr/>
            <p:nvPr/>
          </p:nvSpPr>
          <p:spPr>
            <a:xfrm>
              <a:off x="5440279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6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8" name="Google Shape;4368;p45"/>
            <p:cNvSpPr/>
            <p:nvPr/>
          </p:nvSpPr>
          <p:spPr>
            <a:xfrm>
              <a:off x="5508962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6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32"/>
                  </a:cubicBezTo>
                  <a:lnTo>
                    <a:pt x="440" y="222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9" name="Google Shape;4369;p45"/>
            <p:cNvSpPr/>
            <p:nvPr/>
          </p:nvSpPr>
          <p:spPr>
            <a:xfrm>
              <a:off x="5432528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735" y="440"/>
                  </a:lnTo>
                  <a:cubicBezTo>
                    <a:pt x="1021" y="44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0" name="Google Shape;4370;p45"/>
            <p:cNvSpPr/>
            <p:nvPr/>
          </p:nvSpPr>
          <p:spPr>
            <a:xfrm>
              <a:off x="5501211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1"/>
                  </a:moveTo>
                  <a:cubicBezTo>
                    <a:pt x="1" y="1"/>
                    <a:pt x="1" y="440"/>
                    <a:pt x="297" y="440"/>
                  </a:cubicBezTo>
                  <a:lnTo>
                    <a:pt x="736" y="440"/>
                  </a:lnTo>
                  <a:cubicBezTo>
                    <a:pt x="1022" y="440"/>
                    <a:pt x="1022" y="1"/>
                    <a:pt x="73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1" name="Google Shape;4371;p45"/>
            <p:cNvSpPr/>
            <p:nvPr/>
          </p:nvSpPr>
          <p:spPr>
            <a:xfrm>
              <a:off x="5353842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287" y="0"/>
                  </a:moveTo>
                  <a:cubicBezTo>
                    <a:pt x="172" y="96"/>
                    <a:pt x="77" y="210"/>
                    <a:pt x="0" y="334"/>
                  </a:cubicBezTo>
                  <a:lnTo>
                    <a:pt x="1117" y="1298"/>
                  </a:lnTo>
                  <a:cubicBezTo>
                    <a:pt x="1260" y="1422"/>
                    <a:pt x="1346" y="1603"/>
                    <a:pt x="1346" y="1794"/>
                  </a:cubicBezTo>
                  <a:lnTo>
                    <a:pt x="1346" y="2710"/>
                  </a:lnTo>
                  <a:lnTo>
                    <a:pt x="1784" y="2710"/>
                  </a:lnTo>
                  <a:lnTo>
                    <a:pt x="1784" y="1794"/>
                  </a:lnTo>
                  <a:cubicBezTo>
                    <a:pt x="1784" y="1479"/>
                    <a:pt x="1641" y="1174"/>
                    <a:pt x="1403" y="973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2" name="Google Shape;4372;p45"/>
            <p:cNvSpPr/>
            <p:nvPr/>
          </p:nvSpPr>
          <p:spPr>
            <a:xfrm>
              <a:off x="5560415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1489" y="0"/>
                  </a:moveTo>
                  <a:lnTo>
                    <a:pt x="383" y="973"/>
                  </a:lnTo>
                  <a:cubicBezTo>
                    <a:pt x="134" y="1174"/>
                    <a:pt x="1" y="1479"/>
                    <a:pt x="1" y="1794"/>
                  </a:cubicBezTo>
                  <a:lnTo>
                    <a:pt x="1" y="2710"/>
                  </a:lnTo>
                  <a:lnTo>
                    <a:pt x="440" y="2710"/>
                  </a:lnTo>
                  <a:lnTo>
                    <a:pt x="440" y="1794"/>
                  </a:lnTo>
                  <a:cubicBezTo>
                    <a:pt x="440" y="1603"/>
                    <a:pt x="516" y="1422"/>
                    <a:pt x="669" y="1298"/>
                  </a:cubicBezTo>
                  <a:lnTo>
                    <a:pt x="1785" y="334"/>
                  </a:lnTo>
                  <a:cubicBezTo>
                    <a:pt x="1699" y="210"/>
                    <a:pt x="1604" y="96"/>
                    <a:pt x="14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3" name="Google Shape;4373;p45"/>
            <p:cNvSpPr/>
            <p:nvPr/>
          </p:nvSpPr>
          <p:spPr>
            <a:xfrm>
              <a:off x="5480499" y="1502972"/>
              <a:ext cx="149909" cy="256613"/>
            </a:xfrm>
            <a:custGeom>
              <a:avLst/>
              <a:gdLst/>
              <a:ahLst/>
              <a:cxnLst/>
              <a:rect l="l" t="t" r="r" b="b"/>
              <a:pathLst>
                <a:path w="5725" h="9800" extrusionOk="0">
                  <a:moveTo>
                    <a:pt x="785" y="1"/>
                  </a:moveTo>
                  <a:cubicBezTo>
                    <a:pt x="590" y="1"/>
                    <a:pt x="398" y="58"/>
                    <a:pt x="239" y="164"/>
                  </a:cubicBezTo>
                  <a:cubicBezTo>
                    <a:pt x="162" y="212"/>
                    <a:pt x="76" y="231"/>
                    <a:pt x="0" y="231"/>
                  </a:cubicBezTo>
                  <a:lnTo>
                    <a:pt x="0" y="2187"/>
                  </a:lnTo>
                  <a:cubicBezTo>
                    <a:pt x="563" y="2902"/>
                    <a:pt x="1393" y="2330"/>
                    <a:pt x="2185" y="3589"/>
                  </a:cubicBezTo>
                  <a:cubicBezTo>
                    <a:pt x="2843" y="4667"/>
                    <a:pt x="3683" y="4629"/>
                    <a:pt x="3969" y="5468"/>
                  </a:cubicBezTo>
                  <a:cubicBezTo>
                    <a:pt x="4055" y="5707"/>
                    <a:pt x="4007" y="5974"/>
                    <a:pt x="4026" y="6222"/>
                  </a:cubicBezTo>
                  <a:cubicBezTo>
                    <a:pt x="4150" y="7653"/>
                    <a:pt x="5238" y="8302"/>
                    <a:pt x="5724" y="9799"/>
                  </a:cubicBezTo>
                  <a:cubicBezTo>
                    <a:pt x="5676" y="9551"/>
                    <a:pt x="5648" y="9303"/>
                    <a:pt x="5657" y="9055"/>
                  </a:cubicBezTo>
                  <a:cubicBezTo>
                    <a:pt x="5676" y="7796"/>
                    <a:pt x="5257" y="7577"/>
                    <a:pt x="5047" y="6842"/>
                  </a:cubicBezTo>
                  <a:cubicBezTo>
                    <a:pt x="4837" y="6098"/>
                    <a:pt x="5047" y="5592"/>
                    <a:pt x="4799" y="4772"/>
                  </a:cubicBezTo>
                  <a:cubicBezTo>
                    <a:pt x="4570" y="4009"/>
                    <a:pt x="4150" y="3875"/>
                    <a:pt x="4016" y="2788"/>
                  </a:cubicBezTo>
                  <a:cubicBezTo>
                    <a:pt x="3797" y="956"/>
                    <a:pt x="1813" y="2"/>
                    <a:pt x="830" y="2"/>
                  </a:cubicBezTo>
                  <a:cubicBezTo>
                    <a:pt x="815" y="1"/>
                    <a:pt x="800" y="1"/>
                    <a:pt x="78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4" name="Google Shape;4374;p45"/>
            <p:cNvSpPr/>
            <p:nvPr/>
          </p:nvSpPr>
          <p:spPr>
            <a:xfrm>
              <a:off x="5330354" y="1502972"/>
              <a:ext cx="149909" cy="256351"/>
            </a:xfrm>
            <a:custGeom>
              <a:avLst/>
              <a:gdLst/>
              <a:ahLst/>
              <a:cxnLst/>
              <a:rect l="l" t="t" r="r" b="b"/>
              <a:pathLst>
                <a:path w="5725" h="9790" extrusionOk="0">
                  <a:moveTo>
                    <a:pt x="4938" y="1"/>
                  </a:moveTo>
                  <a:cubicBezTo>
                    <a:pt x="4923" y="1"/>
                    <a:pt x="4909" y="1"/>
                    <a:pt x="4895" y="2"/>
                  </a:cubicBezTo>
                  <a:cubicBezTo>
                    <a:pt x="3902" y="2"/>
                    <a:pt x="1928" y="956"/>
                    <a:pt x="1699" y="2788"/>
                  </a:cubicBezTo>
                  <a:cubicBezTo>
                    <a:pt x="1575" y="3875"/>
                    <a:pt x="1155" y="4009"/>
                    <a:pt x="926" y="4772"/>
                  </a:cubicBezTo>
                  <a:cubicBezTo>
                    <a:pt x="678" y="5592"/>
                    <a:pt x="888" y="6098"/>
                    <a:pt x="678" y="6842"/>
                  </a:cubicBezTo>
                  <a:cubicBezTo>
                    <a:pt x="468" y="7577"/>
                    <a:pt x="48" y="7796"/>
                    <a:pt x="67" y="9055"/>
                  </a:cubicBezTo>
                  <a:cubicBezTo>
                    <a:pt x="77" y="9303"/>
                    <a:pt x="48" y="9551"/>
                    <a:pt x="1" y="9790"/>
                  </a:cubicBezTo>
                  <a:cubicBezTo>
                    <a:pt x="487" y="8302"/>
                    <a:pt x="1584" y="7653"/>
                    <a:pt x="1689" y="6222"/>
                  </a:cubicBezTo>
                  <a:cubicBezTo>
                    <a:pt x="1718" y="5974"/>
                    <a:pt x="1670" y="5707"/>
                    <a:pt x="1756" y="5468"/>
                  </a:cubicBezTo>
                  <a:cubicBezTo>
                    <a:pt x="2042" y="4629"/>
                    <a:pt x="2872" y="4667"/>
                    <a:pt x="3540" y="3589"/>
                  </a:cubicBezTo>
                  <a:cubicBezTo>
                    <a:pt x="4322" y="2330"/>
                    <a:pt x="5162" y="2902"/>
                    <a:pt x="5725" y="2187"/>
                  </a:cubicBezTo>
                  <a:lnTo>
                    <a:pt x="5725" y="231"/>
                  </a:lnTo>
                  <a:cubicBezTo>
                    <a:pt x="5639" y="231"/>
                    <a:pt x="5553" y="212"/>
                    <a:pt x="5486" y="164"/>
                  </a:cubicBezTo>
                  <a:cubicBezTo>
                    <a:pt x="5318" y="58"/>
                    <a:pt x="5125" y="1"/>
                    <a:pt x="4938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5" name="Google Shape;4375;p45"/>
          <p:cNvGrpSpPr/>
          <p:nvPr/>
        </p:nvGrpSpPr>
        <p:grpSpPr>
          <a:xfrm>
            <a:off x="8589851" y="4994565"/>
            <a:ext cx="393842" cy="509008"/>
            <a:chOff x="6253637" y="3790101"/>
            <a:chExt cx="274550" cy="354833"/>
          </a:xfrm>
        </p:grpSpPr>
        <p:sp>
          <p:nvSpPr>
            <p:cNvPr id="4376" name="Google Shape;4376;p45"/>
            <p:cNvSpPr/>
            <p:nvPr/>
          </p:nvSpPr>
          <p:spPr>
            <a:xfrm>
              <a:off x="6253637" y="3987300"/>
              <a:ext cx="274550" cy="157634"/>
            </a:xfrm>
            <a:custGeom>
              <a:avLst/>
              <a:gdLst/>
              <a:ahLst/>
              <a:cxnLst/>
              <a:rect l="l" t="t" r="r" b="b"/>
              <a:pathLst>
                <a:path w="10485" h="6020" extrusionOk="0">
                  <a:moveTo>
                    <a:pt x="3702" y="0"/>
                  </a:moveTo>
                  <a:cubicBezTo>
                    <a:pt x="3702" y="678"/>
                    <a:pt x="3253" y="1279"/>
                    <a:pt x="2605" y="1469"/>
                  </a:cubicBezTo>
                  <a:lnTo>
                    <a:pt x="935" y="1956"/>
                  </a:lnTo>
                  <a:cubicBezTo>
                    <a:pt x="382" y="2128"/>
                    <a:pt x="0" y="2633"/>
                    <a:pt x="0" y="3215"/>
                  </a:cubicBezTo>
                  <a:lnTo>
                    <a:pt x="0" y="5362"/>
                  </a:lnTo>
                  <a:cubicBezTo>
                    <a:pt x="0" y="5724"/>
                    <a:pt x="286" y="6020"/>
                    <a:pt x="649" y="6020"/>
                  </a:cubicBezTo>
                  <a:lnTo>
                    <a:pt x="9826" y="6020"/>
                  </a:lnTo>
                  <a:cubicBezTo>
                    <a:pt x="10189" y="6020"/>
                    <a:pt x="10485" y="5724"/>
                    <a:pt x="10485" y="5362"/>
                  </a:cubicBezTo>
                  <a:lnTo>
                    <a:pt x="10485" y="3215"/>
                  </a:lnTo>
                  <a:cubicBezTo>
                    <a:pt x="10485" y="2633"/>
                    <a:pt x="10094" y="2118"/>
                    <a:pt x="9531" y="1956"/>
                  </a:cubicBezTo>
                  <a:lnTo>
                    <a:pt x="7861" y="1469"/>
                  </a:lnTo>
                  <a:cubicBezTo>
                    <a:pt x="7212" y="1279"/>
                    <a:pt x="6764" y="678"/>
                    <a:pt x="676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7" name="Google Shape;4377;p45"/>
            <p:cNvSpPr/>
            <p:nvPr/>
          </p:nvSpPr>
          <p:spPr>
            <a:xfrm>
              <a:off x="6310590" y="3801701"/>
              <a:ext cx="160147" cy="244830"/>
            </a:xfrm>
            <a:custGeom>
              <a:avLst/>
              <a:gdLst/>
              <a:ahLst/>
              <a:cxnLst/>
              <a:rect l="l" t="t" r="r" b="b"/>
              <a:pathLst>
                <a:path w="6116" h="9350" extrusionOk="0">
                  <a:moveTo>
                    <a:pt x="3063" y="0"/>
                  </a:moveTo>
                  <a:cubicBezTo>
                    <a:pt x="1374" y="0"/>
                    <a:pt x="0" y="1364"/>
                    <a:pt x="0" y="3053"/>
                  </a:cubicBezTo>
                  <a:lnTo>
                    <a:pt x="0" y="4579"/>
                  </a:lnTo>
                  <a:cubicBezTo>
                    <a:pt x="0" y="6344"/>
                    <a:pt x="1117" y="7403"/>
                    <a:pt x="2099" y="8348"/>
                  </a:cubicBezTo>
                  <a:cubicBezTo>
                    <a:pt x="2443" y="8653"/>
                    <a:pt x="2767" y="8987"/>
                    <a:pt x="3053" y="9349"/>
                  </a:cubicBezTo>
                  <a:cubicBezTo>
                    <a:pt x="3349" y="8987"/>
                    <a:pt x="3664" y="8653"/>
                    <a:pt x="4007" y="8348"/>
                  </a:cubicBezTo>
                  <a:cubicBezTo>
                    <a:pt x="4999" y="7403"/>
                    <a:pt x="6106" y="6344"/>
                    <a:pt x="6106" y="4579"/>
                  </a:cubicBezTo>
                  <a:lnTo>
                    <a:pt x="6115" y="3053"/>
                  </a:lnTo>
                  <a:cubicBezTo>
                    <a:pt x="6115" y="1364"/>
                    <a:pt x="4751" y="0"/>
                    <a:pt x="306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8" name="Google Shape;4378;p45"/>
            <p:cNvSpPr/>
            <p:nvPr/>
          </p:nvSpPr>
          <p:spPr>
            <a:xfrm>
              <a:off x="6373276" y="3984551"/>
              <a:ext cx="34512" cy="68709"/>
            </a:xfrm>
            <a:custGeom>
              <a:avLst/>
              <a:gdLst/>
              <a:ahLst/>
              <a:cxnLst/>
              <a:rect l="l" t="t" r="r" b="b"/>
              <a:pathLst>
                <a:path w="1318" h="2624" extrusionOk="0">
                  <a:moveTo>
                    <a:pt x="1" y="0"/>
                  </a:moveTo>
                  <a:lnTo>
                    <a:pt x="1" y="1966"/>
                  </a:lnTo>
                  <a:lnTo>
                    <a:pt x="659" y="2624"/>
                  </a:lnTo>
                  <a:lnTo>
                    <a:pt x="1317" y="1966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9" name="Google Shape;4379;p45"/>
            <p:cNvSpPr/>
            <p:nvPr/>
          </p:nvSpPr>
          <p:spPr>
            <a:xfrm>
              <a:off x="6373276" y="4001781"/>
              <a:ext cx="34512" cy="11521"/>
            </a:xfrm>
            <a:custGeom>
              <a:avLst/>
              <a:gdLst/>
              <a:ahLst/>
              <a:cxnLst/>
              <a:rect l="l" t="t" r="r" b="b"/>
              <a:pathLst>
                <a:path w="1318" h="440" extrusionOk="0">
                  <a:moveTo>
                    <a:pt x="1" y="1"/>
                  </a:moveTo>
                  <a:lnTo>
                    <a:pt x="1" y="439"/>
                  </a:lnTo>
                  <a:lnTo>
                    <a:pt x="1317" y="439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0" name="Google Shape;4380;p45"/>
            <p:cNvSpPr/>
            <p:nvPr/>
          </p:nvSpPr>
          <p:spPr>
            <a:xfrm>
              <a:off x="6373276" y="4024771"/>
              <a:ext cx="34512" cy="11260"/>
            </a:xfrm>
            <a:custGeom>
              <a:avLst/>
              <a:gdLst/>
              <a:ahLst/>
              <a:cxnLst/>
              <a:rect l="l" t="t" r="r" b="b"/>
              <a:pathLst>
                <a:path w="1318" h="430" extrusionOk="0">
                  <a:moveTo>
                    <a:pt x="1" y="0"/>
                  </a:moveTo>
                  <a:lnTo>
                    <a:pt x="1" y="430"/>
                  </a:lnTo>
                  <a:lnTo>
                    <a:pt x="1317" y="4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1" name="Google Shape;4381;p45"/>
            <p:cNvSpPr/>
            <p:nvPr/>
          </p:nvSpPr>
          <p:spPr>
            <a:xfrm>
              <a:off x="6333318" y="3927337"/>
              <a:ext cx="114428" cy="65724"/>
            </a:xfrm>
            <a:custGeom>
              <a:avLst/>
              <a:gdLst/>
              <a:ahLst/>
              <a:cxnLst/>
              <a:rect l="l" t="t" r="r" b="b"/>
              <a:pathLst>
                <a:path w="4370" h="2510" extrusionOk="0">
                  <a:moveTo>
                    <a:pt x="1" y="1"/>
                  </a:moveTo>
                  <a:lnTo>
                    <a:pt x="1" y="1165"/>
                  </a:lnTo>
                  <a:cubicBezTo>
                    <a:pt x="1" y="1518"/>
                    <a:pt x="220" y="1842"/>
                    <a:pt x="544" y="1975"/>
                  </a:cubicBezTo>
                  <a:lnTo>
                    <a:pt x="1613" y="2395"/>
                  </a:lnTo>
                  <a:cubicBezTo>
                    <a:pt x="1799" y="2472"/>
                    <a:pt x="1992" y="2510"/>
                    <a:pt x="2184" y="2510"/>
                  </a:cubicBezTo>
                  <a:cubicBezTo>
                    <a:pt x="2376" y="2510"/>
                    <a:pt x="2567" y="2472"/>
                    <a:pt x="2748" y="2395"/>
                  </a:cubicBezTo>
                  <a:lnTo>
                    <a:pt x="3816" y="1975"/>
                  </a:lnTo>
                  <a:cubicBezTo>
                    <a:pt x="4150" y="1842"/>
                    <a:pt x="4370" y="1518"/>
                    <a:pt x="4370" y="1165"/>
                  </a:cubicBezTo>
                  <a:lnTo>
                    <a:pt x="4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2" name="Google Shape;4382;p45"/>
            <p:cNvSpPr/>
            <p:nvPr/>
          </p:nvSpPr>
          <p:spPr>
            <a:xfrm>
              <a:off x="6333318" y="3927337"/>
              <a:ext cx="114428" cy="34512"/>
            </a:xfrm>
            <a:custGeom>
              <a:avLst/>
              <a:gdLst/>
              <a:ahLst/>
              <a:cxnLst/>
              <a:rect l="l" t="t" r="r" b="b"/>
              <a:pathLst>
                <a:path w="4370" h="1318" extrusionOk="0">
                  <a:moveTo>
                    <a:pt x="1" y="1"/>
                  </a:moveTo>
                  <a:lnTo>
                    <a:pt x="1" y="611"/>
                  </a:lnTo>
                  <a:lnTo>
                    <a:pt x="506" y="783"/>
                  </a:lnTo>
                  <a:cubicBezTo>
                    <a:pt x="640" y="1107"/>
                    <a:pt x="954" y="1317"/>
                    <a:pt x="1307" y="1317"/>
                  </a:cubicBezTo>
                  <a:lnTo>
                    <a:pt x="3063" y="1317"/>
                  </a:lnTo>
                  <a:cubicBezTo>
                    <a:pt x="3406" y="1317"/>
                    <a:pt x="3731" y="1107"/>
                    <a:pt x="3864" y="783"/>
                  </a:cubicBezTo>
                  <a:lnTo>
                    <a:pt x="4370" y="611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3" name="Google Shape;4383;p45"/>
            <p:cNvSpPr/>
            <p:nvPr/>
          </p:nvSpPr>
          <p:spPr>
            <a:xfrm>
              <a:off x="6321823" y="3812935"/>
              <a:ext cx="137419" cy="143232"/>
            </a:xfrm>
            <a:custGeom>
              <a:avLst/>
              <a:gdLst/>
              <a:ahLst/>
              <a:cxnLst/>
              <a:rect l="l" t="t" r="r" b="b"/>
              <a:pathLst>
                <a:path w="5248" h="5470" extrusionOk="0">
                  <a:moveTo>
                    <a:pt x="2612" y="0"/>
                  </a:moveTo>
                  <a:cubicBezTo>
                    <a:pt x="2600" y="0"/>
                    <a:pt x="2588" y="0"/>
                    <a:pt x="2576" y="0"/>
                  </a:cubicBezTo>
                  <a:cubicBezTo>
                    <a:pt x="1136" y="29"/>
                    <a:pt x="1" y="1269"/>
                    <a:pt x="1" y="2710"/>
                  </a:cubicBezTo>
                  <a:lnTo>
                    <a:pt x="1" y="3902"/>
                  </a:lnTo>
                  <a:cubicBezTo>
                    <a:pt x="1" y="4188"/>
                    <a:pt x="182" y="4436"/>
                    <a:pt x="449" y="4522"/>
                  </a:cubicBezTo>
                  <a:lnTo>
                    <a:pt x="1088" y="4742"/>
                  </a:lnTo>
                  <a:cubicBezTo>
                    <a:pt x="1203" y="4780"/>
                    <a:pt x="1298" y="4866"/>
                    <a:pt x="1346" y="4980"/>
                  </a:cubicBezTo>
                  <a:cubicBezTo>
                    <a:pt x="1413" y="5142"/>
                    <a:pt x="1575" y="5247"/>
                    <a:pt x="1746" y="5247"/>
                  </a:cubicBezTo>
                  <a:cubicBezTo>
                    <a:pt x="1746" y="5395"/>
                    <a:pt x="1856" y="5469"/>
                    <a:pt x="1966" y="5469"/>
                  </a:cubicBezTo>
                  <a:cubicBezTo>
                    <a:pt x="2076" y="5469"/>
                    <a:pt x="2185" y="5395"/>
                    <a:pt x="2185" y="5247"/>
                  </a:cubicBezTo>
                  <a:lnTo>
                    <a:pt x="2405" y="5247"/>
                  </a:lnTo>
                  <a:cubicBezTo>
                    <a:pt x="2405" y="5395"/>
                    <a:pt x="2514" y="5469"/>
                    <a:pt x="2624" y="5469"/>
                  </a:cubicBezTo>
                  <a:cubicBezTo>
                    <a:pt x="2734" y="5469"/>
                    <a:pt x="2844" y="5395"/>
                    <a:pt x="2844" y="5247"/>
                  </a:cubicBezTo>
                  <a:lnTo>
                    <a:pt x="3063" y="5247"/>
                  </a:lnTo>
                  <a:cubicBezTo>
                    <a:pt x="3063" y="5395"/>
                    <a:pt x="3170" y="5469"/>
                    <a:pt x="3278" y="5469"/>
                  </a:cubicBezTo>
                  <a:cubicBezTo>
                    <a:pt x="3385" y="5469"/>
                    <a:pt x="3492" y="5395"/>
                    <a:pt x="3492" y="5247"/>
                  </a:cubicBezTo>
                  <a:cubicBezTo>
                    <a:pt x="3674" y="5247"/>
                    <a:pt x="3836" y="5142"/>
                    <a:pt x="3903" y="4980"/>
                  </a:cubicBezTo>
                  <a:cubicBezTo>
                    <a:pt x="3950" y="4866"/>
                    <a:pt x="4046" y="4780"/>
                    <a:pt x="4160" y="4742"/>
                  </a:cubicBezTo>
                  <a:lnTo>
                    <a:pt x="4799" y="4522"/>
                  </a:lnTo>
                  <a:cubicBezTo>
                    <a:pt x="5066" y="4436"/>
                    <a:pt x="5248" y="4188"/>
                    <a:pt x="5248" y="3902"/>
                  </a:cubicBezTo>
                  <a:lnTo>
                    <a:pt x="5248" y="2624"/>
                  </a:lnTo>
                  <a:cubicBezTo>
                    <a:pt x="5248" y="1167"/>
                    <a:pt x="4055" y="0"/>
                    <a:pt x="261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4" name="Google Shape;4384;p45"/>
            <p:cNvSpPr/>
            <p:nvPr/>
          </p:nvSpPr>
          <p:spPr>
            <a:xfrm>
              <a:off x="6384772" y="391597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5" name="Google Shape;4385;p45"/>
            <p:cNvSpPr/>
            <p:nvPr/>
          </p:nvSpPr>
          <p:spPr>
            <a:xfrm>
              <a:off x="6321823" y="3812935"/>
              <a:ext cx="85965" cy="128909"/>
            </a:xfrm>
            <a:custGeom>
              <a:avLst/>
              <a:gdLst/>
              <a:ahLst/>
              <a:cxnLst/>
              <a:rect l="l" t="t" r="r" b="b"/>
              <a:pathLst>
                <a:path w="3283" h="4923" extrusionOk="0">
                  <a:moveTo>
                    <a:pt x="2576" y="0"/>
                  </a:moveTo>
                  <a:cubicBezTo>
                    <a:pt x="1136" y="29"/>
                    <a:pt x="1" y="1269"/>
                    <a:pt x="1" y="2710"/>
                  </a:cubicBezTo>
                  <a:lnTo>
                    <a:pt x="1" y="3902"/>
                  </a:lnTo>
                  <a:cubicBezTo>
                    <a:pt x="1" y="4188"/>
                    <a:pt x="182" y="4436"/>
                    <a:pt x="449" y="4522"/>
                  </a:cubicBezTo>
                  <a:lnTo>
                    <a:pt x="1088" y="4742"/>
                  </a:lnTo>
                  <a:cubicBezTo>
                    <a:pt x="1184" y="4770"/>
                    <a:pt x="1260" y="4837"/>
                    <a:pt x="1317" y="4923"/>
                  </a:cubicBezTo>
                  <a:lnTo>
                    <a:pt x="1317" y="2624"/>
                  </a:lnTo>
                  <a:cubicBezTo>
                    <a:pt x="1317" y="1431"/>
                    <a:pt x="2119" y="392"/>
                    <a:pt x="3282" y="86"/>
                  </a:cubicBezTo>
                  <a:cubicBezTo>
                    <a:pt x="3053" y="29"/>
                    <a:pt x="2815" y="0"/>
                    <a:pt x="257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6" name="Google Shape;4386;p45"/>
            <p:cNvSpPr/>
            <p:nvPr/>
          </p:nvSpPr>
          <p:spPr>
            <a:xfrm>
              <a:off x="6344813" y="3881618"/>
              <a:ext cx="34250" cy="34512"/>
            </a:xfrm>
            <a:custGeom>
              <a:avLst/>
              <a:gdLst/>
              <a:ahLst/>
              <a:cxnLst/>
              <a:rect l="l" t="t" r="r" b="b"/>
              <a:pathLst>
                <a:path w="1308" h="1318" extrusionOk="0">
                  <a:moveTo>
                    <a:pt x="649" y="1"/>
                  </a:moveTo>
                  <a:cubicBezTo>
                    <a:pt x="287" y="1"/>
                    <a:pt x="0" y="297"/>
                    <a:pt x="0" y="659"/>
                  </a:cubicBezTo>
                  <a:cubicBezTo>
                    <a:pt x="0" y="1022"/>
                    <a:pt x="287" y="1317"/>
                    <a:pt x="649" y="1317"/>
                  </a:cubicBezTo>
                  <a:cubicBezTo>
                    <a:pt x="1012" y="1317"/>
                    <a:pt x="1307" y="1022"/>
                    <a:pt x="1307" y="659"/>
                  </a:cubicBezTo>
                  <a:cubicBezTo>
                    <a:pt x="1307" y="297"/>
                    <a:pt x="1012" y="1"/>
                    <a:pt x="64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7" name="Google Shape;4387;p45"/>
            <p:cNvSpPr/>
            <p:nvPr/>
          </p:nvSpPr>
          <p:spPr>
            <a:xfrm>
              <a:off x="6341566" y="3881382"/>
              <a:ext cx="40482" cy="23252"/>
            </a:xfrm>
            <a:custGeom>
              <a:avLst/>
              <a:gdLst/>
              <a:ahLst/>
              <a:cxnLst/>
              <a:rect l="l" t="t" r="r" b="b"/>
              <a:pathLst>
                <a:path w="1546" h="888" extrusionOk="0">
                  <a:moveTo>
                    <a:pt x="773" y="0"/>
                  </a:moveTo>
                  <a:cubicBezTo>
                    <a:pt x="325" y="0"/>
                    <a:pt x="0" y="458"/>
                    <a:pt x="162" y="888"/>
                  </a:cubicBezTo>
                  <a:cubicBezTo>
                    <a:pt x="258" y="620"/>
                    <a:pt x="496" y="449"/>
                    <a:pt x="773" y="449"/>
                  </a:cubicBezTo>
                  <a:cubicBezTo>
                    <a:pt x="1050" y="449"/>
                    <a:pt x="1298" y="620"/>
                    <a:pt x="1393" y="888"/>
                  </a:cubicBezTo>
                  <a:cubicBezTo>
                    <a:pt x="1546" y="458"/>
                    <a:pt x="1231" y="0"/>
                    <a:pt x="77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8" name="Google Shape;4388;p45"/>
            <p:cNvSpPr/>
            <p:nvPr/>
          </p:nvSpPr>
          <p:spPr>
            <a:xfrm>
              <a:off x="6402001" y="3881618"/>
              <a:ext cx="34250" cy="34512"/>
            </a:xfrm>
            <a:custGeom>
              <a:avLst/>
              <a:gdLst/>
              <a:ahLst/>
              <a:cxnLst/>
              <a:rect l="l" t="t" r="r" b="b"/>
              <a:pathLst>
                <a:path w="1308" h="1318" extrusionOk="0">
                  <a:moveTo>
                    <a:pt x="650" y="1"/>
                  </a:moveTo>
                  <a:cubicBezTo>
                    <a:pt x="287" y="1"/>
                    <a:pt x="1" y="297"/>
                    <a:pt x="1" y="659"/>
                  </a:cubicBezTo>
                  <a:cubicBezTo>
                    <a:pt x="1" y="1022"/>
                    <a:pt x="287" y="1317"/>
                    <a:pt x="650" y="1317"/>
                  </a:cubicBezTo>
                  <a:cubicBezTo>
                    <a:pt x="1012" y="1317"/>
                    <a:pt x="1308" y="1022"/>
                    <a:pt x="1308" y="659"/>
                  </a:cubicBezTo>
                  <a:cubicBezTo>
                    <a:pt x="1308" y="297"/>
                    <a:pt x="1012" y="1"/>
                    <a:pt x="65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9" name="Google Shape;4389;p45"/>
            <p:cNvSpPr/>
            <p:nvPr/>
          </p:nvSpPr>
          <p:spPr>
            <a:xfrm>
              <a:off x="6398754" y="3881382"/>
              <a:ext cx="40744" cy="23252"/>
            </a:xfrm>
            <a:custGeom>
              <a:avLst/>
              <a:gdLst/>
              <a:ahLst/>
              <a:cxnLst/>
              <a:rect l="l" t="t" r="r" b="b"/>
              <a:pathLst>
                <a:path w="1556" h="888" extrusionOk="0">
                  <a:moveTo>
                    <a:pt x="783" y="0"/>
                  </a:moveTo>
                  <a:cubicBezTo>
                    <a:pt x="325" y="0"/>
                    <a:pt x="1" y="458"/>
                    <a:pt x="163" y="888"/>
                  </a:cubicBezTo>
                  <a:cubicBezTo>
                    <a:pt x="249" y="630"/>
                    <a:pt x="497" y="449"/>
                    <a:pt x="774" y="449"/>
                  </a:cubicBezTo>
                  <a:cubicBezTo>
                    <a:pt x="1060" y="449"/>
                    <a:pt x="1298" y="620"/>
                    <a:pt x="1394" y="888"/>
                  </a:cubicBezTo>
                  <a:cubicBezTo>
                    <a:pt x="1556" y="458"/>
                    <a:pt x="1232" y="0"/>
                    <a:pt x="78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0" name="Google Shape;4390;p45"/>
            <p:cNvSpPr/>
            <p:nvPr/>
          </p:nvSpPr>
          <p:spPr>
            <a:xfrm>
              <a:off x="6299094" y="3790101"/>
              <a:ext cx="182876" cy="354833"/>
            </a:xfrm>
            <a:custGeom>
              <a:avLst/>
              <a:gdLst/>
              <a:ahLst/>
              <a:cxnLst/>
              <a:rect l="l" t="t" r="r" b="b"/>
              <a:pathLst>
                <a:path w="6984" h="13551" extrusionOk="0">
                  <a:moveTo>
                    <a:pt x="3502" y="443"/>
                  </a:moveTo>
                  <a:cubicBezTo>
                    <a:pt x="5190" y="443"/>
                    <a:pt x="6554" y="1807"/>
                    <a:pt x="6554" y="3496"/>
                  </a:cubicBezTo>
                  <a:lnTo>
                    <a:pt x="6545" y="5032"/>
                  </a:lnTo>
                  <a:cubicBezTo>
                    <a:pt x="6545" y="6787"/>
                    <a:pt x="5438" y="7846"/>
                    <a:pt x="4446" y="8791"/>
                  </a:cubicBezTo>
                  <a:cubicBezTo>
                    <a:pt x="4103" y="9096"/>
                    <a:pt x="3788" y="9430"/>
                    <a:pt x="3492" y="9792"/>
                  </a:cubicBezTo>
                  <a:cubicBezTo>
                    <a:pt x="3206" y="9430"/>
                    <a:pt x="2882" y="9096"/>
                    <a:pt x="2538" y="8791"/>
                  </a:cubicBezTo>
                  <a:cubicBezTo>
                    <a:pt x="1556" y="7846"/>
                    <a:pt x="439" y="6787"/>
                    <a:pt x="439" y="5032"/>
                  </a:cubicBezTo>
                  <a:lnTo>
                    <a:pt x="439" y="3496"/>
                  </a:lnTo>
                  <a:cubicBezTo>
                    <a:pt x="439" y="1807"/>
                    <a:pt x="1813" y="443"/>
                    <a:pt x="3502" y="443"/>
                  </a:cubicBezTo>
                  <a:close/>
                  <a:moveTo>
                    <a:pt x="3490" y="0"/>
                  </a:moveTo>
                  <a:cubicBezTo>
                    <a:pt x="3434" y="0"/>
                    <a:pt x="3377" y="2"/>
                    <a:pt x="3320" y="4"/>
                  </a:cubicBezTo>
                  <a:cubicBezTo>
                    <a:pt x="1441" y="100"/>
                    <a:pt x="1" y="1712"/>
                    <a:pt x="1" y="3601"/>
                  </a:cubicBezTo>
                  <a:lnTo>
                    <a:pt x="1" y="5032"/>
                  </a:lnTo>
                  <a:cubicBezTo>
                    <a:pt x="1" y="7617"/>
                    <a:pt x="2176" y="8848"/>
                    <a:pt x="3101" y="10002"/>
                  </a:cubicBezTo>
                  <a:cubicBezTo>
                    <a:pt x="3215" y="10145"/>
                    <a:pt x="3273" y="10336"/>
                    <a:pt x="3273" y="10527"/>
                  </a:cubicBezTo>
                  <a:lnTo>
                    <a:pt x="3273" y="13551"/>
                  </a:lnTo>
                  <a:lnTo>
                    <a:pt x="3712" y="13551"/>
                  </a:lnTo>
                  <a:lnTo>
                    <a:pt x="3712" y="10527"/>
                  </a:lnTo>
                  <a:cubicBezTo>
                    <a:pt x="3712" y="10336"/>
                    <a:pt x="3769" y="10145"/>
                    <a:pt x="3883" y="10002"/>
                  </a:cubicBezTo>
                  <a:cubicBezTo>
                    <a:pt x="4799" y="8838"/>
                    <a:pt x="6984" y="7617"/>
                    <a:pt x="6984" y="5022"/>
                  </a:cubicBezTo>
                  <a:lnTo>
                    <a:pt x="6984" y="3496"/>
                  </a:lnTo>
                  <a:cubicBezTo>
                    <a:pt x="6984" y="1559"/>
                    <a:pt x="5408" y="0"/>
                    <a:pt x="3490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1" name="Google Shape;4391;p45"/>
            <p:cNvSpPr/>
            <p:nvPr/>
          </p:nvSpPr>
          <p:spPr>
            <a:xfrm>
              <a:off x="6256387" y="4048233"/>
              <a:ext cx="53967" cy="96701"/>
            </a:xfrm>
            <a:custGeom>
              <a:avLst/>
              <a:gdLst/>
              <a:ahLst/>
              <a:cxnLst/>
              <a:rect l="l" t="t" r="r" b="b"/>
              <a:pathLst>
                <a:path w="2061" h="3693" extrusionOk="0">
                  <a:moveTo>
                    <a:pt x="239" y="1"/>
                  </a:moveTo>
                  <a:cubicBezTo>
                    <a:pt x="134" y="106"/>
                    <a:pt x="57" y="239"/>
                    <a:pt x="0" y="373"/>
                  </a:cubicBezTo>
                  <a:lnTo>
                    <a:pt x="1412" y="1632"/>
                  </a:lnTo>
                  <a:cubicBezTo>
                    <a:pt x="1555" y="1756"/>
                    <a:pt x="1632" y="1928"/>
                    <a:pt x="1632" y="2119"/>
                  </a:cubicBezTo>
                  <a:lnTo>
                    <a:pt x="1632" y="3693"/>
                  </a:lnTo>
                  <a:lnTo>
                    <a:pt x="2061" y="3693"/>
                  </a:lnTo>
                  <a:lnTo>
                    <a:pt x="2061" y="2119"/>
                  </a:lnTo>
                  <a:cubicBezTo>
                    <a:pt x="2061" y="1804"/>
                    <a:pt x="1927" y="1508"/>
                    <a:pt x="1698" y="1298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2" name="Google Shape;4392;p45"/>
            <p:cNvSpPr/>
            <p:nvPr/>
          </p:nvSpPr>
          <p:spPr>
            <a:xfrm>
              <a:off x="6470449" y="4048233"/>
              <a:ext cx="54255" cy="96701"/>
            </a:xfrm>
            <a:custGeom>
              <a:avLst/>
              <a:gdLst/>
              <a:ahLst/>
              <a:cxnLst/>
              <a:rect l="l" t="t" r="r" b="b"/>
              <a:pathLst>
                <a:path w="2072" h="3693" extrusionOk="0">
                  <a:moveTo>
                    <a:pt x="1833" y="1"/>
                  </a:moveTo>
                  <a:lnTo>
                    <a:pt x="373" y="1298"/>
                  </a:lnTo>
                  <a:cubicBezTo>
                    <a:pt x="134" y="1508"/>
                    <a:pt x="1" y="1804"/>
                    <a:pt x="1" y="2119"/>
                  </a:cubicBezTo>
                  <a:lnTo>
                    <a:pt x="1" y="3693"/>
                  </a:lnTo>
                  <a:lnTo>
                    <a:pt x="440" y="3693"/>
                  </a:lnTo>
                  <a:lnTo>
                    <a:pt x="440" y="2119"/>
                  </a:lnTo>
                  <a:cubicBezTo>
                    <a:pt x="440" y="1928"/>
                    <a:pt x="516" y="1747"/>
                    <a:pt x="659" y="1623"/>
                  </a:cubicBezTo>
                  <a:lnTo>
                    <a:pt x="2071" y="363"/>
                  </a:lnTo>
                  <a:cubicBezTo>
                    <a:pt x="2014" y="230"/>
                    <a:pt x="1938" y="106"/>
                    <a:pt x="1833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3" name="Google Shape;4393;p45"/>
          <p:cNvGrpSpPr/>
          <p:nvPr/>
        </p:nvGrpSpPr>
        <p:grpSpPr>
          <a:xfrm>
            <a:off x="7943011" y="4994676"/>
            <a:ext cx="393879" cy="508894"/>
            <a:chOff x="5802731" y="3790180"/>
            <a:chExt cx="274576" cy="354754"/>
          </a:xfrm>
        </p:grpSpPr>
        <p:sp>
          <p:nvSpPr>
            <p:cNvPr id="4394" name="Google Shape;4394;p45"/>
            <p:cNvSpPr/>
            <p:nvPr/>
          </p:nvSpPr>
          <p:spPr>
            <a:xfrm>
              <a:off x="5802731" y="4026761"/>
              <a:ext cx="274576" cy="117937"/>
            </a:xfrm>
            <a:custGeom>
              <a:avLst/>
              <a:gdLst/>
              <a:ahLst/>
              <a:cxnLst/>
              <a:rect l="l" t="t" r="r" b="b"/>
              <a:pathLst>
                <a:path w="10486" h="4504" extrusionOk="0">
                  <a:moveTo>
                    <a:pt x="3244" y="1"/>
                  </a:move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845"/>
                  </a:lnTo>
                  <a:cubicBezTo>
                    <a:pt x="1" y="4208"/>
                    <a:pt x="296" y="4503"/>
                    <a:pt x="659" y="4503"/>
                  </a:cubicBezTo>
                  <a:lnTo>
                    <a:pt x="9827" y="4503"/>
                  </a:lnTo>
                  <a:cubicBezTo>
                    <a:pt x="10189" y="4503"/>
                    <a:pt x="10485" y="4208"/>
                    <a:pt x="10485" y="3845"/>
                  </a:cubicBezTo>
                  <a:lnTo>
                    <a:pt x="10485" y="1937"/>
                  </a:lnTo>
                  <a:cubicBezTo>
                    <a:pt x="10485" y="1355"/>
                    <a:pt x="10103" y="840"/>
                    <a:pt x="9541" y="678"/>
                  </a:cubicBezTo>
                  <a:lnTo>
                    <a:pt x="7241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5" name="Google Shape;4395;p45"/>
            <p:cNvSpPr/>
            <p:nvPr/>
          </p:nvSpPr>
          <p:spPr>
            <a:xfrm>
              <a:off x="5899904" y="4030270"/>
              <a:ext cx="80231" cy="114428"/>
            </a:xfrm>
            <a:custGeom>
              <a:avLst/>
              <a:gdLst/>
              <a:ahLst/>
              <a:cxnLst/>
              <a:rect l="l" t="t" r="r" b="b"/>
              <a:pathLst>
                <a:path w="3064" h="4370" extrusionOk="0">
                  <a:moveTo>
                    <a:pt x="1" y="0"/>
                  </a:moveTo>
                  <a:lnTo>
                    <a:pt x="440" y="4369"/>
                  </a:lnTo>
                  <a:lnTo>
                    <a:pt x="2624" y="4369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6" name="Google Shape;4396;p45"/>
            <p:cNvSpPr/>
            <p:nvPr/>
          </p:nvSpPr>
          <p:spPr>
            <a:xfrm>
              <a:off x="5899904" y="4030506"/>
              <a:ext cx="80231" cy="34250"/>
            </a:xfrm>
            <a:custGeom>
              <a:avLst/>
              <a:gdLst/>
              <a:ahLst/>
              <a:cxnLst/>
              <a:rect l="l" t="t" r="r" b="b"/>
              <a:pathLst>
                <a:path w="3064" h="1308" extrusionOk="0">
                  <a:moveTo>
                    <a:pt x="1" y="1"/>
                  </a:moveTo>
                  <a:lnTo>
                    <a:pt x="67" y="649"/>
                  </a:lnTo>
                  <a:cubicBezTo>
                    <a:pt x="459" y="1088"/>
                    <a:pt x="995" y="1308"/>
                    <a:pt x="1532" y="1308"/>
                  </a:cubicBezTo>
                  <a:cubicBezTo>
                    <a:pt x="2068" y="1308"/>
                    <a:pt x="2605" y="1088"/>
                    <a:pt x="2996" y="649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7" name="Google Shape;4397;p45"/>
            <p:cNvSpPr/>
            <p:nvPr/>
          </p:nvSpPr>
          <p:spPr>
            <a:xfrm>
              <a:off x="5899904" y="3973318"/>
              <a:ext cx="80231" cy="79943"/>
            </a:xfrm>
            <a:custGeom>
              <a:avLst/>
              <a:gdLst/>
              <a:ahLst/>
              <a:cxnLst/>
              <a:rect l="l" t="t" r="r" b="b"/>
              <a:pathLst>
                <a:path w="3064" h="3053" extrusionOk="0">
                  <a:moveTo>
                    <a:pt x="1" y="0"/>
                  </a:moveTo>
                  <a:lnTo>
                    <a:pt x="1" y="1526"/>
                  </a:lnTo>
                  <a:cubicBezTo>
                    <a:pt x="1" y="2366"/>
                    <a:pt x="688" y="3053"/>
                    <a:pt x="1527" y="3053"/>
                  </a:cubicBezTo>
                  <a:cubicBezTo>
                    <a:pt x="2376" y="3053"/>
                    <a:pt x="3053" y="2375"/>
                    <a:pt x="3063" y="152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8" name="Google Shape;4398;p45"/>
            <p:cNvSpPr/>
            <p:nvPr/>
          </p:nvSpPr>
          <p:spPr>
            <a:xfrm>
              <a:off x="5899904" y="3973318"/>
              <a:ext cx="80231" cy="34119"/>
            </a:xfrm>
            <a:custGeom>
              <a:avLst/>
              <a:gdLst/>
              <a:ahLst/>
              <a:cxnLst/>
              <a:rect l="l" t="t" r="r" b="b"/>
              <a:pathLst>
                <a:path w="3064" h="1303" extrusionOk="0">
                  <a:moveTo>
                    <a:pt x="1" y="0"/>
                  </a:moveTo>
                  <a:lnTo>
                    <a:pt x="1" y="916"/>
                  </a:lnTo>
                  <a:cubicBezTo>
                    <a:pt x="478" y="1173"/>
                    <a:pt x="1002" y="1302"/>
                    <a:pt x="1528" y="1302"/>
                  </a:cubicBezTo>
                  <a:cubicBezTo>
                    <a:pt x="2054" y="1302"/>
                    <a:pt x="2581" y="1173"/>
                    <a:pt x="3063" y="91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9" name="Google Shape;4399;p45"/>
            <p:cNvSpPr/>
            <p:nvPr/>
          </p:nvSpPr>
          <p:spPr>
            <a:xfrm>
              <a:off x="5843711" y="3841659"/>
              <a:ext cx="192355" cy="154413"/>
            </a:xfrm>
            <a:custGeom>
              <a:avLst/>
              <a:gdLst/>
              <a:ahLst/>
              <a:cxnLst/>
              <a:rect l="l" t="t" r="r" b="b"/>
              <a:pathLst>
                <a:path w="7346" h="5897" extrusionOk="0">
                  <a:moveTo>
                    <a:pt x="830" y="0"/>
                  </a:moveTo>
                  <a:lnTo>
                    <a:pt x="830" y="2185"/>
                  </a:lnTo>
                  <a:lnTo>
                    <a:pt x="725" y="2185"/>
                  </a:lnTo>
                  <a:cubicBezTo>
                    <a:pt x="0" y="2185"/>
                    <a:pt x="0" y="3273"/>
                    <a:pt x="725" y="3273"/>
                  </a:cubicBezTo>
                  <a:lnTo>
                    <a:pt x="840" y="3273"/>
                  </a:lnTo>
                  <a:cubicBezTo>
                    <a:pt x="954" y="4751"/>
                    <a:pt x="2194" y="5896"/>
                    <a:pt x="3673" y="5896"/>
                  </a:cubicBezTo>
                  <a:cubicBezTo>
                    <a:pt x="5152" y="5896"/>
                    <a:pt x="6392" y="4751"/>
                    <a:pt x="6497" y="3273"/>
                  </a:cubicBezTo>
                  <a:lnTo>
                    <a:pt x="6621" y="3273"/>
                  </a:lnTo>
                  <a:cubicBezTo>
                    <a:pt x="7346" y="3273"/>
                    <a:pt x="7346" y="2185"/>
                    <a:pt x="6621" y="2185"/>
                  </a:cubicBezTo>
                  <a:lnTo>
                    <a:pt x="6516" y="2185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0" name="Google Shape;4400;p45"/>
            <p:cNvSpPr/>
            <p:nvPr/>
          </p:nvSpPr>
          <p:spPr>
            <a:xfrm>
              <a:off x="5899904" y="3899293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7"/>
                    <a:pt x="96" y="661"/>
                    <a:pt x="220" y="661"/>
                  </a:cubicBezTo>
                  <a:cubicBezTo>
                    <a:pt x="335" y="661"/>
                    <a:pt x="440" y="557"/>
                    <a:pt x="440" y="442"/>
                  </a:cubicBezTo>
                  <a:lnTo>
                    <a:pt x="440" y="223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1" name="Google Shape;4401;p45"/>
            <p:cNvSpPr/>
            <p:nvPr/>
          </p:nvSpPr>
          <p:spPr>
            <a:xfrm>
              <a:off x="5968613" y="3899293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7"/>
                    <a:pt x="96" y="661"/>
                    <a:pt x="220" y="661"/>
                  </a:cubicBezTo>
                  <a:cubicBezTo>
                    <a:pt x="334" y="661"/>
                    <a:pt x="429" y="557"/>
                    <a:pt x="439" y="442"/>
                  </a:cubicBezTo>
                  <a:lnTo>
                    <a:pt x="439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2" name="Google Shape;4402;p45"/>
            <p:cNvSpPr/>
            <p:nvPr/>
          </p:nvSpPr>
          <p:spPr>
            <a:xfrm>
              <a:off x="5892415" y="388161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0" y="1"/>
                    <a:pt x="0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3" name="Google Shape;4403;p45"/>
            <p:cNvSpPr/>
            <p:nvPr/>
          </p:nvSpPr>
          <p:spPr>
            <a:xfrm>
              <a:off x="5960863" y="3881618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735" y="440"/>
                  </a:lnTo>
                  <a:cubicBezTo>
                    <a:pt x="1021" y="44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4" name="Google Shape;4404;p45"/>
            <p:cNvSpPr/>
            <p:nvPr/>
          </p:nvSpPr>
          <p:spPr>
            <a:xfrm>
              <a:off x="5846460" y="3841659"/>
              <a:ext cx="154884" cy="154387"/>
            </a:xfrm>
            <a:custGeom>
              <a:avLst/>
              <a:gdLst/>
              <a:ahLst/>
              <a:cxnLst/>
              <a:rect l="l" t="t" r="r" b="b"/>
              <a:pathLst>
                <a:path w="5915" h="5896" extrusionOk="0">
                  <a:moveTo>
                    <a:pt x="735" y="0"/>
                  </a:moveTo>
                  <a:lnTo>
                    <a:pt x="735" y="2185"/>
                  </a:lnTo>
                  <a:lnTo>
                    <a:pt x="639" y="2185"/>
                  </a:lnTo>
                  <a:cubicBezTo>
                    <a:pt x="632" y="2185"/>
                    <a:pt x="625" y="2185"/>
                    <a:pt x="619" y="2185"/>
                  </a:cubicBezTo>
                  <a:cubicBezTo>
                    <a:pt x="379" y="2185"/>
                    <a:pt x="170" y="2345"/>
                    <a:pt x="96" y="2586"/>
                  </a:cubicBezTo>
                  <a:cubicBezTo>
                    <a:pt x="0" y="2929"/>
                    <a:pt x="258" y="3273"/>
                    <a:pt x="620" y="3273"/>
                  </a:cubicBezTo>
                  <a:lnTo>
                    <a:pt x="744" y="3273"/>
                  </a:lnTo>
                  <a:cubicBezTo>
                    <a:pt x="848" y="4776"/>
                    <a:pt x="2093" y="5895"/>
                    <a:pt x="3546" y="5895"/>
                  </a:cubicBezTo>
                  <a:cubicBezTo>
                    <a:pt x="3698" y="5895"/>
                    <a:pt x="3852" y="5883"/>
                    <a:pt x="4007" y="5858"/>
                  </a:cubicBezTo>
                  <a:cubicBezTo>
                    <a:pt x="2624" y="5648"/>
                    <a:pt x="1603" y="4456"/>
                    <a:pt x="1603" y="3063"/>
                  </a:cubicBezTo>
                  <a:lnTo>
                    <a:pt x="1603" y="1727"/>
                  </a:lnTo>
                  <a:cubicBezTo>
                    <a:pt x="1603" y="1234"/>
                    <a:pt x="1996" y="838"/>
                    <a:pt x="2481" y="838"/>
                  </a:cubicBezTo>
                  <a:cubicBezTo>
                    <a:pt x="2503" y="838"/>
                    <a:pt x="2525" y="838"/>
                    <a:pt x="2547" y="840"/>
                  </a:cubicBezTo>
                  <a:cubicBezTo>
                    <a:pt x="2690" y="850"/>
                    <a:pt x="2843" y="859"/>
                    <a:pt x="2996" y="859"/>
                  </a:cubicBezTo>
                  <a:cubicBezTo>
                    <a:pt x="3711" y="850"/>
                    <a:pt x="4417" y="745"/>
                    <a:pt x="5104" y="563"/>
                  </a:cubicBezTo>
                  <a:cubicBezTo>
                    <a:pt x="5428" y="468"/>
                    <a:pt x="5715" y="277"/>
                    <a:pt x="5915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5" name="Google Shape;4405;p45"/>
            <p:cNvSpPr/>
            <p:nvPr/>
          </p:nvSpPr>
          <p:spPr>
            <a:xfrm>
              <a:off x="5854185" y="3818643"/>
              <a:ext cx="40011" cy="83006"/>
            </a:xfrm>
            <a:custGeom>
              <a:avLst/>
              <a:gdLst/>
              <a:ahLst/>
              <a:cxnLst/>
              <a:rect l="l" t="t" r="r" b="b"/>
              <a:pathLst>
                <a:path w="1528" h="3170" extrusionOk="0">
                  <a:moveTo>
                    <a:pt x="1444" y="1"/>
                  </a:moveTo>
                  <a:cubicBezTo>
                    <a:pt x="648" y="1"/>
                    <a:pt x="1" y="609"/>
                    <a:pt x="1" y="1318"/>
                  </a:cubicBezTo>
                  <a:lnTo>
                    <a:pt x="1" y="3169"/>
                  </a:lnTo>
                  <a:lnTo>
                    <a:pt x="487" y="3112"/>
                  </a:lnTo>
                  <a:cubicBezTo>
                    <a:pt x="707" y="3083"/>
                    <a:pt x="869" y="2902"/>
                    <a:pt x="869" y="2673"/>
                  </a:cubicBezTo>
                  <a:lnTo>
                    <a:pt x="869" y="2406"/>
                  </a:lnTo>
                  <a:cubicBezTo>
                    <a:pt x="869" y="1538"/>
                    <a:pt x="1527" y="879"/>
                    <a:pt x="1527" y="879"/>
                  </a:cubicBezTo>
                  <a:lnTo>
                    <a:pt x="1499" y="2"/>
                  </a:lnTo>
                  <a:cubicBezTo>
                    <a:pt x="1480" y="1"/>
                    <a:pt x="1462" y="1"/>
                    <a:pt x="1444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6" name="Google Shape;4406;p45"/>
            <p:cNvSpPr/>
            <p:nvPr/>
          </p:nvSpPr>
          <p:spPr>
            <a:xfrm>
              <a:off x="5939888" y="4007515"/>
              <a:ext cx="72951" cy="137419"/>
            </a:xfrm>
            <a:custGeom>
              <a:avLst/>
              <a:gdLst/>
              <a:ahLst/>
              <a:cxnLst/>
              <a:rect l="l" t="t" r="r" b="b"/>
              <a:pathLst>
                <a:path w="2786" h="5248" extrusionOk="0">
                  <a:moveTo>
                    <a:pt x="1536" y="1"/>
                  </a:moveTo>
                  <a:lnTo>
                    <a:pt x="0" y="5248"/>
                  </a:lnTo>
                  <a:lnTo>
                    <a:pt x="1317" y="5248"/>
                  </a:lnTo>
                  <a:lnTo>
                    <a:pt x="2700" y="2462"/>
                  </a:lnTo>
                  <a:cubicBezTo>
                    <a:pt x="2786" y="2300"/>
                    <a:pt x="2757" y="2090"/>
                    <a:pt x="2624" y="1966"/>
                  </a:cubicBezTo>
                  <a:lnTo>
                    <a:pt x="2185" y="1527"/>
                  </a:lnTo>
                  <a:lnTo>
                    <a:pt x="2652" y="907"/>
                  </a:lnTo>
                  <a:cubicBezTo>
                    <a:pt x="2748" y="774"/>
                    <a:pt x="2709" y="583"/>
                    <a:pt x="2557" y="516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7" name="Google Shape;4407;p45"/>
            <p:cNvSpPr/>
            <p:nvPr/>
          </p:nvSpPr>
          <p:spPr>
            <a:xfrm>
              <a:off x="6012316" y="4093323"/>
              <a:ext cx="43755" cy="40011"/>
            </a:xfrm>
            <a:custGeom>
              <a:avLst/>
              <a:gdLst/>
              <a:ahLst/>
              <a:cxnLst/>
              <a:rect l="l" t="t" r="r" b="b"/>
              <a:pathLst>
                <a:path w="1671" h="1528" extrusionOk="0">
                  <a:moveTo>
                    <a:pt x="840" y="1"/>
                  </a:moveTo>
                  <a:cubicBezTo>
                    <a:pt x="730" y="1"/>
                    <a:pt x="621" y="72"/>
                    <a:pt x="621" y="216"/>
                  </a:cubicBezTo>
                  <a:lnTo>
                    <a:pt x="621" y="549"/>
                  </a:lnTo>
                  <a:lnTo>
                    <a:pt x="296" y="549"/>
                  </a:lnTo>
                  <a:cubicBezTo>
                    <a:pt x="293" y="549"/>
                    <a:pt x="290" y="549"/>
                    <a:pt x="287" y="549"/>
                  </a:cubicBezTo>
                  <a:cubicBezTo>
                    <a:pt x="1" y="549"/>
                    <a:pt x="4" y="979"/>
                    <a:pt x="296" y="979"/>
                  </a:cubicBezTo>
                  <a:lnTo>
                    <a:pt x="621" y="979"/>
                  </a:lnTo>
                  <a:lnTo>
                    <a:pt x="621" y="1313"/>
                  </a:lnTo>
                  <a:cubicBezTo>
                    <a:pt x="621" y="1456"/>
                    <a:pt x="730" y="1527"/>
                    <a:pt x="840" y="1527"/>
                  </a:cubicBezTo>
                  <a:cubicBezTo>
                    <a:pt x="950" y="1527"/>
                    <a:pt x="1060" y="1456"/>
                    <a:pt x="1060" y="1313"/>
                  </a:cubicBezTo>
                  <a:lnTo>
                    <a:pt x="1060" y="979"/>
                  </a:lnTo>
                  <a:lnTo>
                    <a:pt x="1384" y="979"/>
                  </a:lnTo>
                  <a:cubicBezTo>
                    <a:pt x="1670" y="979"/>
                    <a:pt x="1670" y="549"/>
                    <a:pt x="1384" y="549"/>
                  </a:cubicBezTo>
                  <a:lnTo>
                    <a:pt x="1060" y="549"/>
                  </a:lnTo>
                  <a:lnTo>
                    <a:pt x="1060" y="216"/>
                  </a:lnTo>
                  <a:cubicBezTo>
                    <a:pt x="1060" y="72"/>
                    <a:pt x="950" y="1"/>
                    <a:pt x="840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8" name="Google Shape;4408;p45"/>
            <p:cNvSpPr/>
            <p:nvPr/>
          </p:nvSpPr>
          <p:spPr>
            <a:xfrm>
              <a:off x="5985843" y="3801649"/>
              <a:ext cx="39984" cy="100001"/>
            </a:xfrm>
            <a:custGeom>
              <a:avLst/>
              <a:gdLst/>
              <a:ahLst/>
              <a:cxnLst/>
              <a:rect l="l" t="t" r="r" b="b"/>
              <a:pathLst>
                <a:path w="1527" h="3819" extrusionOk="0">
                  <a:moveTo>
                    <a:pt x="91" y="0"/>
                  </a:moveTo>
                  <a:cubicBezTo>
                    <a:pt x="68" y="0"/>
                    <a:pt x="44" y="1"/>
                    <a:pt x="20" y="2"/>
                  </a:cubicBezTo>
                  <a:lnTo>
                    <a:pt x="0" y="1528"/>
                  </a:lnTo>
                  <a:cubicBezTo>
                    <a:pt x="0" y="1528"/>
                    <a:pt x="649" y="2187"/>
                    <a:pt x="649" y="3055"/>
                  </a:cubicBezTo>
                  <a:lnTo>
                    <a:pt x="649" y="3322"/>
                  </a:lnTo>
                  <a:cubicBezTo>
                    <a:pt x="649" y="3541"/>
                    <a:pt x="811" y="3732"/>
                    <a:pt x="1031" y="3761"/>
                  </a:cubicBezTo>
                  <a:lnTo>
                    <a:pt x="1527" y="3818"/>
                  </a:lnTo>
                  <a:lnTo>
                    <a:pt x="1527" y="1309"/>
                  </a:lnTo>
                  <a:cubicBezTo>
                    <a:pt x="1527" y="605"/>
                    <a:pt x="880" y="0"/>
                    <a:pt x="9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9" name="Google Shape;4409;p45"/>
            <p:cNvSpPr/>
            <p:nvPr/>
          </p:nvSpPr>
          <p:spPr>
            <a:xfrm>
              <a:off x="5914672" y="3938753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1" y="222"/>
                    <a:pt x="162" y="376"/>
                  </a:cubicBezTo>
                  <a:cubicBezTo>
                    <a:pt x="372" y="558"/>
                    <a:pt x="643" y="662"/>
                    <a:pt x="926" y="662"/>
                  </a:cubicBezTo>
                  <a:cubicBezTo>
                    <a:pt x="938" y="662"/>
                    <a:pt x="951" y="662"/>
                    <a:pt x="963" y="662"/>
                  </a:cubicBezTo>
                  <a:cubicBezTo>
                    <a:pt x="975" y="662"/>
                    <a:pt x="988" y="662"/>
                    <a:pt x="1000" y="662"/>
                  </a:cubicBezTo>
                  <a:cubicBezTo>
                    <a:pt x="1283" y="662"/>
                    <a:pt x="1564" y="558"/>
                    <a:pt x="1774" y="376"/>
                  </a:cubicBezTo>
                  <a:cubicBezTo>
                    <a:pt x="1935" y="222"/>
                    <a:pt x="1793" y="1"/>
                    <a:pt x="1623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16" y="170"/>
                    <a:pt x="1140" y="221"/>
                    <a:pt x="964" y="221"/>
                  </a:cubicBezTo>
                  <a:cubicBezTo>
                    <a:pt x="789" y="221"/>
                    <a:pt x="615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0" name="Google Shape;4410;p45"/>
            <p:cNvSpPr/>
            <p:nvPr/>
          </p:nvSpPr>
          <p:spPr>
            <a:xfrm>
              <a:off x="5866937" y="4007515"/>
              <a:ext cx="72978" cy="137419"/>
            </a:xfrm>
            <a:custGeom>
              <a:avLst/>
              <a:gdLst/>
              <a:ahLst/>
              <a:cxnLst/>
              <a:rect l="l" t="t" r="r" b="b"/>
              <a:pathLst>
                <a:path w="2787" h="5248" extrusionOk="0">
                  <a:moveTo>
                    <a:pt x="1260" y="1"/>
                  </a:moveTo>
                  <a:lnTo>
                    <a:pt x="239" y="516"/>
                  </a:lnTo>
                  <a:cubicBezTo>
                    <a:pt x="86" y="583"/>
                    <a:pt x="39" y="774"/>
                    <a:pt x="144" y="907"/>
                  </a:cubicBezTo>
                  <a:lnTo>
                    <a:pt x="601" y="1527"/>
                  </a:lnTo>
                  <a:lnTo>
                    <a:pt x="172" y="1966"/>
                  </a:lnTo>
                  <a:cubicBezTo>
                    <a:pt x="39" y="2100"/>
                    <a:pt x="0" y="2300"/>
                    <a:pt x="86" y="2472"/>
                  </a:cubicBezTo>
                  <a:lnTo>
                    <a:pt x="1479" y="5248"/>
                  </a:lnTo>
                  <a:lnTo>
                    <a:pt x="2786" y="5248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1" name="Google Shape;4411;p45"/>
            <p:cNvSpPr/>
            <p:nvPr/>
          </p:nvSpPr>
          <p:spPr>
            <a:xfrm>
              <a:off x="5853687" y="3790180"/>
              <a:ext cx="145170" cy="62582"/>
            </a:xfrm>
            <a:custGeom>
              <a:avLst/>
              <a:gdLst/>
              <a:ahLst/>
              <a:cxnLst/>
              <a:rect l="l" t="t" r="r" b="b"/>
              <a:pathLst>
                <a:path w="5544" h="2390" extrusionOk="0">
                  <a:moveTo>
                    <a:pt x="3780" y="1"/>
                  </a:moveTo>
                  <a:cubicBezTo>
                    <a:pt x="3761" y="1"/>
                    <a:pt x="3741" y="1"/>
                    <a:pt x="3721" y="1"/>
                  </a:cubicBezTo>
                  <a:cubicBezTo>
                    <a:pt x="1899" y="1"/>
                    <a:pt x="1546" y="555"/>
                    <a:pt x="144" y="1003"/>
                  </a:cubicBezTo>
                  <a:cubicBezTo>
                    <a:pt x="39" y="1032"/>
                    <a:pt x="1" y="1146"/>
                    <a:pt x="58" y="1232"/>
                  </a:cubicBezTo>
                  <a:cubicBezTo>
                    <a:pt x="289" y="1593"/>
                    <a:pt x="989" y="2390"/>
                    <a:pt x="2711" y="2390"/>
                  </a:cubicBezTo>
                  <a:cubicBezTo>
                    <a:pt x="3266" y="2390"/>
                    <a:pt x="3928" y="2307"/>
                    <a:pt x="4714" y="2100"/>
                  </a:cubicBezTo>
                  <a:cubicBezTo>
                    <a:pt x="5086" y="2005"/>
                    <a:pt x="5381" y="1699"/>
                    <a:pt x="5458" y="1318"/>
                  </a:cubicBezTo>
                  <a:cubicBezTo>
                    <a:pt x="5544" y="879"/>
                    <a:pt x="5276" y="440"/>
                    <a:pt x="4866" y="240"/>
                  </a:cubicBezTo>
                  <a:cubicBezTo>
                    <a:pt x="4522" y="86"/>
                    <a:pt x="4152" y="1"/>
                    <a:pt x="378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2" name="Google Shape;4412;p45"/>
            <p:cNvSpPr/>
            <p:nvPr/>
          </p:nvSpPr>
          <p:spPr>
            <a:xfrm>
              <a:off x="5831221" y="4110448"/>
              <a:ext cx="57214" cy="34250"/>
            </a:xfrm>
            <a:custGeom>
              <a:avLst/>
              <a:gdLst/>
              <a:ahLst/>
              <a:cxnLst/>
              <a:rect l="l" t="t" r="r" b="b"/>
              <a:pathLst>
                <a:path w="2185" h="1308" extrusionOk="0">
                  <a:moveTo>
                    <a:pt x="220" y="0"/>
                  </a:moveTo>
                  <a:cubicBezTo>
                    <a:pt x="105" y="0"/>
                    <a:pt x="0" y="96"/>
                    <a:pt x="0" y="220"/>
                  </a:cubicBezTo>
                  <a:lnTo>
                    <a:pt x="0" y="1098"/>
                  </a:lnTo>
                  <a:cubicBezTo>
                    <a:pt x="0" y="1212"/>
                    <a:pt x="105" y="1307"/>
                    <a:pt x="220" y="1307"/>
                  </a:cubicBezTo>
                  <a:lnTo>
                    <a:pt x="1965" y="1307"/>
                  </a:lnTo>
                  <a:cubicBezTo>
                    <a:pt x="2089" y="1307"/>
                    <a:pt x="2185" y="1212"/>
                    <a:pt x="2185" y="1098"/>
                  </a:cubicBezTo>
                  <a:lnTo>
                    <a:pt x="2185" y="220"/>
                  </a:lnTo>
                  <a:cubicBezTo>
                    <a:pt x="2185" y="96"/>
                    <a:pt x="2089" y="0"/>
                    <a:pt x="1965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3" name="Google Shape;4413;p45"/>
            <p:cNvSpPr/>
            <p:nvPr/>
          </p:nvSpPr>
          <p:spPr>
            <a:xfrm>
              <a:off x="5854185" y="4093323"/>
              <a:ext cx="11521" cy="28646"/>
            </a:xfrm>
            <a:custGeom>
              <a:avLst/>
              <a:gdLst/>
              <a:ahLst/>
              <a:cxnLst/>
              <a:rect l="l" t="t" r="r" b="b"/>
              <a:pathLst>
                <a:path w="440" h="1094" extrusionOk="0">
                  <a:moveTo>
                    <a:pt x="220" y="1"/>
                  </a:moveTo>
                  <a:cubicBezTo>
                    <a:pt x="111" y="1"/>
                    <a:pt x="1" y="72"/>
                    <a:pt x="1" y="216"/>
                  </a:cubicBezTo>
                  <a:lnTo>
                    <a:pt x="1" y="874"/>
                  </a:lnTo>
                  <a:cubicBezTo>
                    <a:pt x="1" y="998"/>
                    <a:pt x="96" y="1093"/>
                    <a:pt x="220" y="1093"/>
                  </a:cubicBezTo>
                  <a:cubicBezTo>
                    <a:pt x="335" y="1093"/>
                    <a:pt x="440" y="998"/>
                    <a:pt x="440" y="874"/>
                  </a:cubicBezTo>
                  <a:lnTo>
                    <a:pt x="440" y="216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4" name="Google Shape;4414;p45"/>
            <p:cNvSpPr/>
            <p:nvPr/>
          </p:nvSpPr>
          <p:spPr>
            <a:xfrm>
              <a:off x="5831221" y="4127678"/>
              <a:ext cx="57214" cy="17020"/>
            </a:xfrm>
            <a:custGeom>
              <a:avLst/>
              <a:gdLst/>
              <a:ahLst/>
              <a:cxnLst/>
              <a:rect l="l" t="t" r="r" b="b"/>
              <a:pathLst>
                <a:path w="2185" h="650" extrusionOk="0">
                  <a:moveTo>
                    <a:pt x="0" y="1"/>
                  </a:moveTo>
                  <a:lnTo>
                    <a:pt x="0" y="440"/>
                  </a:lnTo>
                  <a:cubicBezTo>
                    <a:pt x="0" y="554"/>
                    <a:pt x="105" y="649"/>
                    <a:pt x="220" y="649"/>
                  </a:cubicBezTo>
                  <a:lnTo>
                    <a:pt x="1965" y="649"/>
                  </a:lnTo>
                  <a:cubicBezTo>
                    <a:pt x="2089" y="649"/>
                    <a:pt x="2185" y="554"/>
                    <a:pt x="2185" y="440"/>
                  </a:cubicBezTo>
                  <a:lnTo>
                    <a:pt x="2185" y="1"/>
                  </a:lnTo>
                  <a:cubicBezTo>
                    <a:pt x="2185" y="115"/>
                    <a:pt x="2089" y="220"/>
                    <a:pt x="1965" y="220"/>
                  </a:cubicBezTo>
                  <a:lnTo>
                    <a:pt x="220" y="220"/>
                  </a:lnTo>
                  <a:cubicBezTo>
                    <a:pt x="105" y="220"/>
                    <a:pt x="0" y="115"/>
                    <a:pt x="0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5" name="Google Shape;4415;p45"/>
          <p:cNvGrpSpPr/>
          <p:nvPr/>
        </p:nvGrpSpPr>
        <p:grpSpPr>
          <a:xfrm>
            <a:off x="7296577" y="4994709"/>
            <a:ext cx="393842" cy="508858"/>
            <a:chOff x="5352088" y="3790206"/>
            <a:chExt cx="274550" cy="354728"/>
          </a:xfrm>
        </p:grpSpPr>
        <p:sp>
          <p:nvSpPr>
            <p:cNvPr id="4416" name="Google Shape;4416;p45"/>
            <p:cNvSpPr/>
            <p:nvPr/>
          </p:nvSpPr>
          <p:spPr>
            <a:xfrm>
              <a:off x="5352088" y="3978790"/>
              <a:ext cx="274550" cy="165908"/>
            </a:xfrm>
            <a:custGeom>
              <a:avLst/>
              <a:gdLst/>
              <a:ahLst/>
              <a:cxnLst/>
              <a:rect l="l" t="t" r="r" b="b"/>
              <a:pathLst>
                <a:path w="10485" h="6336" extrusionOk="0">
                  <a:moveTo>
                    <a:pt x="3721" y="1"/>
                  </a:moveTo>
                  <a:lnTo>
                    <a:pt x="3721" y="1489"/>
                  </a:lnTo>
                  <a:cubicBezTo>
                    <a:pt x="3721" y="1775"/>
                    <a:pt x="3530" y="2033"/>
                    <a:pt x="3244" y="2119"/>
                  </a:cubicBezTo>
                  <a:lnTo>
                    <a:pt x="945" y="2796"/>
                  </a:lnTo>
                  <a:cubicBezTo>
                    <a:pt x="382" y="2958"/>
                    <a:pt x="1" y="3464"/>
                    <a:pt x="1" y="4046"/>
                  </a:cubicBezTo>
                  <a:lnTo>
                    <a:pt x="1" y="5687"/>
                  </a:lnTo>
                  <a:cubicBezTo>
                    <a:pt x="1" y="6049"/>
                    <a:pt x="296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49"/>
                    <a:pt x="10485" y="5687"/>
                  </a:cubicBezTo>
                  <a:lnTo>
                    <a:pt x="10485" y="4046"/>
                  </a:lnTo>
                  <a:cubicBezTo>
                    <a:pt x="10485" y="3473"/>
                    <a:pt x="10103" y="2958"/>
                    <a:pt x="9550" y="2796"/>
                  </a:cubicBezTo>
                  <a:lnTo>
                    <a:pt x="7241" y="2119"/>
                  </a:lnTo>
                  <a:cubicBezTo>
                    <a:pt x="6965" y="2033"/>
                    <a:pt x="6774" y="1775"/>
                    <a:pt x="6774" y="1489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7" name="Google Shape;4417;p45"/>
            <p:cNvSpPr/>
            <p:nvPr/>
          </p:nvSpPr>
          <p:spPr>
            <a:xfrm>
              <a:off x="5352088" y="4034512"/>
              <a:ext cx="274550" cy="110186"/>
            </a:xfrm>
            <a:custGeom>
              <a:avLst/>
              <a:gdLst/>
              <a:ahLst/>
              <a:cxnLst/>
              <a:rect l="l" t="t" r="r" b="b"/>
              <a:pathLst>
                <a:path w="10485" h="4208" extrusionOk="0">
                  <a:moveTo>
                    <a:pt x="3196" y="0"/>
                  </a:moveTo>
                  <a:lnTo>
                    <a:pt x="945" y="668"/>
                  </a:lnTo>
                  <a:cubicBezTo>
                    <a:pt x="382" y="830"/>
                    <a:pt x="1" y="1336"/>
                    <a:pt x="1" y="1918"/>
                  </a:cubicBezTo>
                  <a:lnTo>
                    <a:pt x="1" y="3559"/>
                  </a:lnTo>
                  <a:cubicBezTo>
                    <a:pt x="1" y="3921"/>
                    <a:pt x="296" y="4207"/>
                    <a:pt x="659" y="4207"/>
                  </a:cubicBezTo>
                  <a:lnTo>
                    <a:pt x="9836" y="4207"/>
                  </a:lnTo>
                  <a:cubicBezTo>
                    <a:pt x="10199" y="4207"/>
                    <a:pt x="10485" y="3921"/>
                    <a:pt x="10485" y="3559"/>
                  </a:cubicBezTo>
                  <a:lnTo>
                    <a:pt x="10485" y="1918"/>
                  </a:lnTo>
                  <a:cubicBezTo>
                    <a:pt x="10485" y="1336"/>
                    <a:pt x="10103" y="830"/>
                    <a:pt x="9550" y="668"/>
                  </a:cubicBezTo>
                  <a:lnTo>
                    <a:pt x="7299" y="0"/>
                  </a:lnTo>
                  <a:cubicBezTo>
                    <a:pt x="6831" y="768"/>
                    <a:pt x="6039" y="1152"/>
                    <a:pt x="5248" y="1152"/>
                  </a:cubicBezTo>
                  <a:cubicBezTo>
                    <a:pt x="4456" y="1152"/>
                    <a:pt x="3664" y="768"/>
                    <a:pt x="3196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8" name="Google Shape;4418;p45"/>
            <p:cNvSpPr/>
            <p:nvPr/>
          </p:nvSpPr>
          <p:spPr>
            <a:xfrm>
              <a:off x="5424542" y="4034512"/>
              <a:ext cx="129904" cy="41739"/>
            </a:xfrm>
            <a:custGeom>
              <a:avLst/>
              <a:gdLst/>
              <a:ahLst/>
              <a:cxnLst/>
              <a:rect l="l" t="t" r="r" b="b"/>
              <a:pathLst>
                <a:path w="4961" h="1594" extrusionOk="0">
                  <a:moveTo>
                    <a:pt x="429" y="0"/>
                  </a:moveTo>
                  <a:lnTo>
                    <a:pt x="0" y="134"/>
                  </a:lnTo>
                  <a:cubicBezTo>
                    <a:pt x="539" y="1107"/>
                    <a:pt x="1510" y="1593"/>
                    <a:pt x="2481" y="1593"/>
                  </a:cubicBezTo>
                  <a:cubicBezTo>
                    <a:pt x="3451" y="1593"/>
                    <a:pt x="4422" y="1107"/>
                    <a:pt x="4961" y="134"/>
                  </a:cubicBezTo>
                  <a:lnTo>
                    <a:pt x="4522" y="0"/>
                  </a:lnTo>
                  <a:cubicBezTo>
                    <a:pt x="4059" y="768"/>
                    <a:pt x="3270" y="1152"/>
                    <a:pt x="2479" y="1152"/>
                  </a:cubicBezTo>
                  <a:cubicBezTo>
                    <a:pt x="1689" y="1152"/>
                    <a:pt x="897" y="768"/>
                    <a:pt x="429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9" name="Google Shape;4419;p45"/>
            <p:cNvSpPr/>
            <p:nvPr/>
          </p:nvSpPr>
          <p:spPr>
            <a:xfrm>
              <a:off x="5398042" y="4037261"/>
              <a:ext cx="28515" cy="78948"/>
            </a:xfrm>
            <a:custGeom>
              <a:avLst/>
              <a:gdLst/>
              <a:ahLst/>
              <a:cxnLst/>
              <a:rect l="l" t="t" r="r" b="b"/>
              <a:pathLst>
                <a:path w="1089" h="3015" extrusionOk="0">
                  <a:moveTo>
                    <a:pt x="1088" y="0"/>
                  </a:moveTo>
                  <a:lnTo>
                    <a:pt x="1" y="325"/>
                  </a:lnTo>
                  <a:lnTo>
                    <a:pt x="1" y="3015"/>
                  </a:lnTo>
                  <a:lnTo>
                    <a:pt x="1088" y="3015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0" name="Google Shape;4420;p45"/>
            <p:cNvSpPr/>
            <p:nvPr/>
          </p:nvSpPr>
          <p:spPr>
            <a:xfrm>
              <a:off x="5552429" y="4037261"/>
              <a:ext cx="28515" cy="78948"/>
            </a:xfrm>
            <a:custGeom>
              <a:avLst/>
              <a:gdLst/>
              <a:ahLst/>
              <a:cxnLst/>
              <a:rect l="l" t="t" r="r" b="b"/>
              <a:pathLst>
                <a:path w="1089" h="3015" extrusionOk="0">
                  <a:moveTo>
                    <a:pt x="1" y="0"/>
                  </a:moveTo>
                  <a:lnTo>
                    <a:pt x="1" y="3015"/>
                  </a:lnTo>
                  <a:lnTo>
                    <a:pt x="1088" y="3015"/>
                  </a:lnTo>
                  <a:lnTo>
                    <a:pt x="1088" y="3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1" name="Google Shape;4421;p45"/>
            <p:cNvSpPr/>
            <p:nvPr/>
          </p:nvSpPr>
          <p:spPr>
            <a:xfrm>
              <a:off x="5397807" y="4093219"/>
              <a:ext cx="183138" cy="51715"/>
            </a:xfrm>
            <a:custGeom>
              <a:avLst/>
              <a:gdLst/>
              <a:ahLst/>
              <a:cxnLst/>
              <a:rect l="l" t="t" r="r" b="b"/>
              <a:pathLst>
                <a:path w="6994" h="1975" extrusionOk="0">
                  <a:moveTo>
                    <a:pt x="659" y="0"/>
                  </a:moveTo>
                  <a:cubicBezTo>
                    <a:pt x="296" y="0"/>
                    <a:pt x="0" y="296"/>
                    <a:pt x="0" y="658"/>
                  </a:cubicBezTo>
                  <a:lnTo>
                    <a:pt x="0" y="1975"/>
                  </a:lnTo>
                  <a:lnTo>
                    <a:pt x="6993" y="1975"/>
                  </a:lnTo>
                  <a:lnTo>
                    <a:pt x="6993" y="658"/>
                  </a:lnTo>
                  <a:cubicBezTo>
                    <a:pt x="6993" y="296"/>
                    <a:pt x="6697" y="0"/>
                    <a:pt x="634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2" name="Google Shape;4422;p45"/>
            <p:cNvSpPr/>
            <p:nvPr/>
          </p:nvSpPr>
          <p:spPr>
            <a:xfrm>
              <a:off x="5449522" y="3984551"/>
              <a:ext cx="79943" cy="28620"/>
            </a:xfrm>
            <a:custGeom>
              <a:avLst/>
              <a:gdLst/>
              <a:ahLst/>
              <a:cxnLst/>
              <a:rect l="l" t="t" r="r" b="b"/>
              <a:pathLst>
                <a:path w="305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3"/>
                    <a:pt x="1527" y="1093"/>
                  </a:cubicBezTo>
                  <a:cubicBezTo>
                    <a:pt x="2051" y="1093"/>
                    <a:pt x="2576" y="964"/>
                    <a:pt x="3053" y="706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3" name="Google Shape;4423;p45"/>
            <p:cNvSpPr/>
            <p:nvPr/>
          </p:nvSpPr>
          <p:spPr>
            <a:xfrm>
              <a:off x="5392386" y="3801701"/>
              <a:ext cx="193952" cy="200106"/>
            </a:xfrm>
            <a:custGeom>
              <a:avLst/>
              <a:gdLst/>
              <a:ahLst/>
              <a:cxnLst/>
              <a:rect l="l" t="t" r="r" b="b"/>
              <a:pathLst>
                <a:path w="7407" h="7642" extrusionOk="0">
                  <a:moveTo>
                    <a:pt x="3709" y="0"/>
                  </a:moveTo>
                  <a:cubicBezTo>
                    <a:pt x="2020" y="0"/>
                    <a:pt x="646" y="1364"/>
                    <a:pt x="646" y="3053"/>
                  </a:cubicBezTo>
                  <a:lnTo>
                    <a:pt x="646" y="3940"/>
                  </a:lnTo>
                  <a:cubicBezTo>
                    <a:pt x="1" y="4073"/>
                    <a:pt x="101" y="5018"/>
                    <a:pt x="751" y="5018"/>
                  </a:cubicBezTo>
                  <a:cubicBezTo>
                    <a:pt x="754" y="5018"/>
                    <a:pt x="757" y="5018"/>
                    <a:pt x="761" y="5018"/>
                  </a:cubicBezTo>
                  <a:lnTo>
                    <a:pt x="875" y="5018"/>
                  </a:lnTo>
                  <a:cubicBezTo>
                    <a:pt x="990" y="6497"/>
                    <a:pt x="2220" y="7642"/>
                    <a:pt x="3709" y="7642"/>
                  </a:cubicBezTo>
                  <a:cubicBezTo>
                    <a:pt x="5187" y="7642"/>
                    <a:pt x="6418" y="6497"/>
                    <a:pt x="6532" y="5018"/>
                  </a:cubicBezTo>
                  <a:lnTo>
                    <a:pt x="6656" y="5018"/>
                  </a:lnTo>
                  <a:cubicBezTo>
                    <a:pt x="6660" y="5018"/>
                    <a:pt x="6663" y="5018"/>
                    <a:pt x="6666" y="5018"/>
                  </a:cubicBezTo>
                  <a:cubicBezTo>
                    <a:pt x="7316" y="5018"/>
                    <a:pt x="7407" y="4073"/>
                    <a:pt x="6761" y="3940"/>
                  </a:cubicBezTo>
                  <a:lnTo>
                    <a:pt x="6761" y="3053"/>
                  </a:lnTo>
                  <a:cubicBezTo>
                    <a:pt x="6761" y="1364"/>
                    <a:pt x="5397" y="0"/>
                    <a:pt x="370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4" name="Google Shape;4424;p45"/>
            <p:cNvSpPr/>
            <p:nvPr/>
          </p:nvSpPr>
          <p:spPr>
            <a:xfrm>
              <a:off x="5397807" y="3795940"/>
              <a:ext cx="183138" cy="91464"/>
            </a:xfrm>
            <a:custGeom>
              <a:avLst/>
              <a:gdLst/>
              <a:ahLst/>
              <a:cxnLst/>
              <a:rect l="l" t="t" r="r" b="b"/>
              <a:pathLst>
                <a:path w="6994" h="3493" extrusionOk="0">
                  <a:moveTo>
                    <a:pt x="3502" y="1"/>
                  </a:moveTo>
                  <a:cubicBezTo>
                    <a:pt x="1565" y="1"/>
                    <a:pt x="0" y="1565"/>
                    <a:pt x="0" y="3492"/>
                  </a:cubicBezTo>
                  <a:lnTo>
                    <a:pt x="6993" y="3492"/>
                  </a:lnTo>
                  <a:cubicBezTo>
                    <a:pt x="6993" y="1565"/>
                    <a:pt x="5429" y="1"/>
                    <a:pt x="3502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5" name="Google Shape;4425;p45"/>
            <p:cNvSpPr/>
            <p:nvPr/>
          </p:nvSpPr>
          <p:spPr>
            <a:xfrm>
              <a:off x="5397807" y="3795940"/>
              <a:ext cx="91700" cy="91464"/>
            </a:xfrm>
            <a:custGeom>
              <a:avLst/>
              <a:gdLst/>
              <a:ahLst/>
              <a:cxnLst/>
              <a:rect l="l" t="t" r="r" b="b"/>
              <a:pathLst>
                <a:path w="3502" h="3493" extrusionOk="0">
                  <a:moveTo>
                    <a:pt x="3502" y="1"/>
                  </a:moveTo>
                  <a:cubicBezTo>
                    <a:pt x="1565" y="1"/>
                    <a:pt x="0" y="1565"/>
                    <a:pt x="0" y="3492"/>
                  </a:cubicBezTo>
                  <a:lnTo>
                    <a:pt x="1975" y="3492"/>
                  </a:lnTo>
                  <a:cubicBezTo>
                    <a:pt x="1966" y="2338"/>
                    <a:pt x="2538" y="1250"/>
                    <a:pt x="3502" y="602"/>
                  </a:cubicBezTo>
                  <a:lnTo>
                    <a:pt x="3502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6" name="Google Shape;4426;p45"/>
            <p:cNvSpPr/>
            <p:nvPr/>
          </p:nvSpPr>
          <p:spPr>
            <a:xfrm>
              <a:off x="5396812" y="3887378"/>
              <a:ext cx="161404" cy="114455"/>
            </a:xfrm>
            <a:custGeom>
              <a:avLst/>
              <a:gdLst/>
              <a:ahLst/>
              <a:cxnLst/>
              <a:rect l="l" t="t" r="r" b="b"/>
              <a:pathLst>
                <a:path w="6164" h="4371" extrusionOk="0">
                  <a:moveTo>
                    <a:pt x="477" y="0"/>
                  </a:moveTo>
                  <a:lnTo>
                    <a:pt x="477" y="668"/>
                  </a:lnTo>
                  <a:cubicBezTo>
                    <a:pt x="191" y="725"/>
                    <a:pt x="0" y="1012"/>
                    <a:pt x="48" y="1298"/>
                  </a:cubicBezTo>
                  <a:cubicBezTo>
                    <a:pt x="104" y="1558"/>
                    <a:pt x="332" y="1746"/>
                    <a:pt x="592" y="1746"/>
                  </a:cubicBezTo>
                  <a:cubicBezTo>
                    <a:pt x="598" y="1746"/>
                    <a:pt x="604" y="1746"/>
                    <a:pt x="611" y="1746"/>
                  </a:cubicBezTo>
                  <a:lnTo>
                    <a:pt x="706" y="1746"/>
                  </a:lnTo>
                  <a:cubicBezTo>
                    <a:pt x="822" y="3257"/>
                    <a:pt x="2080" y="4370"/>
                    <a:pt x="3523" y="4370"/>
                  </a:cubicBezTo>
                  <a:cubicBezTo>
                    <a:pt x="3738" y="4370"/>
                    <a:pt x="3958" y="4345"/>
                    <a:pt x="4179" y="4293"/>
                  </a:cubicBezTo>
                  <a:cubicBezTo>
                    <a:pt x="2786" y="3978"/>
                    <a:pt x="1794" y="2738"/>
                    <a:pt x="1794" y="1317"/>
                  </a:cubicBezTo>
                  <a:cubicBezTo>
                    <a:pt x="1794" y="954"/>
                    <a:pt x="2089" y="659"/>
                    <a:pt x="2452" y="659"/>
                  </a:cubicBezTo>
                  <a:lnTo>
                    <a:pt x="5724" y="659"/>
                  </a:lnTo>
                  <a:cubicBezTo>
                    <a:pt x="5963" y="659"/>
                    <a:pt x="6163" y="458"/>
                    <a:pt x="6163" y="220"/>
                  </a:cubicBezTo>
                  <a:lnTo>
                    <a:pt x="6163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7" name="Google Shape;4427;p45"/>
            <p:cNvSpPr/>
            <p:nvPr/>
          </p:nvSpPr>
          <p:spPr>
            <a:xfrm>
              <a:off x="5455518" y="3944567"/>
              <a:ext cx="67714" cy="66615"/>
            </a:xfrm>
            <a:custGeom>
              <a:avLst/>
              <a:gdLst/>
              <a:ahLst/>
              <a:cxnLst/>
              <a:rect l="l" t="t" r="r" b="b"/>
              <a:pathLst>
                <a:path w="2586" h="2544" extrusionOk="0">
                  <a:moveTo>
                    <a:pt x="792" y="1"/>
                  </a:moveTo>
                  <a:cubicBezTo>
                    <a:pt x="458" y="1"/>
                    <a:pt x="172" y="249"/>
                    <a:pt x="143" y="583"/>
                  </a:cubicBezTo>
                  <a:lnTo>
                    <a:pt x="38" y="1508"/>
                  </a:lnTo>
                  <a:cubicBezTo>
                    <a:pt x="0" y="1785"/>
                    <a:pt x="143" y="2052"/>
                    <a:pt x="391" y="2166"/>
                  </a:cubicBezTo>
                  <a:lnTo>
                    <a:pt x="1002" y="2472"/>
                  </a:lnTo>
                  <a:cubicBezTo>
                    <a:pt x="1092" y="2519"/>
                    <a:pt x="1193" y="2543"/>
                    <a:pt x="1294" y="2543"/>
                  </a:cubicBezTo>
                  <a:cubicBezTo>
                    <a:pt x="1395" y="2543"/>
                    <a:pt x="1498" y="2519"/>
                    <a:pt x="1593" y="2472"/>
                  </a:cubicBezTo>
                  <a:lnTo>
                    <a:pt x="2194" y="2166"/>
                  </a:lnTo>
                  <a:cubicBezTo>
                    <a:pt x="2442" y="2052"/>
                    <a:pt x="2585" y="1785"/>
                    <a:pt x="2557" y="1508"/>
                  </a:cubicBezTo>
                  <a:lnTo>
                    <a:pt x="2452" y="583"/>
                  </a:lnTo>
                  <a:cubicBezTo>
                    <a:pt x="2414" y="249"/>
                    <a:pt x="2137" y="1"/>
                    <a:pt x="180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8" name="Google Shape;4428;p45"/>
            <p:cNvSpPr/>
            <p:nvPr/>
          </p:nvSpPr>
          <p:spPr>
            <a:xfrm>
              <a:off x="5455754" y="3944567"/>
              <a:ext cx="41739" cy="66615"/>
            </a:xfrm>
            <a:custGeom>
              <a:avLst/>
              <a:gdLst/>
              <a:ahLst/>
              <a:cxnLst/>
              <a:rect l="l" t="t" r="r" b="b"/>
              <a:pathLst>
                <a:path w="1594" h="2544" extrusionOk="0">
                  <a:moveTo>
                    <a:pt x="783" y="1"/>
                  </a:moveTo>
                  <a:cubicBezTo>
                    <a:pt x="449" y="1"/>
                    <a:pt x="172" y="249"/>
                    <a:pt x="134" y="583"/>
                  </a:cubicBezTo>
                  <a:lnTo>
                    <a:pt x="29" y="1518"/>
                  </a:lnTo>
                  <a:cubicBezTo>
                    <a:pt x="1" y="1785"/>
                    <a:pt x="144" y="2052"/>
                    <a:pt x="382" y="2176"/>
                  </a:cubicBezTo>
                  <a:lnTo>
                    <a:pt x="993" y="2472"/>
                  </a:lnTo>
                  <a:cubicBezTo>
                    <a:pt x="1083" y="2519"/>
                    <a:pt x="1184" y="2543"/>
                    <a:pt x="1285" y="2543"/>
                  </a:cubicBezTo>
                  <a:cubicBezTo>
                    <a:pt x="1386" y="2543"/>
                    <a:pt x="1489" y="2519"/>
                    <a:pt x="1584" y="2472"/>
                  </a:cubicBezTo>
                  <a:lnTo>
                    <a:pt x="1594" y="2472"/>
                  </a:lnTo>
                  <a:lnTo>
                    <a:pt x="1212" y="2243"/>
                  </a:lnTo>
                  <a:cubicBezTo>
                    <a:pt x="955" y="2052"/>
                    <a:pt x="812" y="1747"/>
                    <a:pt x="859" y="1432"/>
                  </a:cubicBezTo>
                  <a:lnTo>
                    <a:pt x="955" y="287"/>
                  </a:lnTo>
                  <a:cubicBezTo>
                    <a:pt x="964" y="182"/>
                    <a:pt x="993" y="87"/>
                    <a:pt x="1031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9" name="Google Shape;4429;p45"/>
            <p:cNvSpPr/>
            <p:nvPr/>
          </p:nvSpPr>
          <p:spPr>
            <a:xfrm>
              <a:off x="5471439" y="3956978"/>
              <a:ext cx="35873" cy="16339"/>
            </a:xfrm>
            <a:custGeom>
              <a:avLst/>
              <a:gdLst/>
              <a:ahLst/>
              <a:cxnLst/>
              <a:rect l="l" t="t" r="r" b="b"/>
              <a:pathLst>
                <a:path w="1370" h="624" extrusionOk="0">
                  <a:moveTo>
                    <a:pt x="272" y="0"/>
                  </a:moveTo>
                  <a:cubicBezTo>
                    <a:pt x="132" y="0"/>
                    <a:pt x="0" y="150"/>
                    <a:pt x="69" y="309"/>
                  </a:cubicBezTo>
                  <a:cubicBezTo>
                    <a:pt x="213" y="510"/>
                    <a:pt x="442" y="624"/>
                    <a:pt x="690" y="624"/>
                  </a:cubicBezTo>
                  <a:cubicBezTo>
                    <a:pt x="928" y="624"/>
                    <a:pt x="1157" y="510"/>
                    <a:pt x="1300" y="309"/>
                  </a:cubicBezTo>
                  <a:cubicBezTo>
                    <a:pt x="1369" y="150"/>
                    <a:pt x="1237" y="0"/>
                    <a:pt x="1094" y="0"/>
                  </a:cubicBezTo>
                  <a:cubicBezTo>
                    <a:pt x="1040" y="0"/>
                    <a:pt x="984" y="21"/>
                    <a:pt x="938" y="71"/>
                  </a:cubicBezTo>
                  <a:cubicBezTo>
                    <a:pt x="871" y="147"/>
                    <a:pt x="778" y="185"/>
                    <a:pt x="684" y="185"/>
                  </a:cubicBezTo>
                  <a:cubicBezTo>
                    <a:pt x="589" y="185"/>
                    <a:pt x="494" y="147"/>
                    <a:pt x="422" y="71"/>
                  </a:cubicBezTo>
                  <a:cubicBezTo>
                    <a:pt x="378" y="21"/>
                    <a:pt x="325" y="0"/>
                    <a:pt x="272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0" name="Google Shape;4430;p45"/>
            <p:cNvSpPr/>
            <p:nvPr/>
          </p:nvSpPr>
          <p:spPr>
            <a:xfrm>
              <a:off x="5452271" y="3904556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0"/>
                  </a:moveTo>
                  <a:cubicBezTo>
                    <a:pt x="107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34" y="651"/>
                    <a:pt x="429" y="556"/>
                    <a:pt x="429" y="441"/>
                  </a:cubicBezTo>
                  <a:lnTo>
                    <a:pt x="429" y="222"/>
                  </a:lnTo>
                  <a:cubicBezTo>
                    <a:pt x="429" y="74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1" name="Google Shape;4431;p45"/>
            <p:cNvSpPr/>
            <p:nvPr/>
          </p:nvSpPr>
          <p:spPr>
            <a:xfrm>
              <a:off x="5515220" y="3904556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34" y="65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2" name="Google Shape;4432;p45"/>
            <p:cNvSpPr/>
            <p:nvPr/>
          </p:nvSpPr>
          <p:spPr>
            <a:xfrm>
              <a:off x="5472251" y="3790206"/>
              <a:ext cx="34486" cy="74208"/>
            </a:xfrm>
            <a:custGeom>
              <a:avLst/>
              <a:gdLst/>
              <a:ahLst/>
              <a:cxnLst/>
              <a:rect l="l" t="t" r="r" b="b"/>
              <a:pathLst>
                <a:path w="1317" h="283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2624"/>
                  </a:lnTo>
                  <a:cubicBezTo>
                    <a:pt x="0" y="2738"/>
                    <a:pt x="96" y="2834"/>
                    <a:pt x="220" y="2834"/>
                  </a:cubicBezTo>
                  <a:lnTo>
                    <a:pt x="1097" y="2834"/>
                  </a:lnTo>
                  <a:cubicBezTo>
                    <a:pt x="1212" y="2834"/>
                    <a:pt x="1317" y="2738"/>
                    <a:pt x="1317" y="2624"/>
                  </a:cubicBezTo>
                  <a:lnTo>
                    <a:pt x="1317" y="220"/>
                  </a:lnTo>
                  <a:cubicBezTo>
                    <a:pt x="1317" y="96"/>
                    <a:pt x="1212" y="0"/>
                    <a:pt x="109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3" name="Google Shape;4433;p45"/>
            <p:cNvSpPr/>
            <p:nvPr/>
          </p:nvSpPr>
          <p:spPr>
            <a:xfrm>
              <a:off x="5535199" y="3805079"/>
              <a:ext cx="23017" cy="59361"/>
            </a:xfrm>
            <a:custGeom>
              <a:avLst/>
              <a:gdLst/>
              <a:ahLst/>
              <a:cxnLst/>
              <a:rect l="l" t="t" r="r" b="b"/>
              <a:pathLst>
                <a:path w="879" h="2267" extrusionOk="0">
                  <a:moveTo>
                    <a:pt x="140" y="1"/>
                  </a:moveTo>
                  <a:cubicBezTo>
                    <a:pt x="67" y="1"/>
                    <a:pt x="0" y="60"/>
                    <a:pt x="0" y="148"/>
                  </a:cubicBezTo>
                  <a:lnTo>
                    <a:pt x="0" y="2056"/>
                  </a:lnTo>
                  <a:cubicBezTo>
                    <a:pt x="0" y="2170"/>
                    <a:pt x="96" y="2266"/>
                    <a:pt x="220" y="2266"/>
                  </a:cubicBezTo>
                  <a:lnTo>
                    <a:pt x="659" y="2266"/>
                  </a:lnTo>
                  <a:cubicBezTo>
                    <a:pt x="664" y="2266"/>
                    <a:pt x="669" y="2266"/>
                    <a:pt x="674" y="2266"/>
                  </a:cubicBezTo>
                  <a:cubicBezTo>
                    <a:pt x="791" y="2266"/>
                    <a:pt x="878" y="2165"/>
                    <a:pt x="878" y="2046"/>
                  </a:cubicBezTo>
                  <a:lnTo>
                    <a:pt x="878" y="739"/>
                  </a:lnTo>
                  <a:cubicBezTo>
                    <a:pt x="878" y="596"/>
                    <a:pt x="811" y="472"/>
                    <a:pt x="706" y="386"/>
                  </a:cubicBezTo>
                  <a:lnTo>
                    <a:pt x="229" y="33"/>
                  </a:lnTo>
                  <a:cubicBezTo>
                    <a:pt x="201" y="11"/>
                    <a:pt x="170" y="1"/>
                    <a:pt x="140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4" name="Google Shape;4434;p45"/>
            <p:cNvSpPr/>
            <p:nvPr/>
          </p:nvSpPr>
          <p:spPr>
            <a:xfrm>
              <a:off x="5420797" y="3805079"/>
              <a:ext cx="22990" cy="59361"/>
            </a:xfrm>
            <a:custGeom>
              <a:avLst/>
              <a:gdLst/>
              <a:ahLst/>
              <a:cxnLst/>
              <a:rect l="l" t="t" r="r" b="b"/>
              <a:pathLst>
                <a:path w="878" h="2267" extrusionOk="0">
                  <a:moveTo>
                    <a:pt x="741" y="1"/>
                  </a:moveTo>
                  <a:cubicBezTo>
                    <a:pt x="713" y="1"/>
                    <a:pt x="683" y="11"/>
                    <a:pt x="658" y="33"/>
                  </a:cubicBezTo>
                  <a:lnTo>
                    <a:pt x="181" y="386"/>
                  </a:lnTo>
                  <a:cubicBezTo>
                    <a:pt x="67" y="472"/>
                    <a:pt x="0" y="596"/>
                    <a:pt x="0" y="739"/>
                  </a:cubicBezTo>
                  <a:lnTo>
                    <a:pt x="0" y="2046"/>
                  </a:lnTo>
                  <a:cubicBezTo>
                    <a:pt x="0" y="2165"/>
                    <a:pt x="96" y="2266"/>
                    <a:pt x="213" y="2266"/>
                  </a:cubicBezTo>
                  <a:cubicBezTo>
                    <a:pt x="219" y="2266"/>
                    <a:pt x="224" y="2266"/>
                    <a:pt x="229" y="2266"/>
                  </a:cubicBezTo>
                  <a:lnTo>
                    <a:pt x="658" y="2266"/>
                  </a:lnTo>
                  <a:cubicBezTo>
                    <a:pt x="782" y="2266"/>
                    <a:pt x="878" y="2170"/>
                    <a:pt x="878" y="2056"/>
                  </a:cubicBezTo>
                  <a:lnTo>
                    <a:pt x="878" y="148"/>
                  </a:lnTo>
                  <a:cubicBezTo>
                    <a:pt x="878" y="60"/>
                    <a:pt x="811" y="1"/>
                    <a:pt x="741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5" name="Google Shape;4435;p45"/>
            <p:cNvSpPr/>
            <p:nvPr/>
          </p:nvSpPr>
          <p:spPr>
            <a:xfrm>
              <a:off x="5386573" y="3881618"/>
              <a:ext cx="205866" cy="11521"/>
            </a:xfrm>
            <a:custGeom>
              <a:avLst/>
              <a:gdLst/>
              <a:ahLst/>
              <a:cxnLst/>
              <a:rect l="l" t="t" r="r" b="b"/>
              <a:pathLst>
                <a:path w="7862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40"/>
                    <a:pt x="220" y="440"/>
                  </a:cubicBezTo>
                  <a:lnTo>
                    <a:pt x="7642" y="440"/>
                  </a:lnTo>
                  <a:cubicBezTo>
                    <a:pt x="7766" y="440"/>
                    <a:pt x="7861" y="344"/>
                    <a:pt x="7861" y="220"/>
                  </a:cubicBezTo>
                  <a:cubicBezTo>
                    <a:pt x="7861" y="96"/>
                    <a:pt x="7766" y="1"/>
                    <a:pt x="76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6" name="Google Shape;4436;p45"/>
            <p:cNvSpPr/>
            <p:nvPr/>
          </p:nvSpPr>
          <p:spPr>
            <a:xfrm>
              <a:off x="5415036" y="4110448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cubicBezTo>
                    <a:pt x="1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0"/>
                    <a:pt x="22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7" name="Google Shape;4437;p45"/>
            <p:cNvSpPr/>
            <p:nvPr/>
          </p:nvSpPr>
          <p:spPr>
            <a:xfrm>
              <a:off x="5552429" y="4110448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cubicBezTo>
                    <a:pt x="1" y="344"/>
                    <a:pt x="96" y="439"/>
                    <a:pt x="211" y="439"/>
                  </a:cubicBezTo>
                  <a:cubicBezTo>
                    <a:pt x="335" y="439"/>
                    <a:pt x="430" y="344"/>
                    <a:pt x="430" y="220"/>
                  </a:cubicBezTo>
                  <a:cubicBezTo>
                    <a:pt x="430" y="96"/>
                    <a:pt x="335" y="0"/>
                    <a:pt x="21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8" name="Google Shape;4438;p45"/>
            <p:cNvSpPr/>
            <p:nvPr/>
          </p:nvSpPr>
          <p:spPr>
            <a:xfrm>
              <a:off x="5380813" y="409321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0"/>
                  </a:moveTo>
                  <a:cubicBezTo>
                    <a:pt x="287" y="0"/>
                    <a:pt x="1" y="296"/>
                    <a:pt x="1" y="658"/>
                  </a:cubicBezTo>
                  <a:lnTo>
                    <a:pt x="1" y="1965"/>
                  </a:lnTo>
                  <a:lnTo>
                    <a:pt x="649" y="1965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9" name="Google Shape;4439;p45"/>
            <p:cNvSpPr/>
            <p:nvPr/>
          </p:nvSpPr>
          <p:spPr>
            <a:xfrm>
              <a:off x="5580918" y="409321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0" y="0"/>
                  </a:moveTo>
                  <a:lnTo>
                    <a:pt x="0" y="1965"/>
                  </a:lnTo>
                  <a:lnTo>
                    <a:pt x="658" y="1965"/>
                  </a:lnTo>
                  <a:lnTo>
                    <a:pt x="658" y="658"/>
                  </a:lnTo>
                  <a:cubicBezTo>
                    <a:pt x="658" y="296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0" name="Google Shape;4440;p45"/>
          <p:cNvGrpSpPr/>
          <p:nvPr/>
        </p:nvGrpSpPr>
        <p:grpSpPr>
          <a:xfrm>
            <a:off x="6650503" y="4994521"/>
            <a:ext cx="393842" cy="509046"/>
            <a:chOff x="4901706" y="3790075"/>
            <a:chExt cx="274550" cy="354859"/>
          </a:xfrm>
        </p:grpSpPr>
        <p:sp>
          <p:nvSpPr>
            <p:cNvPr id="4441" name="Google Shape;4441;p45"/>
            <p:cNvSpPr/>
            <p:nvPr/>
          </p:nvSpPr>
          <p:spPr>
            <a:xfrm>
              <a:off x="4901706" y="4007777"/>
              <a:ext cx="274550" cy="137157"/>
            </a:xfrm>
            <a:custGeom>
              <a:avLst/>
              <a:gdLst/>
              <a:ahLst/>
              <a:cxnLst/>
              <a:rect l="l" t="t" r="r" b="b"/>
              <a:pathLst>
                <a:path w="10485" h="5238" extrusionOk="0">
                  <a:moveTo>
                    <a:pt x="3711" y="1"/>
                  </a:moveTo>
                  <a:lnTo>
                    <a:pt x="3711" y="1622"/>
                  </a:lnTo>
                  <a:cubicBezTo>
                    <a:pt x="3711" y="1918"/>
                    <a:pt x="3520" y="2176"/>
                    <a:pt x="3244" y="2252"/>
                  </a:cubicBezTo>
                  <a:lnTo>
                    <a:pt x="945" y="2929"/>
                  </a:lnTo>
                  <a:cubicBezTo>
                    <a:pt x="382" y="3091"/>
                    <a:pt x="0" y="3607"/>
                    <a:pt x="0" y="4189"/>
                  </a:cubicBezTo>
                  <a:lnTo>
                    <a:pt x="0" y="4580"/>
                  </a:lnTo>
                  <a:cubicBezTo>
                    <a:pt x="0" y="4942"/>
                    <a:pt x="296" y="5238"/>
                    <a:pt x="649" y="5238"/>
                  </a:cubicBezTo>
                  <a:lnTo>
                    <a:pt x="9826" y="5238"/>
                  </a:lnTo>
                  <a:cubicBezTo>
                    <a:pt x="10189" y="5238"/>
                    <a:pt x="10484" y="4942"/>
                    <a:pt x="10484" y="4580"/>
                  </a:cubicBezTo>
                  <a:lnTo>
                    <a:pt x="10484" y="4189"/>
                  </a:lnTo>
                  <a:cubicBezTo>
                    <a:pt x="10484" y="3607"/>
                    <a:pt x="10103" y="3091"/>
                    <a:pt x="9540" y="2929"/>
                  </a:cubicBezTo>
                  <a:lnTo>
                    <a:pt x="7241" y="2252"/>
                  </a:lnTo>
                  <a:cubicBezTo>
                    <a:pt x="6964" y="2166"/>
                    <a:pt x="6773" y="1908"/>
                    <a:pt x="6773" y="1622"/>
                  </a:cubicBezTo>
                  <a:lnTo>
                    <a:pt x="6773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2" name="Google Shape;4442;p45"/>
            <p:cNvSpPr/>
            <p:nvPr/>
          </p:nvSpPr>
          <p:spPr>
            <a:xfrm>
              <a:off x="4935929" y="4007777"/>
              <a:ext cx="206102" cy="124169"/>
            </a:xfrm>
            <a:custGeom>
              <a:avLst/>
              <a:gdLst/>
              <a:ahLst/>
              <a:cxnLst/>
              <a:rect l="l" t="t" r="r" b="b"/>
              <a:pathLst>
                <a:path w="7871" h="4742" extrusionOk="0">
                  <a:moveTo>
                    <a:pt x="2404" y="1"/>
                  </a:moveTo>
                  <a:lnTo>
                    <a:pt x="2404" y="1622"/>
                  </a:lnTo>
                  <a:cubicBezTo>
                    <a:pt x="2404" y="1918"/>
                    <a:pt x="2213" y="2166"/>
                    <a:pt x="1937" y="2252"/>
                  </a:cubicBezTo>
                  <a:lnTo>
                    <a:pt x="0" y="2824"/>
                  </a:lnTo>
                  <a:cubicBezTo>
                    <a:pt x="468" y="3979"/>
                    <a:pt x="1593" y="4742"/>
                    <a:pt x="2843" y="4742"/>
                  </a:cubicBezTo>
                  <a:lnTo>
                    <a:pt x="5028" y="4742"/>
                  </a:lnTo>
                  <a:cubicBezTo>
                    <a:pt x="6277" y="4742"/>
                    <a:pt x="7403" y="3979"/>
                    <a:pt x="7870" y="2815"/>
                  </a:cubicBezTo>
                  <a:lnTo>
                    <a:pt x="5934" y="2252"/>
                  </a:lnTo>
                  <a:cubicBezTo>
                    <a:pt x="5657" y="2166"/>
                    <a:pt x="5466" y="1908"/>
                    <a:pt x="5466" y="1622"/>
                  </a:cubicBezTo>
                  <a:lnTo>
                    <a:pt x="546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3" name="Google Shape;4443;p45"/>
            <p:cNvSpPr/>
            <p:nvPr/>
          </p:nvSpPr>
          <p:spPr>
            <a:xfrm>
              <a:off x="4941664" y="4017518"/>
              <a:ext cx="194633" cy="103195"/>
            </a:xfrm>
            <a:custGeom>
              <a:avLst/>
              <a:gdLst/>
              <a:ahLst/>
              <a:cxnLst/>
              <a:rect l="l" t="t" r="r" b="b"/>
              <a:pathLst>
                <a:path w="7433" h="3941" extrusionOk="0">
                  <a:moveTo>
                    <a:pt x="1317" y="1"/>
                  </a:moveTo>
                  <a:cubicBezTo>
                    <a:pt x="592" y="1"/>
                    <a:pt x="0" y="592"/>
                    <a:pt x="0" y="1317"/>
                  </a:cubicBezTo>
                  <a:cubicBezTo>
                    <a:pt x="0" y="2758"/>
                    <a:pt x="1174" y="3941"/>
                    <a:pt x="2624" y="3941"/>
                  </a:cubicBezTo>
                  <a:lnTo>
                    <a:pt x="4809" y="3941"/>
                  </a:lnTo>
                  <a:cubicBezTo>
                    <a:pt x="6259" y="3941"/>
                    <a:pt x="7432" y="2758"/>
                    <a:pt x="7432" y="1317"/>
                  </a:cubicBezTo>
                  <a:cubicBezTo>
                    <a:pt x="7432" y="592"/>
                    <a:pt x="6841" y="1"/>
                    <a:pt x="612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4" name="Google Shape;4444;p45"/>
            <p:cNvSpPr/>
            <p:nvPr/>
          </p:nvSpPr>
          <p:spPr>
            <a:xfrm>
              <a:off x="4959967" y="4034512"/>
              <a:ext cx="157922" cy="65279"/>
            </a:xfrm>
            <a:custGeom>
              <a:avLst/>
              <a:gdLst/>
              <a:ahLst/>
              <a:cxnLst/>
              <a:rect l="l" t="t" r="r" b="b"/>
              <a:pathLst>
                <a:path w="6031" h="2493" extrusionOk="0">
                  <a:moveTo>
                    <a:pt x="664" y="0"/>
                  </a:moveTo>
                  <a:cubicBezTo>
                    <a:pt x="186" y="0"/>
                    <a:pt x="1" y="622"/>
                    <a:pt x="408" y="887"/>
                  </a:cubicBezTo>
                  <a:lnTo>
                    <a:pt x="2650" y="2385"/>
                  </a:lnTo>
                  <a:cubicBezTo>
                    <a:pt x="2760" y="2457"/>
                    <a:pt x="2886" y="2493"/>
                    <a:pt x="3013" y="2493"/>
                  </a:cubicBezTo>
                  <a:cubicBezTo>
                    <a:pt x="3139" y="2493"/>
                    <a:pt x="3265" y="2457"/>
                    <a:pt x="3375" y="2385"/>
                  </a:cubicBezTo>
                  <a:lnTo>
                    <a:pt x="5626" y="887"/>
                  </a:lnTo>
                  <a:cubicBezTo>
                    <a:pt x="6031" y="634"/>
                    <a:pt x="5851" y="9"/>
                    <a:pt x="5381" y="9"/>
                  </a:cubicBezTo>
                  <a:cubicBezTo>
                    <a:pt x="5374" y="9"/>
                    <a:pt x="5366" y="10"/>
                    <a:pt x="5359" y="10"/>
                  </a:cubicBezTo>
                  <a:lnTo>
                    <a:pt x="675" y="0"/>
                  </a:lnTo>
                  <a:cubicBezTo>
                    <a:pt x="672" y="0"/>
                    <a:pt x="668" y="0"/>
                    <a:pt x="664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5" name="Google Shape;4445;p45"/>
            <p:cNvSpPr/>
            <p:nvPr/>
          </p:nvSpPr>
          <p:spPr>
            <a:xfrm>
              <a:off x="4984869" y="4013276"/>
              <a:ext cx="107961" cy="86515"/>
            </a:xfrm>
            <a:custGeom>
              <a:avLst/>
              <a:gdLst/>
              <a:ahLst/>
              <a:cxnLst/>
              <a:rect l="l" t="t" r="r" b="b"/>
              <a:pathLst>
                <a:path w="4123" h="3304" extrusionOk="0">
                  <a:moveTo>
                    <a:pt x="535" y="0"/>
                  </a:moveTo>
                  <a:lnTo>
                    <a:pt x="535" y="1422"/>
                  </a:lnTo>
                  <a:cubicBezTo>
                    <a:pt x="535" y="1708"/>
                    <a:pt x="344" y="1966"/>
                    <a:pt x="68" y="2051"/>
                  </a:cubicBezTo>
                  <a:lnTo>
                    <a:pt x="10" y="2071"/>
                  </a:lnTo>
                  <a:lnTo>
                    <a:pt x="1" y="2071"/>
                  </a:lnTo>
                  <a:lnTo>
                    <a:pt x="1699" y="3196"/>
                  </a:lnTo>
                  <a:cubicBezTo>
                    <a:pt x="1809" y="3268"/>
                    <a:pt x="1935" y="3304"/>
                    <a:pt x="2062" y="3304"/>
                  </a:cubicBezTo>
                  <a:cubicBezTo>
                    <a:pt x="2188" y="3304"/>
                    <a:pt x="2314" y="3268"/>
                    <a:pt x="2424" y="3196"/>
                  </a:cubicBezTo>
                  <a:lnTo>
                    <a:pt x="4122" y="2071"/>
                  </a:lnTo>
                  <a:lnTo>
                    <a:pt x="4065" y="2051"/>
                  </a:lnTo>
                  <a:cubicBezTo>
                    <a:pt x="3788" y="1966"/>
                    <a:pt x="3597" y="1708"/>
                    <a:pt x="3597" y="1422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6" name="Google Shape;4446;p45"/>
            <p:cNvSpPr/>
            <p:nvPr/>
          </p:nvSpPr>
          <p:spPr>
            <a:xfrm>
              <a:off x="4998878" y="4013276"/>
              <a:ext cx="80205" cy="28620"/>
            </a:xfrm>
            <a:custGeom>
              <a:avLst/>
              <a:gdLst/>
              <a:ahLst/>
              <a:cxnLst/>
              <a:rect l="l" t="t" r="r" b="b"/>
              <a:pathLst>
                <a:path w="306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3"/>
                    <a:pt x="1528" y="1093"/>
                  </a:cubicBezTo>
                  <a:cubicBezTo>
                    <a:pt x="2054" y="1093"/>
                    <a:pt x="2581" y="964"/>
                    <a:pt x="3062" y="70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7" name="Google Shape;4447;p45"/>
            <p:cNvSpPr/>
            <p:nvPr/>
          </p:nvSpPr>
          <p:spPr>
            <a:xfrm>
              <a:off x="4942161" y="3830164"/>
              <a:ext cx="193612" cy="200132"/>
            </a:xfrm>
            <a:custGeom>
              <a:avLst/>
              <a:gdLst/>
              <a:ahLst/>
              <a:cxnLst/>
              <a:rect l="l" t="t" r="r" b="b"/>
              <a:pathLst>
                <a:path w="7394" h="7643" extrusionOk="0">
                  <a:moveTo>
                    <a:pt x="3693" y="1"/>
                  </a:moveTo>
                  <a:cubicBezTo>
                    <a:pt x="2004" y="1"/>
                    <a:pt x="640" y="1374"/>
                    <a:pt x="640" y="3063"/>
                  </a:cubicBezTo>
                  <a:lnTo>
                    <a:pt x="640" y="3941"/>
                  </a:lnTo>
                  <a:cubicBezTo>
                    <a:pt x="1" y="4084"/>
                    <a:pt x="96" y="5019"/>
                    <a:pt x="745" y="5028"/>
                  </a:cubicBezTo>
                  <a:lnTo>
                    <a:pt x="869" y="5028"/>
                  </a:lnTo>
                  <a:cubicBezTo>
                    <a:pt x="983" y="6507"/>
                    <a:pt x="2214" y="7642"/>
                    <a:pt x="3693" y="7642"/>
                  </a:cubicBezTo>
                  <a:cubicBezTo>
                    <a:pt x="5181" y="7642"/>
                    <a:pt x="6411" y="6507"/>
                    <a:pt x="6526" y="5028"/>
                  </a:cubicBezTo>
                  <a:lnTo>
                    <a:pt x="6640" y="5028"/>
                  </a:lnTo>
                  <a:cubicBezTo>
                    <a:pt x="7299" y="5019"/>
                    <a:pt x="7394" y="4084"/>
                    <a:pt x="6755" y="3941"/>
                  </a:cubicBezTo>
                  <a:lnTo>
                    <a:pt x="6755" y="3063"/>
                  </a:lnTo>
                  <a:cubicBezTo>
                    <a:pt x="6755" y="1374"/>
                    <a:pt x="5381" y="1"/>
                    <a:pt x="369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8" name="Google Shape;4448;p45"/>
            <p:cNvSpPr/>
            <p:nvPr/>
          </p:nvSpPr>
          <p:spPr>
            <a:xfrm>
              <a:off x="4946168" y="3860984"/>
              <a:ext cx="109689" cy="169338"/>
            </a:xfrm>
            <a:custGeom>
              <a:avLst/>
              <a:gdLst/>
              <a:ahLst/>
              <a:cxnLst/>
              <a:rect l="l" t="t" r="r" b="b"/>
              <a:pathLst>
                <a:path w="4189" h="6467" extrusionOk="0">
                  <a:moveTo>
                    <a:pt x="1356" y="0"/>
                  </a:moveTo>
                  <a:cubicBezTo>
                    <a:pt x="1222" y="0"/>
                    <a:pt x="1086" y="61"/>
                    <a:pt x="992" y="197"/>
                  </a:cubicBezTo>
                  <a:cubicBezTo>
                    <a:pt x="658" y="693"/>
                    <a:pt x="487" y="1285"/>
                    <a:pt x="487" y="1886"/>
                  </a:cubicBezTo>
                  <a:lnTo>
                    <a:pt x="487" y="2764"/>
                  </a:lnTo>
                  <a:cubicBezTo>
                    <a:pt x="191" y="2830"/>
                    <a:pt x="0" y="3107"/>
                    <a:pt x="57" y="3403"/>
                  </a:cubicBezTo>
                  <a:cubicBezTo>
                    <a:pt x="115" y="3670"/>
                    <a:pt x="353" y="3851"/>
                    <a:pt x="620" y="3851"/>
                  </a:cubicBezTo>
                  <a:lnTo>
                    <a:pt x="716" y="3851"/>
                  </a:lnTo>
                  <a:cubicBezTo>
                    <a:pt x="823" y="5361"/>
                    <a:pt x="2085" y="6466"/>
                    <a:pt x="3528" y="6466"/>
                  </a:cubicBezTo>
                  <a:cubicBezTo>
                    <a:pt x="3745" y="6466"/>
                    <a:pt x="3966" y="6441"/>
                    <a:pt x="4188" y="6389"/>
                  </a:cubicBezTo>
                  <a:cubicBezTo>
                    <a:pt x="2786" y="6084"/>
                    <a:pt x="1794" y="4843"/>
                    <a:pt x="1794" y="3412"/>
                  </a:cubicBezTo>
                  <a:lnTo>
                    <a:pt x="1794" y="436"/>
                  </a:lnTo>
                  <a:cubicBezTo>
                    <a:pt x="1794" y="168"/>
                    <a:pt x="1578" y="0"/>
                    <a:pt x="135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9" name="Google Shape;4449;p45"/>
            <p:cNvSpPr/>
            <p:nvPr/>
          </p:nvSpPr>
          <p:spPr>
            <a:xfrm>
              <a:off x="4998878" y="3935035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0" name="Google Shape;4450;p45"/>
            <p:cNvSpPr/>
            <p:nvPr/>
          </p:nvSpPr>
          <p:spPr>
            <a:xfrm>
              <a:off x="5067561" y="3935035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16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5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1" name="Google Shape;4451;p45"/>
            <p:cNvSpPr/>
            <p:nvPr/>
          </p:nvSpPr>
          <p:spPr>
            <a:xfrm>
              <a:off x="5013646" y="3974993"/>
              <a:ext cx="50668" cy="17334"/>
            </a:xfrm>
            <a:custGeom>
              <a:avLst/>
              <a:gdLst/>
              <a:ahLst/>
              <a:cxnLst/>
              <a:rect l="l" t="t" r="r" b="b"/>
              <a:pathLst>
                <a:path w="1935" h="662" extrusionOk="0">
                  <a:moveTo>
                    <a:pt x="312" y="0"/>
                  </a:moveTo>
                  <a:cubicBezTo>
                    <a:pt x="142" y="0"/>
                    <a:pt x="0" y="221"/>
                    <a:pt x="161" y="375"/>
                  </a:cubicBezTo>
                  <a:cubicBezTo>
                    <a:pt x="371" y="566"/>
                    <a:pt x="641" y="662"/>
                    <a:pt x="922" y="662"/>
                  </a:cubicBezTo>
                  <a:cubicBezTo>
                    <a:pt x="936" y="662"/>
                    <a:pt x="949" y="661"/>
                    <a:pt x="963" y="661"/>
                  </a:cubicBezTo>
                  <a:cubicBezTo>
                    <a:pt x="976" y="661"/>
                    <a:pt x="989" y="662"/>
                    <a:pt x="1003" y="662"/>
                  </a:cubicBezTo>
                  <a:cubicBezTo>
                    <a:pt x="1284" y="662"/>
                    <a:pt x="1555" y="566"/>
                    <a:pt x="1773" y="375"/>
                  </a:cubicBezTo>
                  <a:cubicBezTo>
                    <a:pt x="1934" y="221"/>
                    <a:pt x="1792" y="0"/>
                    <a:pt x="1623" y="0"/>
                  </a:cubicBezTo>
                  <a:cubicBezTo>
                    <a:pt x="1571" y="0"/>
                    <a:pt x="1517" y="21"/>
                    <a:pt x="1468" y="70"/>
                  </a:cubicBezTo>
                  <a:cubicBezTo>
                    <a:pt x="1315" y="175"/>
                    <a:pt x="1139" y="227"/>
                    <a:pt x="964" y="227"/>
                  </a:cubicBezTo>
                  <a:cubicBezTo>
                    <a:pt x="788" y="227"/>
                    <a:pt x="614" y="175"/>
                    <a:pt x="466" y="70"/>
                  </a:cubicBezTo>
                  <a:cubicBezTo>
                    <a:pt x="418" y="21"/>
                    <a:pt x="363" y="0"/>
                    <a:pt x="312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2" name="Google Shape;4452;p45"/>
            <p:cNvSpPr/>
            <p:nvPr/>
          </p:nvSpPr>
          <p:spPr>
            <a:xfrm>
              <a:off x="4990368" y="3917727"/>
              <a:ext cx="33752" cy="17387"/>
            </a:xfrm>
            <a:custGeom>
              <a:avLst/>
              <a:gdLst/>
              <a:ahLst/>
              <a:cxnLst/>
              <a:rect l="l" t="t" r="r" b="b"/>
              <a:pathLst>
                <a:path w="1289" h="664" extrusionOk="0">
                  <a:moveTo>
                    <a:pt x="314" y="1"/>
                  </a:moveTo>
                  <a:cubicBezTo>
                    <a:pt x="91" y="1"/>
                    <a:pt x="0" y="357"/>
                    <a:pt x="258" y="434"/>
                  </a:cubicBezTo>
                  <a:lnTo>
                    <a:pt x="907" y="654"/>
                  </a:lnTo>
                  <a:cubicBezTo>
                    <a:pt x="936" y="663"/>
                    <a:pt x="955" y="663"/>
                    <a:pt x="983" y="663"/>
                  </a:cubicBezTo>
                  <a:cubicBezTo>
                    <a:pt x="1231" y="663"/>
                    <a:pt x="1289" y="310"/>
                    <a:pt x="1050" y="234"/>
                  </a:cubicBezTo>
                  <a:lnTo>
                    <a:pt x="392" y="15"/>
                  </a:lnTo>
                  <a:cubicBezTo>
                    <a:pt x="364" y="5"/>
                    <a:pt x="338" y="1"/>
                    <a:pt x="314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3" name="Google Shape;4453;p45"/>
            <p:cNvSpPr/>
            <p:nvPr/>
          </p:nvSpPr>
          <p:spPr>
            <a:xfrm>
              <a:off x="5053814" y="3917727"/>
              <a:ext cx="33779" cy="17387"/>
            </a:xfrm>
            <a:custGeom>
              <a:avLst/>
              <a:gdLst/>
              <a:ahLst/>
              <a:cxnLst/>
              <a:rect l="l" t="t" r="r" b="b"/>
              <a:pathLst>
                <a:path w="1290" h="664" extrusionOk="0">
                  <a:moveTo>
                    <a:pt x="969" y="1"/>
                  </a:moveTo>
                  <a:cubicBezTo>
                    <a:pt x="943" y="1"/>
                    <a:pt x="916" y="5"/>
                    <a:pt x="888" y="15"/>
                  </a:cubicBezTo>
                  <a:lnTo>
                    <a:pt x="239" y="234"/>
                  </a:lnTo>
                  <a:cubicBezTo>
                    <a:pt x="1" y="310"/>
                    <a:pt x="58" y="663"/>
                    <a:pt x="306" y="663"/>
                  </a:cubicBezTo>
                  <a:cubicBezTo>
                    <a:pt x="325" y="663"/>
                    <a:pt x="354" y="654"/>
                    <a:pt x="373" y="654"/>
                  </a:cubicBezTo>
                  <a:lnTo>
                    <a:pt x="1031" y="434"/>
                  </a:lnTo>
                  <a:cubicBezTo>
                    <a:pt x="1289" y="357"/>
                    <a:pt x="1198" y="1"/>
                    <a:pt x="969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4" name="Google Shape;4454;p45"/>
            <p:cNvSpPr/>
            <p:nvPr/>
          </p:nvSpPr>
          <p:spPr>
            <a:xfrm>
              <a:off x="5022104" y="3790075"/>
              <a:ext cx="33255" cy="67793"/>
            </a:xfrm>
            <a:custGeom>
              <a:avLst/>
              <a:gdLst/>
              <a:ahLst/>
              <a:cxnLst/>
              <a:rect l="l" t="t" r="r" b="b"/>
              <a:pathLst>
                <a:path w="1270" h="2589" extrusionOk="0">
                  <a:moveTo>
                    <a:pt x="640" y="0"/>
                  </a:moveTo>
                  <a:cubicBezTo>
                    <a:pt x="599" y="0"/>
                    <a:pt x="558" y="24"/>
                    <a:pt x="544" y="72"/>
                  </a:cubicBezTo>
                  <a:lnTo>
                    <a:pt x="48" y="1560"/>
                  </a:lnTo>
                  <a:cubicBezTo>
                    <a:pt x="0" y="1684"/>
                    <a:pt x="19" y="1818"/>
                    <a:pt x="86" y="1923"/>
                  </a:cubicBezTo>
                  <a:lnTo>
                    <a:pt x="449" y="2495"/>
                  </a:lnTo>
                  <a:cubicBezTo>
                    <a:pt x="492" y="2557"/>
                    <a:pt x="563" y="2588"/>
                    <a:pt x="635" y="2588"/>
                  </a:cubicBezTo>
                  <a:cubicBezTo>
                    <a:pt x="706" y="2588"/>
                    <a:pt x="778" y="2557"/>
                    <a:pt x="821" y="2495"/>
                  </a:cubicBezTo>
                  <a:lnTo>
                    <a:pt x="1183" y="1923"/>
                  </a:lnTo>
                  <a:cubicBezTo>
                    <a:pt x="1250" y="1818"/>
                    <a:pt x="1269" y="1684"/>
                    <a:pt x="1231" y="1560"/>
                  </a:cubicBezTo>
                  <a:lnTo>
                    <a:pt x="735" y="72"/>
                  </a:lnTo>
                  <a:cubicBezTo>
                    <a:pt x="721" y="24"/>
                    <a:pt x="680" y="0"/>
                    <a:pt x="640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5" name="Google Shape;4455;p45"/>
            <p:cNvSpPr/>
            <p:nvPr/>
          </p:nvSpPr>
          <p:spPr>
            <a:xfrm>
              <a:off x="5022340" y="3790206"/>
              <a:ext cx="16785" cy="67976"/>
            </a:xfrm>
            <a:custGeom>
              <a:avLst/>
              <a:gdLst/>
              <a:ahLst/>
              <a:cxnLst/>
              <a:rect l="l" t="t" r="r" b="b"/>
              <a:pathLst>
                <a:path w="641" h="2596" extrusionOk="0">
                  <a:moveTo>
                    <a:pt x="631" y="0"/>
                  </a:moveTo>
                  <a:cubicBezTo>
                    <a:pt x="592" y="0"/>
                    <a:pt x="554" y="29"/>
                    <a:pt x="535" y="67"/>
                  </a:cubicBezTo>
                  <a:lnTo>
                    <a:pt x="39" y="1555"/>
                  </a:lnTo>
                  <a:cubicBezTo>
                    <a:pt x="1" y="1679"/>
                    <a:pt x="20" y="1813"/>
                    <a:pt x="87" y="1918"/>
                  </a:cubicBezTo>
                  <a:lnTo>
                    <a:pt x="440" y="2490"/>
                  </a:lnTo>
                  <a:cubicBezTo>
                    <a:pt x="487" y="2557"/>
                    <a:pt x="564" y="2595"/>
                    <a:pt x="640" y="2595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6" name="Google Shape;4456;p45"/>
            <p:cNvSpPr/>
            <p:nvPr/>
          </p:nvSpPr>
          <p:spPr>
            <a:xfrm>
              <a:off x="4987383" y="4104688"/>
              <a:ext cx="11521" cy="40246"/>
            </a:xfrm>
            <a:custGeom>
              <a:avLst/>
              <a:gdLst/>
              <a:ahLst/>
              <a:cxnLst/>
              <a:rect l="l" t="t" r="r" b="b"/>
              <a:pathLst>
                <a:path w="440" h="1537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537"/>
                  </a:lnTo>
                  <a:lnTo>
                    <a:pt x="439" y="1537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7" name="Google Shape;4457;p45"/>
            <p:cNvSpPr/>
            <p:nvPr/>
          </p:nvSpPr>
          <p:spPr>
            <a:xfrm>
              <a:off x="5079057" y="4104688"/>
              <a:ext cx="11260" cy="40246"/>
            </a:xfrm>
            <a:custGeom>
              <a:avLst/>
              <a:gdLst/>
              <a:ahLst/>
              <a:cxnLst/>
              <a:rect l="l" t="t" r="r" b="b"/>
              <a:pathLst>
                <a:path w="430" h="1537" extrusionOk="0">
                  <a:moveTo>
                    <a:pt x="21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537"/>
                  </a:lnTo>
                  <a:lnTo>
                    <a:pt x="430" y="1537"/>
                  </a:lnTo>
                  <a:lnTo>
                    <a:pt x="430" y="220"/>
                  </a:lnTo>
                  <a:cubicBezTo>
                    <a:pt x="430" y="9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8" name="Google Shape;4458;p45"/>
          <p:cNvGrpSpPr/>
          <p:nvPr/>
        </p:nvGrpSpPr>
        <p:grpSpPr>
          <a:xfrm>
            <a:off x="11170593" y="1714015"/>
            <a:ext cx="394593" cy="508595"/>
            <a:chOff x="8052704" y="1503208"/>
            <a:chExt cx="275073" cy="354545"/>
          </a:xfrm>
        </p:grpSpPr>
        <p:sp>
          <p:nvSpPr>
            <p:cNvPr id="4459" name="Google Shape;4459;p45"/>
            <p:cNvSpPr/>
            <p:nvPr/>
          </p:nvSpPr>
          <p:spPr>
            <a:xfrm>
              <a:off x="8052704" y="1697344"/>
              <a:ext cx="274812" cy="160409"/>
            </a:xfrm>
            <a:custGeom>
              <a:avLst/>
              <a:gdLst/>
              <a:ahLst/>
              <a:cxnLst/>
              <a:rect l="l" t="t" r="r" b="b"/>
              <a:pathLst>
                <a:path w="10495" h="6126" extrusionOk="0">
                  <a:moveTo>
                    <a:pt x="3722" y="1"/>
                  </a:moveTo>
                  <a:lnTo>
                    <a:pt x="3722" y="1270"/>
                  </a:lnTo>
                  <a:cubicBezTo>
                    <a:pt x="3722" y="1556"/>
                    <a:pt x="3531" y="1814"/>
                    <a:pt x="3254" y="1899"/>
                  </a:cubicBezTo>
                  <a:lnTo>
                    <a:pt x="945" y="2577"/>
                  </a:lnTo>
                  <a:cubicBezTo>
                    <a:pt x="383" y="2739"/>
                    <a:pt x="1" y="3254"/>
                    <a:pt x="1" y="3836"/>
                  </a:cubicBezTo>
                  <a:lnTo>
                    <a:pt x="1" y="5477"/>
                  </a:lnTo>
                  <a:cubicBezTo>
                    <a:pt x="1" y="5830"/>
                    <a:pt x="297" y="6126"/>
                    <a:pt x="659" y="6126"/>
                  </a:cubicBezTo>
                  <a:lnTo>
                    <a:pt x="9846" y="6126"/>
                  </a:lnTo>
                  <a:cubicBezTo>
                    <a:pt x="10199" y="6126"/>
                    <a:pt x="10495" y="5830"/>
                    <a:pt x="10495" y="5477"/>
                  </a:cubicBezTo>
                  <a:lnTo>
                    <a:pt x="10495" y="3836"/>
                  </a:lnTo>
                  <a:cubicBezTo>
                    <a:pt x="10495" y="3254"/>
                    <a:pt x="10113" y="2739"/>
                    <a:pt x="9560" y="2577"/>
                  </a:cubicBezTo>
                  <a:lnTo>
                    <a:pt x="7251" y="1899"/>
                  </a:lnTo>
                  <a:cubicBezTo>
                    <a:pt x="6975" y="1814"/>
                    <a:pt x="6784" y="1556"/>
                    <a:pt x="6784" y="1270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0" name="Google Shape;4460;p45"/>
            <p:cNvSpPr/>
            <p:nvPr/>
          </p:nvSpPr>
          <p:spPr>
            <a:xfrm>
              <a:off x="8098685" y="1823267"/>
              <a:ext cx="11260" cy="34486"/>
            </a:xfrm>
            <a:custGeom>
              <a:avLst/>
              <a:gdLst/>
              <a:ahLst/>
              <a:cxnLst/>
              <a:rect l="l" t="t" r="r" b="b"/>
              <a:pathLst>
                <a:path w="430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430" y="131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1" name="Google Shape;4461;p45"/>
            <p:cNvSpPr/>
            <p:nvPr/>
          </p:nvSpPr>
          <p:spPr>
            <a:xfrm>
              <a:off x="8270301" y="1823267"/>
              <a:ext cx="11521" cy="34486"/>
            </a:xfrm>
            <a:custGeom>
              <a:avLst/>
              <a:gdLst/>
              <a:ahLst/>
              <a:cxnLst/>
              <a:rect l="l" t="t" r="r" b="b"/>
              <a:pathLst>
                <a:path w="440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439" y="131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2" name="Google Shape;4462;p45"/>
            <p:cNvSpPr/>
            <p:nvPr/>
          </p:nvSpPr>
          <p:spPr>
            <a:xfrm>
              <a:off x="8052704" y="1747069"/>
              <a:ext cx="275073" cy="110684"/>
            </a:xfrm>
            <a:custGeom>
              <a:avLst/>
              <a:gdLst/>
              <a:ahLst/>
              <a:cxnLst/>
              <a:rect l="l" t="t" r="r" b="b"/>
              <a:pathLst>
                <a:path w="10505" h="4227" extrusionOk="0">
                  <a:moveTo>
                    <a:pt x="3245" y="0"/>
                  </a:moveTo>
                  <a:lnTo>
                    <a:pt x="945" y="678"/>
                  </a:lnTo>
                  <a:cubicBezTo>
                    <a:pt x="383" y="840"/>
                    <a:pt x="1" y="1346"/>
                    <a:pt x="1" y="1927"/>
                  </a:cubicBezTo>
                  <a:lnTo>
                    <a:pt x="1" y="2910"/>
                  </a:lnTo>
                  <a:lnTo>
                    <a:pt x="2186" y="3349"/>
                  </a:lnTo>
                  <a:lnTo>
                    <a:pt x="2186" y="4227"/>
                  </a:lnTo>
                  <a:lnTo>
                    <a:pt x="8310" y="4227"/>
                  </a:lnTo>
                  <a:lnTo>
                    <a:pt x="8310" y="3349"/>
                  </a:lnTo>
                  <a:lnTo>
                    <a:pt x="10504" y="2910"/>
                  </a:lnTo>
                  <a:lnTo>
                    <a:pt x="10504" y="1937"/>
                  </a:lnTo>
                  <a:cubicBezTo>
                    <a:pt x="10504" y="1355"/>
                    <a:pt x="10113" y="840"/>
                    <a:pt x="9560" y="678"/>
                  </a:cubicBezTo>
                  <a:lnTo>
                    <a:pt x="7251" y="0"/>
                  </a:lnTo>
                  <a:lnTo>
                    <a:pt x="5248" y="28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3" name="Google Shape;4463;p45"/>
            <p:cNvSpPr/>
            <p:nvPr/>
          </p:nvSpPr>
          <p:spPr>
            <a:xfrm>
              <a:off x="8150138" y="1697344"/>
              <a:ext cx="80205" cy="34381"/>
            </a:xfrm>
            <a:custGeom>
              <a:avLst/>
              <a:gdLst/>
              <a:ahLst/>
              <a:cxnLst/>
              <a:rect l="l" t="t" r="r" b="b"/>
              <a:pathLst>
                <a:path w="3063" h="1313" extrusionOk="0">
                  <a:moveTo>
                    <a:pt x="1" y="1"/>
                  </a:moveTo>
                  <a:lnTo>
                    <a:pt x="1" y="926"/>
                  </a:lnTo>
                  <a:cubicBezTo>
                    <a:pt x="478" y="1184"/>
                    <a:pt x="1005" y="1313"/>
                    <a:pt x="1532" y="1313"/>
                  </a:cubicBezTo>
                  <a:cubicBezTo>
                    <a:pt x="2059" y="1313"/>
                    <a:pt x="2586" y="1184"/>
                    <a:pt x="3063" y="926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4" name="Google Shape;4464;p45"/>
            <p:cNvSpPr/>
            <p:nvPr/>
          </p:nvSpPr>
          <p:spPr>
            <a:xfrm>
              <a:off x="8087687" y="1503208"/>
              <a:ext cx="205107" cy="136974"/>
            </a:xfrm>
            <a:custGeom>
              <a:avLst/>
              <a:gdLst/>
              <a:ahLst/>
              <a:cxnLst/>
              <a:rect l="l" t="t" r="r" b="b"/>
              <a:pathLst>
                <a:path w="7833" h="5231" extrusionOk="0">
                  <a:moveTo>
                    <a:pt x="5157" y="0"/>
                  </a:moveTo>
                  <a:cubicBezTo>
                    <a:pt x="5146" y="0"/>
                    <a:pt x="5135" y="1"/>
                    <a:pt x="5124" y="2"/>
                  </a:cubicBezTo>
                  <a:lnTo>
                    <a:pt x="3693" y="203"/>
                  </a:lnTo>
                  <a:lnTo>
                    <a:pt x="2920" y="12"/>
                  </a:lnTo>
                  <a:cubicBezTo>
                    <a:pt x="2901" y="6"/>
                    <a:pt x="2881" y="2"/>
                    <a:pt x="2860" y="2"/>
                  </a:cubicBezTo>
                  <a:cubicBezTo>
                    <a:pt x="2819" y="2"/>
                    <a:pt x="2777" y="15"/>
                    <a:pt x="2739" y="41"/>
                  </a:cubicBezTo>
                  <a:lnTo>
                    <a:pt x="1947" y="642"/>
                  </a:lnTo>
                  <a:lnTo>
                    <a:pt x="1069" y="642"/>
                  </a:lnTo>
                  <a:cubicBezTo>
                    <a:pt x="955" y="642"/>
                    <a:pt x="859" y="737"/>
                    <a:pt x="859" y="861"/>
                  </a:cubicBezTo>
                  <a:lnTo>
                    <a:pt x="859" y="1729"/>
                  </a:lnTo>
                  <a:lnTo>
                    <a:pt x="287" y="1729"/>
                  </a:lnTo>
                  <a:cubicBezTo>
                    <a:pt x="134" y="1729"/>
                    <a:pt x="29" y="1882"/>
                    <a:pt x="77" y="2025"/>
                  </a:cubicBezTo>
                  <a:lnTo>
                    <a:pt x="420" y="3046"/>
                  </a:lnTo>
                  <a:lnTo>
                    <a:pt x="77" y="3380"/>
                  </a:lnTo>
                  <a:cubicBezTo>
                    <a:pt x="20" y="3446"/>
                    <a:pt x="1" y="3532"/>
                    <a:pt x="29" y="3618"/>
                  </a:cubicBezTo>
                  <a:lnTo>
                    <a:pt x="640" y="5230"/>
                  </a:lnTo>
                  <a:lnTo>
                    <a:pt x="7194" y="5230"/>
                  </a:lnTo>
                  <a:lnTo>
                    <a:pt x="7804" y="3618"/>
                  </a:lnTo>
                  <a:cubicBezTo>
                    <a:pt x="7833" y="3532"/>
                    <a:pt x="7814" y="3446"/>
                    <a:pt x="7757" y="3380"/>
                  </a:cubicBezTo>
                  <a:lnTo>
                    <a:pt x="7413" y="3046"/>
                  </a:lnTo>
                  <a:lnTo>
                    <a:pt x="7757" y="2025"/>
                  </a:lnTo>
                  <a:cubicBezTo>
                    <a:pt x="7804" y="1882"/>
                    <a:pt x="7699" y="1729"/>
                    <a:pt x="7547" y="1729"/>
                  </a:cubicBezTo>
                  <a:lnTo>
                    <a:pt x="6755" y="1729"/>
                  </a:lnTo>
                  <a:lnTo>
                    <a:pt x="7079" y="937"/>
                  </a:lnTo>
                  <a:cubicBezTo>
                    <a:pt x="7136" y="794"/>
                    <a:pt x="7022" y="642"/>
                    <a:pt x="6869" y="642"/>
                  </a:cubicBezTo>
                  <a:lnTo>
                    <a:pt x="5887" y="642"/>
                  </a:lnTo>
                  <a:lnTo>
                    <a:pt x="5305" y="60"/>
                  </a:lnTo>
                  <a:cubicBezTo>
                    <a:pt x="5265" y="20"/>
                    <a:pt x="5212" y="0"/>
                    <a:pt x="5157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5" name="Google Shape;4465;p45"/>
            <p:cNvSpPr/>
            <p:nvPr/>
          </p:nvSpPr>
          <p:spPr>
            <a:xfrm>
              <a:off x="8087687" y="1515751"/>
              <a:ext cx="190889" cy="124431"/>
            </a:xfrm>
            <a:custGeom>
              <a:avLst/>
              <a:gdLst/>
              <a:ahLst/>
              <a:cxnLst/>
              <a:rect l="l" t="t" r="r" b="b"/>
              <a:pathLst>
                <a:path w="7290" h="4752" extrusionOk="0">
                  <a:moveTo>
                    <a:pt x="2166" y="0"/>
                  </a:moveTo>
                  <a:lnTo>
                    <a:pt x="1947" y="163"/>
                  </a:lnTo>
                  <a:lnTo>
                    <a:pt x="1069" y="163"/>
                  </a:lnTo>
                  <a:cubicBezTo>
                    <a:pt x="955" y="163"/>
                    <a:pt x="859" y="258"/>
                    <a:pt x="859" y="382"/>
                  </a:cubicBezTo>
                  <a:lnTo>
                    <a:pt x="859" y="1260"/>
                  </a:lnTo>
                  <a:lnTo>
                    <a:pt x="287" y="1260"/>
                  </a:lnTo>
                  <a:cubicBezTo>
                    <a:pt x="134" y="1260"/>
                    <a:pt x="29" y="1403"/>
                    <a:pt x="77" y="1546"/>
                  </a:cubicBezTo>
                  <a:lnTo>
                    <a:pt x="420" y="2567"/>
                  </a:lnTo>
                  <a:lnTo>
                    <a:pt x="77" y="2910"/>
                  </a:lnTo>
                  <a:cubicBezTo>
                    <a:pt x="20" y="2967"/>
                    <a:pt x="1" y="3053"/>
                    <a:pt x="29" y="3139"/>
                  </a:cubicBezTo>
                  <a:lnTo>
                    <a:pt x="640" y="4751"/>
                  </a:lnTo>
                  <a:lnTo>
                    <a:pt x="7194" y="4751"/>
                  </a:lnTo>
                  <a:lnTo>
                    <a:pt x="7289" y="4503"/>
                  </a:lnTo>
                  <a:lnTo>
                    <a:pt x="7289" y="4503"/>
                  </a:lnTo>
                  <a:cubicBezTo>
                    <a:pt x="7117" y="4522"/>
                    <a:pt x="6936" y="4532"/>
                    <a:pt x="6755" y="4541"/>
                  </a:cubicBezTo>
                  <a:cubicBezTo>
                    <a:pt x="4246" y="4532"/>
                    <a:pt x="2195" y="2509"/>
                    <a:pt x="216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6" name="Google Shape;4466;p45"/>
            <p:cNvSpPr/>
            <p:nvPr/>
          </p:nvSpPr>
          <p:spPr>
            <a:xfrm>
              <a:off x="8097690" y="1577207"/>
              <a:ext cx="184866" cy="143415"/>
            </a:xfrm>
            <a:custGeom>
              <a:avLst/>
              <a:gdLst/>
              <a:ahLst/>
              <a:cxnLst/>
              <a:rect l="l" t="t" r="r" b="b"/>
              <a:pathLst>
                <a:path w="7060" h="5477" extrusionOk="0">
                  <a:moveTo>
                    <a:pt x="3091" y="0"/>
                  </a:moveTo>
                  <a:lnTo>
                    <a:pt x="2757" y="506"/>
                  </a:lnTo>
                  <a:cubicBezTo>
                    <a:pt x="2715" y="569"/>
                    <a:pt x="2642" y="607"/>
                    <a:pt x="2568" y="607"/>
                  </a:cubicBezTo>
                  <a:cubicBezTo>
                    <a:pt x="2542" y="607"/>
                    <a:pt x="2515" y="602"/>
                    <a:pt x="2490" y="592"/>
                  </a:cubicBezTo>
                  <a:lnTo>
                    <a:pt x="1431" y="134"/>
                  </a:lnTo>
                  <a:cubicBezTo>
                    <a:pt x="1403" y="120"/>
                    <a:pt x="1373" y="114"/>
                    <a:pt x="1344" y="114"/>
                  </a:cubicBezTo>
                  <a:cubicBezTo>
                    <a:pt x="1230" y="114"/>
                    <a:pt x="1126" y="212"/>
                    <a:pt x="1126" y="334"/>
                  </a:cubicBezTo>
                  <a:lnTo>
                    <a:pt x="1126" y="1317"/>
                  </a:lnTo>
                  <a:cubicBezTo>
                    <a:pt x="1126" y="1555"/>
                    <a:pt x="926" y="1756"/>
                    <a:pt x="687" y="1756"/>
                  </a:cubicBezTo>
                  <a:lnTo>
                    <a:pt x="611" y="1756"/>
                  </a:lnTo>
                  <a:cubicBezTo>
                    <a:pt x="604" y="1755"/>
                    <a:pt x="598" y="1755"/>
                    <a:pt x="592" y="1755"/>
                  </a:cubicBezTo>
                  <a:cubicBezTo>
                    <a:pt x="314" y="1755"/>
                    <a:pt x="76" y="1962"/>
                    <a:pt x="38" y="2242"/>
                  </a:cubicBezTo>
                  <a:cubicBezTo>
                    <a:pt x="0" y="2567"/>
                    <a:pt x="258" y="2843"/>
                    <a:pt x="582" y="2843"/>
                  </a:cubicBezTo>
                  <a:lnTo>
                    <a:pt x="697" y="2843"/>
                  </a:lnTo>
                  <a:cubicBezTo>
                    <a:pt x="811" y="4331"/>
                    <a:pt x="2042" y="5476"/>
                    <a:pt x="3530" y="5476"/>
                  </a:cubicBezTo>
                  <a:cubicBezTo>
                    <a:pt x="5018" y="5476"/>
                    <a:pt x="6249" y="4331"/>
                    <a:pt x="6363" y="2843"/>
                  </a:cubicBezTo>
                  <a:lnTo>
                    <a:pt x="6478" y="2843"/>
                  </a:lnTo>
                  <a:cubicBezTo>
                    <a:pt x="6802" y="2843"/>
                    <a:pt x="7060" y="2567"/>
                    <a:pt x="7022" y="2242"/>
                  </a:cubicBezTo>
                  <a:cubicBezTo>
                    <a:pt x="6983" y="1956"/>
                    <a:pt x="6745" y="1746"/>
                    <a:pt x="6449" y="1746"/>
                  </a:cubicBezTo>
                  <a:lnTo>
                    <a:pt x="6373" y="1746"/>
                  </a:lnTo>
                  <a:cubicBezTo>
                    <a:pt x="6134" y="1746"/>
                    <a:pt x="5934" y="1555"/>
                    <a:pt x="5934" y="1307"/>
                  </a:cubicBezTo>
                  <a:lnTo>
                    <a:pt x="5934" y="878"/>
                  </a:lnTo>
                  <a:lnTo>
                    <a:pt x="4627" y="0"/>
                  </a:lnTo>
                  <a:lnTo>
                    <a:pt x="4627" y="506"/>
                  </a:lnTo>
                  <a:cubicBezTo>
                    <a:pt x="4627" y="628"/>
                    <a:pt x="4524" y="718"/>
                    <a:pt x="4412" y="718"/>
                  </a:cubicBezTo>
                  <a:cubicBezTo>
                    <a:pt x="4375" y="718"/>
                    <a:pt x="4338" y="708"/>
                    <a:pt x="4303" y="687"/>
                  </a:cubicBezTo>
                  <a:lnTo>
                    <a:pt x="3091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7" name="Google Shape;4467;p45"/>
            <p:cNvSpPr/>
            <p:nvPr/>
          </p:nvSpPr>
          <p:spPr>
            <a:xfrm>
              <a:off x="8150138" y="1623031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4" y="654"/>
                    <a:pt x="430" y="559"/>
                    <a:pt x="439" y="444"/>
                  </a:cubicBezTo>
                  <a:lnTo>
                    <a:pt x="439" y="216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8" name="Google Shape;4468;p45"/>
            <p:cNvSpPr/>
            <p:nvPr/>
          </p:nvSpPr>
          <p:spPr>
            <a:xfrm>
              <a:off x="8218848" y="1623031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19" y="1"/>
                  </a:moveTo>
                  <a:cubicBezTo>
                    <a:pt x="110" y="1"/>
                    <a:pt x="0" y="72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5" y="654"/>
                    <a:pt x="219" y="654"/>
                  </a:cubicBezTo>
                  <a:cubicBezTo>
                    <a:pt x="334" y="654"/>
                    <a:pt x="429" y="559"/>
                    <a:pt x="439" y="444"/>
                  </a:cubicBezTo>
                  <a:lnTo>
                    <a:pt x="439" y="216"/>
                  </a:lnTo>
                  <a:cubicBezTo>
                    <a:pt x="439" y="72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9" name="Google Shape;4469;p45"/>
            <p:cNvSpPr/>
            <p:nvPr/>
          </p:nvSpPr>
          <p:spPr>
            <a:xfrm>
              <a:off x="8164618" y="1662963"/>
              <a:ext cx="50799" cy="17439"/>
            </a:xfrm>
            <a:custGeom>
              <a:avLst/>
              <a:gdLst/>
              <a:ahLst/>
              <a:cxnLst/>
              <a:rect l="l" t="t" r="r" b="b"/>
              <a:pathLst>
                <a:path w="1940" h="666" extrusionOk="0">
                  <a:moveTo>
                    <a:pt x="323" y="0"/>
                  </a:moveTo>
                  <a:cubicBezTo>
                    <a:pt x="153" y="0"/>
                    <a:pt x="0" y="224"/>
                    <a:pt x="163" y="379"/>
                  </a:cubicBezTo>
                  <a:cubicBezTo>
                    <a:pt x="382" y="562"/>
                    <a:pt x="654" y="666"/>
                    <a:pt x="937" y="666"/>
                  </a:cubicBezTo>
                  <a:cubicBezTo>
                    <a:pt x="949" y="666"/>
                    <a:pt x="962" y="666"/>
                    <a:pt x="974" y="665"/>
                  </a:cubicBezTo>
                  <a:cubicBezTo>
                    <a:pt x="986" y="666"/>
                    <a:pt x="999" y="666"/>
                    <a:pt x="1011" y="666"/>
                  </a:cubicBezTo>
                  <a:cubicBezTo>
                    <a:pt x="1294" y="666"/>
                    <a:pt x="1565" y="562"/>
                    <a:pt x="1785" y="379"/>
                  </a:cubicBezTo>
                  <a:cubicBezTo>
                    <a:pt x="1940" y="224"/>
                    <a:pt x="1792" y="0"/>
                    <a:pt x="1624" y="0"/>
                  </a:cubicBezTo>
                  <a:cubicBezTo>
                    <a:pt x="1575" y="0"/>
                    <a:pt x="1525" y="19"/>
                    <a:pt x="1480" y="64"/>
                  </a:cubicBezTo>
                  <a:cubicBezTo>
                    <a:pt x="1327" y="169"/>
                    <a:pt x="1150" y="222"/>
                    <a:pt x="974" y="222"/>
                  </a:cubicBezTo>
                  <a:cubicBezTo>
                    <a:pt x="797" y="222"/>
                    <a:pt x="621" y="169"/>
                    <a:pt x="468" y="64"/>
                  </a:cubicBezTo>
                  <a:cubicBezTo>
                    <a:pt x="423" y="19"/>
                    <a:pt x="372" y="0"/>
                    <a:pt x="323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0" name="Google Shape;4470;p45"/>
            <p:cNvSpPr/>
            <p:nvPr/>
          </p:nvSpPr>
          <p:spPr>
            <a:xfrm>
              <a:off x="8097690" y="1577207"/>
              <a:ext cx="155382" cy="143389"/>
            </a:xfrm>
            <a:custGeom>
              <a:avLst/>
              <a:gdLst/>
              <a:ahLst/>
              <a:cxnLst/>
              <a:rect l="l" t="t" r="r" b="b"/>
              <a:pathLst>
                <a:path w="5934" h="5476" extrusionOk="0">
                  <a:moveTo>
                    <a:pt x="3101" y="0"/>
                  </a:moveTo>
                  <a:lnTo>
                    <a:pt x="2757" y="506"/>
                  </a:lnTo>
                  <a:cubicBezTo>
                    <a:pt x="2715" y="569"/>
                    <a:pt x="2642" y="607"/>
                    <a:pt x="2568" y="607"/>
                  </a:cubicBezTo>
                  <a:cubicBezTo>
                    <a:pt x="2542" y="607"/>
                    <a:pt x="2515" y="602"/>
                    <a:pt x="2490" y="592"/>
                  </a:cubicBezTo>
                  <a:lnTo>
                    <a:pt x="1431" y="134"/>
                  </a:lnTo>
                  <a:cubicBezTo>
                    <a:pt x="1403" y="120"/>
                    <a:pt x="1373" y="114"/>
                    <a:pt x="1344" y="114"/>
                  </a:cubicBezTo>
                  <a:cubicBezTo>
                    <a:pt x="1230" y="114"/>
                    <a:pt x="1126" y="212"/>
                    <a:pt x="1126" y="334"/>
                  </a:cubicBezTo>
                  <a:lnTo>
                    <a:pt x="1126" y="1317"/>
                  </a:lnTo>
                  <a:cubicBezTo>
                    <a:pt x="1126" y="1555"/>
                    <a:pt x="935" y="1756"/>
                    <a:pt x="687" y="1756"/>
                  </a:cubicBezTo>
                  <a:lnTo>
                    <a:pt x="611" y="1756"/>
                  </a:lnTo>
                  <a:cubicBezTo>
                    <a:pt x="604" y="1755"/>
                    <a:pt x="598" y="1755"/>
                    <a:pt x="592" y="1755"/>
                  </a:cubicBezTo>
                  <a:cubicBezTo>
                    <a:pt x="314" y="1755"/>
                    <a:pt x="76" y="1962"/>
                    <a:pt x="38" y="2242"/>
                  </a:cubicBezTo>
                  <a:cubicBezTo>
                    <a:pt x="0" y="2567"/>
                    <a:pt x="258" y="2843"/>
                    <a:pt x="582" y="2843"/>
                  </a:cubicBezTo>
                  <a:lnTo>
                    <a:pt x="697" y="2843"/>
                  </a:lnTo>
                  <a:cubicBezTo>
                    <a:pt x="809" y="4347"/>
                    <a:pt x="2057" y="5475"/>
                    <a:pt x="3511" y="5475"/>
                  </a:cubicBezTo>
                  <a:cubicBezTo>
                    <a:pt x="3662" y="5475"/>
                    <a:pt x="3815" y="5463"/>
                    <a:pt x="3969" y="5438"/>
                  </a:cubicBezTo>
                  <a:cubicBezTo>
                    <a:pt x="2585" y="5219"/>
                    <a:pt x="1565" y="4026"/>
                    <a:pt x="1565" y="2624"/>
                  </a:cubicBezTo>
                  <a:lnTo>
                    <a:pt x="1565" y="1479"/>
                  </a:lnTo>
                  <a:cubicBezTo>
                    <a:pt x="1565" y="1172"/>
                    <a:pt x="1818" y="939"/>
                    <a:pt x="2105" y="939"/>
                  </a:cubicBezTo>
                  <a:cubicBezTo>
                    <a:pt x="2175" y="939"/>
                    <a:pt x="2247" y="953"/>
                    <a:pt x="2318" y="983"/>
                  </a:cubicBezTo>
                  <a:cubicBezTo>
                    <a:pt x="2414" y="1031"/>
                    <a:pt x="2519" y="1040"/>
                    <a:pt x="2624" y="1040"/>
                  </a:cubicBezTo>
                  <a:cubicBezTo>
                    <a:pt x="2834" y="1012"/>
                    <a:pt x="3024" y="897"/>
                    <a:pt x="3139" y="716"/>
                  </a:cubicBezTo>
                  <a:lnTo>
                    <a:pt x="3225" y="582"/>
                  </a:lnTo>
                  <a:lnTo>
                    <a:pt x="4074" y="1069"/>
                  </a:lnTo>
                  <a:cubicBezTo>
                    <a:pt x="4177" y="1128"/>
                    <a:pt x="4290" y="1156"/>
                    <a:pt x="4401" y="1156"/>
                  </a:cubicBezTo>
                  <a:cubicBezTo>
                    <a:pt x="4648" y="1156"/>
                    <a:pt x="4887" y="1017"/>
                    <a:pt x="4999" y="773"/>
                  </a:cubicBezTo>
                  <a:lnTo>
                    <a:pt x="5695" y="1240"/>
                  </a:lnTo>
                  <a:lnTo>
                    <a:pt x="5715" y="1250"/>
                  </a:lnTo>
                  <a:lnTo>
                    <a:pt x="5734" y="1269"/>
                  </a:lnTo>
                  <a:lnTo>
                    <a:pt x="5934" y="1364"/>
                  </a:lnTo>
                  <a:cubicBezTo>
                    <a:pt x="5934" y="1345"/>
                    <a:pt x="5934" y="1326"/>
                    <a:pt x="5934" y="1307"/>
                  </a:cubicBezTo>
                  <a:lnTo>
                    <a:pt x="5934" y="878"/>
                  </a:lnTo>
                  <a:lnTo>
                    <a:pt x="4627" y="0"/>
                  </a:lnTo>
                  <a:lnTo>
                    <a:pt x="4627" y="506"/>
                  </a:lnTo>
                  <a:cubicBezTo>
                    <a:pt x="4627" y="628"/>
                    <a:pt x="4524" y="718"/>
                    <a:pt x="4412" y="718"/>
                  </a:cubicBezTo>
                  <a:cubicBezTo>
                    <a:pt x="4375" y="718"/>
                    <a:pt x="4338" y="708"/>
                    <a:pt x="4303" y="687"/>
                  </a:cubicBezTo>
                  <a:lnTo>
                    <a:pt x="3101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1" name="Google Shape;4471;p45"/>
            <p:cNvSpPr/>
            <p:nvPr/>
          </p:nvSpPr>
          <p:spPr>
            <a:xfrm>
              <a:off x="8178863" y="1754558"/>
              <a:ext cx="22755" cy="63237"/>
            </a:xfrm>
            <a:custGeom>
              <a:avLst/>
              <a:gdLst/>
              <a:ahLst/>
              <a:cxnLst/>
              <a:rect l="l" t="t" r="r" b="b"/>
              <a:pathLst>
                <a:path w="869" h="2415" extrusionOk="0">
                  <a:moveTo>
                    <a:pt x="1" y="1"/>
                  </a:moveTo>
                  <a:lnTo>
                    <a:pt x="1" y="2195"/>
                  </a:lnTo>
                  <a:cubicBezTo>
                    <a:pt x="1" y="2309"/>
                    <a:pt x="96" y="2414"/>
                    <a:pt x="211" y="2414"/>
                  </a:cubicBezTo>
                  <a:lnTo>
                    <a:pt x="649" y="2414"/>
                  </a:lnTo>
                  <a:cubicBezTo>
                    <a:pt x="773" y="2405"/>
                    <a:pt x="869" y="2309"/>
                    <a:pt x="869" y="2195"/>
                  </a:cubicBezTo>
                  <a:lnTo>
                    <a:pt x="869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2" name="Google Shape;4472;p45"/>
            <p:cNvSpPr/>
            <p:nvPr/>
          </p:nvSpPr>
          <p:spPr>
            <a:xfrm>
              <a:off x="8127645" y="1728137"/>
              <a:ext cx="62477" cy="57921"/>
            </a:xfrm>
            <a:custGeom>
              <a:avLst/>
              <a:gdLst/>
              <a:ahLst/>
              <a:cxnLst/>
              <a:rect l="l" t="t" r="r" b="b"/>
              <a:pathLst>
                <a:path w="2386" h="2212" extrusionOk="0">
                  <a:moveTo>
                    <a:pt x="512" y="1"/>
                  </a:moveTo>
                  <a:cubicBezTo>
                    <a:pt x="431" y="1"/>
                    <a:pt x="355" y="43"/>
                    <a:pt x="316" y="122"/>
                  </a:cubicBezTo>
                  <a:lnTo>
                    <a:pt x="30" y="685"/>
                  </a:lnTo>
                  <a:cubicBezTo>
                    <a:pt x="1" y="752"/>
                    <a:pt x="1" y="828"/>
                    <a:pt x="30" y="895"/>
                  </a:cubicBezTo>
                  <a:lnTo>
                    <a:pt x="716" y="2097"/>
                  </a:lnTo>
                  <a:cubicBezTo>
                    <a:pt x="756" y="2171"/>
                    <a:pt x="833" y="2211"/>
                    <a:pt x="912" y="2211"/>
                  </a:cubicBezTo>
                  <a:cubicBezTo>
                    <a:pt x="964" y="2211"/>
                    <a:pt x="1018" y="2193"/>
                    <a:pt x="1060" y="2154"/>
                  </a:cubicBezTo>
                  <a:lnTo>
                    <a:pt x="2386" y="1010"/>
                  </a:lnTo>
                  <a:lnTo>
                    <a:pt x="621" y="27"/>
                  </a:lnTo>
                  <a:cubicBezTo>
                    <a:pt x="586" y="9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3" name="Google Shape;4473;p45"/>
            <p:cNvSpPr/>
            <p:nvPr/>
          </p:nvSpPr>
          <p:spPr>
            <a:xfrm>
              <a:off x="8190096" y="1728137"/>
              <a:ext cx="62477" cy="57816"/>
            </a:xfrm>
            <a:custGeom>
              <a:avLst/>
              <a:gdLst/>
              <a:ahLst/>
              <a:cxnLst/>
              <a:rect l="l" t="t" r="r" b="b"/>
              <a:pathLst>
                <a:path w="2386" h="2208" extrusionOk="0">
                  <a:moveTo>
                    <a:pt x="1875" y="1"/>
                  </a:moveTo>
                  <a:cubicBezTo>
                    <a:pt x="1839" y="1"/>
                    <a:pt x="1801" y="9"/>
                    <a:pt x="1766" y="27"/>
                  </a:cubicBezTo>
                  <a:lnTo>
                    <a:pt x="1" y="1010"/>
                  </a:lnTo>
                  <a:lnTo>
                    <a:pt x="1337" y="2154"/>
                  </a:lnTo>
                  <a:cubicBezTo>
                    <a:pt x="1376" y="2190"/>
                    <a:pt x="1427" y="2207"/>
                    <a:pt x="1480" y="2207"/>
                  </a:cubicBezTo>
                  <a:cubicBezTo>
                    <a:pt x="1555" y="2207"/>
                    <a:pt x="1631" y="2170"/>
                    <a:pt x="1670" y="2097"/>
                  </a:cubicBezTo>
                  <a:lnTo>
                    <a:pt x="2357" y="895"/>
                  </a:lnTo>
                  <a:cubicBezTo>
                    <a:pt x="2386" y="828"/>
                    <a:pt x="2386" y="752"/>
                    <a:pt x="2357" y="685"/>
                  </a:cubicBezTo>
                  <a:lnTo>
                    <a:pt x="2071" y="122"/>
                  </a:lnTo>
                  <a:cubicBezTo>
                    <a:pt x="2032" y="43"/>
                    <a:pt x="1956" y="1"/>
                    <a:pt x="1875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4" name="Google Shape;4474;p45"/>
            <p:cNvSpPr/>
            <p:nvPr/>
          </p:nvSpPr>
          <p:spPr>
            <a:xfrm>
              <a:off x="8058464" y="1770557"/>
              <a:ext cx="51480" cy="64206"/>
            </a:xfrm>
            <a:custGeom>
              <a:avLst/>
              <a:gdLst/>
              <a:ahLst/>
              <a:cxnLst/>
              <a:rect l="l" t="t" r="r" b="b"/>
              <a:pathLst>
                <a:path w="1966" h="2452" extrusionOk="0">
                  <a:moveTo>
                    <a:pt x="296" y="0"/>
                  </a:moveTo>
                  <a:cubicBezTo>
                    <a:pt x="182" y="96"/>
                    <a:pt x="86" y="201"/>
                    <a:pt x="0" y="325"/>
                  </a:cubicBezTo>
                  <a:lnTo>
                    <a:pt x="1317" y="1488"/>
                  </a:lnTo>
                  <a:cubicBezTo>
                    <a:pt x="1450" y="1612"/>
                    <a:pt x="1536" y="1794"/>
                    <a:pt x="1536" y="1975"/>
                  </a:cubicBezTo>
                  <a:lnTo>
                    <a:pt x="1536" y="2376"/>
                  </a:lnTo>
                  <a:lnTo>
                    <a:pt x="1966" y="2452"/>
                  </a:lnTo>
                  <a:lnTo>
                    <a:pt x="1966" y="1975"/>
                  </a:lnTo>
                  <a:cubicBezTo>
                    <a:pt x="1966" y="1670"/>
                    <a:pt x="1832" y="1364"/>
                    <a:pt x="1603" y="1164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5" name="Google Shape;4475;p45"/>
            <p:cNvSpPr/>
            <p:nvPr/>
          </p:nvSpPr>
          <p:spPr>
            <a:xfrm>
              <a:off x="8270301" y="1770557"/>
              <a:ext cx="51480" cy="64206"/>
            </a:xfrm>
            <a:custGeom>
              <a:avLst/>
              <a:gdLst/>
              <a:ahLst/>
              <a:cxnLst/>
              <a:rect l="l" t="t" r="r" b="b"/>
              <a:pathLst>
                <a:path w="1966" h="2452" extrusionOk="0">
                  <a:moveTo>
                    <a:pt x="1670" y="0"/>
                  </a:moveTo>
                  <a:lnTo>
                    <a:pt x="372" y="1164"/>
                  </a:lnTo>
                  <a:cubicBezTo>
                    <a:pt x="134" y="1364"/>
                    <a:pt x="0" y="1670"/>
                    <a:pt x="0" y="1975"/>
                  </a:cubicBezTo>
                  <a:lnTo>
                    <a:pt x="0" y="2452"/>
                  </a:lnTo>
                  <a:lnTo>
                    <a:pt x="439" y="2376"/>
                  </a:lnTo>
                  <a:lnTo>
                    <a:pt x="439" y="1975"/>
                  </a:lnTo>
                  <a:cubicBezTo>
                    <a:pt x="439" y="1794"/>
                    <a:pt x="515" y="1612"/>
                    <a:pt x="659" y="1488"/>
                  </a:cubicBezTo>
                  <a:lnTo>
                    <a:pt x="1965" y="325"/>
                  </a:lnTo>
                  <a:cubicBezTo>
                    <a:pt x="1889" y="201"/>
                    <a:pt x="1784" y="96"/>
                    <a:pt x="167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6" name="Google Shape;4476;p45"/>
          <p:cNvGrpSpPr/>
          <p:nvPr/>
        </p:nvGrpSpPr>
        <p:grpSpPr>
          <a:xfrm>
            <a:off x="7931570" y="1713715"/>
            <a:ext cx="393842" cy="508895"/>
            <a:chOff x="5794745" y="1502999"/>
            <a:chExt cx="274550" cy="354754"/>
          </a:xfrm>
        </p:grpSpPr>
        <p:sp>
          <p:nvSpPr>
            <p:cNvPr id="4477" name="Google Shape;4477;p45"/>
            <p:cNvSpPr/>
            <p:nvPr/>
          </p:nvSpPr>
          <p:spPr>
            <a:xfrm>
              <a:off x="5794745" y="1703340"/>
              <a:ext cx="274550" cy="154413"/>
            </a:xfrm>
            <a:custGeom>
              <a:avLst/>
              <a:gdLst/>
              <a:ahLst/>
              <a:cxnLst/>
              <a:rect l="l" t="t" r="r" b="b"/>
              <a:pathLst>
                <a:path w="10485" h="5897" extrusionOk="0">
                  <a:moveTo>
                    <a:pt x="3711" y="1"/>
                  </a:moveTo>
                  <a:lnTo>
                    <a:pt x="3711" y="1031"/>
                  </a:lnTo>
                  <a:cubicBezTo>
                    <a:pt x="3711" y="1327"/>
                    <a:pt x="3521" y="1585"/>
                    <a:pt x="3244" y="1661"/>
                  </a:cubicBezTo>
                  <a:lnTo>
                    <a:pt x="935" y="2338"/>
                  </a:lnTo>
                  <a:cubicBezTo>
                    <a:pt x="382" y="2500"/>
                    <a:pt x="0" y="3016"/>
                    <a:pt x="0" y="3597"/>
                  </a:cubicBezTo>
                  <a:lnTo>
                    <a:pt x="0" y="5248"/>
                  </a:lnTo>
                  <a:cubicBezTo>
                    <a:pt x="0" y="5601"/>
                    <a:pt x="296" y="5897"/>
                    <a:pt x="659" y="5897"/>
                  </a:cubicBezTo>
                  <a:lnTo>
                    <a:pt x="9827" y="5897"/>
                  </a:lnTo>
                  <a:cubicBezTo>
                    <a:pt x="10189" y="5897"/>
                    <a:pt x="10485" y="5601"/>
                    <a:pt x="10485" y="5248"/>
                  </a:cubicBezTo>
                  <a:lnTo>
                    <a:pt x="10485" y="3597"/>
                  </a:lnTo>
                  <a:cubicBezTo>
                    <a:pt x="10485" y="3016"/>
                    <a:pt x="10103" y="2510"/>
                    <a:pt x="9540" y="2348"/>
                  </a:cubicBezTo>
                  <a:lnTo>
                    <a:pt x="7241" y="1670"/>
                  </a:lnTo>
                  <a:cubicBezTo>
                    <a:pt x="6965" y="1585"/>
                    <a:pt x="6774" y="1327"/>
                    <a:pt x="6774" y="104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8" name="Google Shape;4478;p45"/>
            <p:cNvSpPr/>
            <p:nvPr/>
          </p:nvSpPr>
          <p:spPr>
            <a:xfrm>
              <a:off x="5891918" y="1703340"/>
              <a:ext cx="80205" cy="22886"/>
            </a:xfrm>
            <a:custGeom>
              <a:avLst/>
              <a:gdLst/>
              <a:ahLst/>
              <a:cxnLst/>
              <a:rect l="l" t="t" r="r" b="b"/>
              <a:pathLst>
                <a:path w="306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8" y="874"/>
                  </a:cubicBezTo>
                  <a:cubicBezTo>
                    <a:pt x="2054" y="874"/>
                    <a:pt x="2581" y="745"/>
                    <a:pt x="3063" y="48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9" name="Google Shape;4479;p45"/>
            <p:cNvSpPr/>
            <p:nvPr/>
          </p:nvSpPr>
          <p:spPr>
            <a:xfrm>
              <a:off x="5835698" y="1554478"/>
              <a:ext cx="192381" cy="160147"/>
            </a:xfrm>
            <a:custGeom>
              <a:avLst/>
              <a:gdLst/>
              <a:ahLst/>
              <a:cxnLst/>
              <a:rect l="l" t="t" r="r" b="b"/>
              <a:pathLst>
                <a:path w="7347" h="6116" extrusionOk="0">
                  <a:moveTo>
                    <a:pt x="840" y="0"/>
                  </a:moveTo>
                  <a:lnTo>
                    <a:pt x="840" y="2404"/>
                  </a:lnTo>
                  <a:lnTo>
                    <a:pt x="726" y="2404"/>
                  </a:lnTo>
                  <a:cubicBezTo>
                    <a:pt x="1" y="2404"/>
                    <a:pt x="1" y="3501"/>
                    <a:pt x="726" y="3501"/>
                  </a:cubicBezTo>
                  <a:lnTo>
                    <a:pt x="850" y="3501"/>
                  </a:lnTo>
                  <a:cubicBezTo>
                    <a:pt x="955" y="4980"/>
                    <a:pt x="2195" y="6115"/>
                    <a:pt x="3674" y="6115"/>
                  </a:cubicBezTo>
                  <a:cubicBezTo>
                    <a:pt x="5152" y="6115"/>
                    <a:pt x="6393" y="4980"/>
                    <a:pt x="6507" y="3501"/>
                  </a:cubicBezTo>
                  <a:lnTo>
                    <a:pt x="6622" y="3501"/>
                  </a:lnTo>
                  <a:cubicBezTo>
                    <a:pt x="7347" y="3501"/>
                    <a:pt x="7347" y="2404"/>
                    <a:pt x="6622" y="2404"/>
                  </a:cubicBezTo>
                  <a:lnTo>
                    <a:pt x="6517" y="2404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0" name="Google Shape;4480;p45"/>
            <p:cNvSpPr/>
            <p:nvPr/>
          </p:nvSpPr>
          <p:spPr>
            <a:xfrm>
              <a:off x="5839705" y="1554478"/>
              <a:ext cx="143677" cy="160357"/>
            </a:xfrm>
            <a:custGeom>
              <a:avLst/>
              <a:gdLst/>
              <a:ahLst/>
              <a:cxnLst/>
              <a:rect l="l" t="t" r="r" b="b"/>
              <a:pathLst>
                <a:path w="5487" h="6124" extrusionOk="0">
                  <a:moveTo>
                    <a:pt x="687" y="0"/>
                  </a:moveTo>
                  <a:lnTo>
                    <a:pt x="687" y="2404"/>
                  </a:lnTo>
                  <a:lnTo>
                    <a:pt x="602" y="2404"/>
                  </a:lnTo>
                  <a:cubicBezTo>
                    <a:pt x="315" y="2404"/>
                    <a:pt x="67" y="2614"/>
                    <a:pt x="29" y="2900"/>
                  </a:cubicBezTo>
                  <a:cubicBezTo>
                    <a:pt x="1" y="3215"/>
                    <a:pt x="249" y="3501"/>
                    <a:pt x="573" y="3501"/>
                  </a:cubicBezTo>
                  <a:lnTo>
                    <a:pt x="697" y="3501"/>
                  </a:lnTo>
                  <a:cubicBezTo>
                    <a:pt x="801" y="4997"/>
                    <a:pt x="2048" y="6124"/>
                    <a:pt x="3502" y="6124"/>
                  </a:cubicBezTo>
                  <a:cubicBezTo>
                    <a:pt x="3652" y="6124"/>
                    <a:pt x="3805" y="6112"/>
                    <a:pt x="3960" y="6087"/>
                  </a:cubicBezTo>
                  <a:cubicBezTo>
                    <a:pt x="2576" y="5867"/>
                    <a:pt x="1556" y="4684"/>
                    <a:pt x="1556" y="3282"/>
                  </a:cubicBezTo>
                  <a:lnTo>
                    <a:pt x="1556" y="2185"/>
                  </a:lnTo>
                  <a:cubicBezTo>
                    <a:pt x="1556" y="1708"/>
                    <a:pt x="1947" y="1317"/>
                    <a:pt x="2433" y="1317"/>
                  </a:cubicBezTo>
                  <a:lnTo>
                    <a:pt x="5057" y="1317"/>
                  </a:lnTo>
                  <a:cubicBezTo>
                    <a:pt x="5295" y="1317"/>
                    <a:pt x="5486" y="1116"/>
                    <a:pt x="5486" y="878"/>
                  </a:cubicBezTo>
                  <a:lnTo>
                    <a:pt x="5486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1" name="Google Shape;4481;p45"/>
            <p:cNvSpPr/>
            <p:nvPr/>
          </p:nvSpPr>
          <p:spPr>
            <a:xfrm>
              <a:off x="5842716" y="1502999"/>
              <a:ext cx="187118" cy="114455"/>
            </a:xfrm>
            <a:custGeom>
              <a:avLst/>
              <a:gdLst/>
              <a:ahLst/>
              <a:cxnLst/>
              <a:rect l="l" t="t" r="r" b="b"/>
              <a:pathLst>
                <a:path w="7146" h="4371" extrusionOk="0">
                  <a:moveTo>
                    <a:pt x="6000" y="1"/>
                  </a:moveTo>
                  <a:cubicBezTo>
                    <a:pt x="5994" y="1"/>
                    <a:pt x="5988" y="1"/>
                    <a:pt x="5982" y="1"/>
                  </a:cubicBezTo>
                  <a:lnTo>
                    <a:pt x="1841" y="1"/>
                  </a:lnTo>
                  <a:cubicBezTo>
                    <a:pt x="811" y="1"/>
                    <a:pt x="0" y="898"/>
                    <a:pt x="105" y="1928"/>
                  </a:cubicBezTo>
                  <a:lnTo>
                    <a:pt x="353" y="4370"/>
                  </a:lnTo>
                  <a:lnTo>
                    <a:pt x="572" y="4370"/>
                  </a:lnTo>
                  <a:cubicBezTo>
                    <a:pt x="811" y="4370"/>
                    <a:pt x="1002" y="4179"/>
                    <a:pt x="1002" y="3931"/>
                  </a:cubicBezTo>
                  <a:lnTo>
                    <a:pt x="1002" y="2844"/>
                  </a:lnTo>
                  <a:lnTo>
                    <a:pt x="5819" y="2844"/>
                  </a:lnTo>
                  <a:lnTo>
                    <a:pt x="5819" y="3931"/>
                  </a:lnTo>
                  <a:cubicBezTo>
                    <a:pt x="5819" y="4179"/>
                    <a:pt x="6010" y="4370"/>
                    <a:pt x="6249" y="4370"/>
                  </a:cubicBezTo>
                  <a:lnTo>
                    <a:pt x="6468" y="4370"/>
                  </a:lnTo>
                  <a:lnTo>
                    <a:pt x="6649" y="2014"/>
                  </a:lnTo>
                  <a:lnTo>
                    <a:pt x="6640" y="2014"/>
                  </a:lnTo>
                  <a:cubicBezTo>
                    <a:pt x="6964" y="1794"/>
                    <a:pt x="7145" y="1413"/>
                    <a:pt x="7117" y="1022"/>
                  </a:cubicBezTo>
                  <a:cubicBezTo>
                    <a:pt x="7070" y="446"/>
                    <a:pt x="6583" y="1"/>
                    <a:pt x="600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2" name="Google Shape;4482;p45"/>
            <p:cNvSpPr/>
            <p:nvPr/>
          </p:nvSpPr>
          <p:spPr>
            <a:xfrm>
              <a:off x="5842716" y="1502999"/>
              <a:ext cx="72218" cy="114455"/>
            </a:xfrm>
            <a:custGeom>
              <a:avLst/>
              <a:gdLst/>
              <a:ahLst/>
              <a:cxnLst/>
              <a:rect l="l" t="t" r="r" b="b"/>
              <a:pathLst>
                <a:path w="2758" h="4371" extrusionOk="0">
                  <a:moveTo>
                    <a:pt x="1841" y="1"/>
                  </a:moveTo>
                  <a:cubicBezTo>
                    <a:pt x="811" y="1"/>
                    <a:pt x="0" y="898"/>
                    <a:pt x="105" y="1928"/>
                  </a:cubicBezTo>
                  <a:lnTo>
                    <a:pt x="353" y="4370"/>
                  </a:lnTo>
                  <a:lnTo>
                    <a:pt x="572" y="4370"/>
                  </a:lnTo>
                  <a:cubicBezTo>
                    <a:pt x="811" y="4370"/>
                    <a:pt x="1002" y="4179"/>
                    <a:pt x="1002" y="3931"/>
                  </a:cubicBezTo>
                  <a:lnTo>
                    <a:pt x="1002" y="1756"/>
                  </a:lnTo>
                  <a:cubicBezTo>
                    <a:pt x="1002" y="783"/>
                    <a:pt x="1784" y="1"/>
                    <a:pt x="275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3" name="Google Shape;4483;p45"/>
            <p:cNvSpPr/>
            <p:nvPr/>
          </p:nvSpPr>
          <p:spPr>
            <a:xfrm>
              <a:off x="5891918" y="161753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435"/>
                  </a:lnTo>
                  <a:cubicBezTo>
                    <a:pt x="0" y="550"/>
                    <a:pt x="96" y="654"/>
                    <a:pt x="220" y="654"/>
                  </a:cubicBezTo>
                  <a:cubicBezTo>
                    <a:pt x="334" y="654"/>
                    <a:pt x="439" y="550"/>
                    <a:pt x="439" y="435"/>
                  </a:cubicBezTo>
                  <a:lnTo>
                    <a:pt x="439" y="216"/>
                  </a:lnTo>
                  <a:cubicBezTo>
                    <a:pt x="439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4" name="Google Shape;4484;p45"/>
            <p:cNvSpPr/>
            <p:nvPr/>
          </p:nvSpPr>
          <p:spPr>
            <a:xfrm>
              <a:off x="5960601" y="161753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3"/>
                    <a:pt x="1" y="216"/>
                  </a:cubicBezTo>
                  <a:lnTo>
                    <a:pt x="1" y="435"/>
                  </a:lnTo>
                  <a:cubicBezTo>
                    <a:pt x="1" y="550"/>
                    <a:pt x="96" y="654"/>
                    <a:pt x="220" y="654"/>
                  </a:cubicBezTo>
                  <a:cubicBezTo>
                    <a:pt x="335" y="654"/>
                    <a:pt x="430" y="550"/>
                    <a:pt x="440" y="435"/>
                  </a:cubicBezTo>
                  <a:lnTo>
                    <a:pt x="440" y="216"/>
                  </a:lnTo>
                  <a:cubicBezTo>
                    <a:pt x="440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5" name="Google Shape;4485;p45"/>
            <p:cNvSpPr/>
            <p:nvPr/>
          </p:nvSpPr>
          <p:spPr>
            <a:xfrm>
              <a:off x="5906424" y="1657438"/>
              <a:ext cx="50773" cy="17282"/>
            </a:xfrm>
            <a:custGeom>
              <a:avLst/>
              <a:gdLst/>
              <a:ahLst/>
              <a:cxnLst/>
              <a:rect l="l" t="t" r="r" b="b"/>
              <a:pathLst>
                <a:path w="1939" h="660" extrusionOk="0">
                  <a:moveTo>
                    <a:pt x="315" y="0"/>
                  </a:moveTo>
                  <a:cubicBezTo>
                    <a:pt x="144" y="0"/>
                    <a:pt x="0" y="218"/>
                    <a:pt x="162" y="380"/>
                  </a:cubicBezTo>
                  <a:cubicBezTo>
                    <a:pt x="373" y="556"/>
                    <a:pt x="633" y="659"/>
                    <a:pt x="904" y="659"/>
                  </a:cubicBezTo>
                  <a:cubicBezTo>
                    <a:pt x="927" y="659"/>
                    <a:pt x="950" y="658"/>
                    <a:pt x="973" y="657"/>
                  </a:cubicBezTo>
                  <a:cubicBezTo>
                    <a:pt x="986" y="657"/>
                    <a:pt x="1000" y="658"/>
                    <a:pt x="1013" y="658"/>
                  </a:cubicBezTo>
                  <a:cubicBezTo>
                    <a:pt x="1294" y="658"/>
                    <a:pt x="1565" y="562"/>
                    <a:pt x="1784" y="380"/>
                  </a:cubicBezTo>
                  <a:cubicBezTo>
                    <a:pt x="1938" y="218"/>
                    <a:pt x="1792" y="0"/>
                    <a:pt x="1621" y="0"/>
                  </a:cubicBezTo>
                  <a:cubicBezTo>
                    <a:pt x="1570" y="0"/>
                    <a:pt x="1517" y="19"/>
                    <a:pt x="1469" y="65"/>
                  </a:cubicBezTo>
                  <a:cubicBezTo>
                    <a:pt x="1321" y="170"/>
                    <a:pt x="1147" y="223"/>
                    <a:pt x="972" y="223"/>
                  </a:cubicBezTo>
                  <a:cubicBezTo>
                    <a:pt x="796" y="223"/>
                    <a:pt x="620" y="170"/>
                    <a:pt x="467" y="65"/>
                  </a:cubicBezTo>
                  <a:cubicBezTo>
                    <a:pt x="419" y="19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6" name="Google Shape;4486;p45"/>
            <p:cNvSpPr/>
            <p:nvPr/>
          </p:nvSpPr>
          <p:spPr>
            <a:xfrm>
              <a:off x="5884429" y="1600433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11" y="43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7" name="Google Shape;4487;p45"/>
            <p:cNvSpPr/>
            <p:nvPr/>
          </p:nvSpPr>
          <p:spPr>
            <a:xfrm>
              <a:off x="5953112" y="1600433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8" name="Google Shape;4488;p45"/>
            <p:cNvSpPr/>
            <p:nvPr/>
          </p:nvSpPr>
          <p:spPr>
            <a:xfrm>
              <a:off x="5846199" y="1748326"/>
              <a:ext cx="171643" cy="109427"/>
            </a:xfrm>
            <a:custGeom>
              <a:avLst/>
              <a:gdLst/>
              <a:ahLst/>
              <a:cxnLst/>
              <a:rect l="l" t="t" r="r" b="b"/>
              <a:pathLst>
                <a:path w="6555" h="4179" extrusionOk="0">
                  <a:moveTo>
                    <a:pt x="1088" y="0"/>
                  </a:moveTo>
                  <a:lnTo>
                    <a:pt x="1" y="324"/>
                  </a:lnTo>
                  <a:lnTo>
                    <a:pt x="1" y="4179"/>
                  </a:lnTo>
                  <a:lnTo>
                    <a:pt x="6555" y="4179"/>
                  </a:lnTo>
                  <a:lnTo>
                    <a:pt x="6555" y="324"/>
                  </a:lnTo>
                  <a:lnTo>
                    <a:pt x="5467" y="0"/>
                  </a:lnTo>
                  <a:lnTo>
                    <a:pt x="5467" y="468"/>
                  </a:lnTo>
                  <a:cubicBezTo>
                    <a:pt x="5467" y="1670"/>
                    <a:pt x="4484" y="2652"/>
                    <a:pt x="3282" y="2652"/>
                  </a:cubicBezTo>
                  <a:cubicBezTo>
                    <a:pt x="2071" y="2652"/>
                    <a:pt x="1098" y="1670"/>
                    <a:pt x="1098" y="468"/>
                  </a:cubicBezTo>
                  <a:lnTo>
                    <a:pt x="1088" y="468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9" name="Google Shape;4489;p45"/>
            <p:cNvSpPr/>
            <p:nvPr/>
          </p:nvSpPr>
          <p:spPr>
            <a:xfrm>
              <a:off x="5845439" y="1548979"/>
              <a:ext cx="177901" cy="28489"/>
            </a:xfrm>
            <a:custGeom>
              <a:avLst/>
              <a:gdLst/>
              <a:ahLst/>
              <a:cxnLst/>
              <a:rect l="l" t="t" r="r" b="b"/>
              <a:pathLst>
                <a:path w="6794" h="1088" extrusionOk="0">
                  <a:moveTo>
                    <a:pt x="1" y="0"/>
                  </a:moveTo>
                  <a:cubicBezTo>
                    <a:pt x="1" y="58"/>
                    <a:pt x="1" y="115"/>
                    <a:pt x="11" y="172"/>
                  </a:cubicBezTo>
                  <a:lnTo>
                    <a:pt x="96" y="1088"/>
                  </a:lnTo>
                  <a:lnTo>
                    <a:pt x="6479" y="1088"/>
                  </a:lnTo>
                  <a:lnTo>
                    <a:pt x="6545" y="258"/>
                  </a:lnTo>
                  <a:lnTo>
                    <a:pt x="6526" y="258"/>
                  </a:lnTo>
                  <a:cubicBezTo>
                    <a:pt x="6631" y="182"/>
                    <a:pt x="6727" y="96"/>
                    <a:pt x="6793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0" name="Google Shape;4490;p45"/>
            <p:cNvSpPr/>
            <p:nvPr/>
          </p:nvSpPr>
          <p:spPr>
            <a:xfrm>
              <a:off x="5932635" y="1548979"/>
              <a:ext cx="90941" cy="22781"/>
            </a:xfrm>
            <a:custGeom>
              <a:avLst/>
              <a:gdLst/>
              <a:ahLst/>
              <a:cxnLst/>
              <a:rect l="l" t="t" r="r" b="b"/>
              <a:pathLst>
                <a:path w="3473" h="870" extrusionOk="0">
                  <a:moveTo>
                    <a:pt x="0" y="0"/>
                  </a:moveTo>
                  <a:cubicBezTo>
                    <a:pt x="105" y="506"/>
                    <a:pt x="554" y="868"/>
                    <a:pt x="1069" y="868"/>
                  </a:cubicBezTo>
                  <a:cubicBezTo>
                    <a:pt x="1317" y="868"/>
                    <a:pt x="1565" y="783"/>
                    <a:pt x="1756" y="620"/>
                  </a:cubicBezTo>
                  <a:cubicBezTo>
                    <a:pt x="2006" y="785"/>
                    <a:pt x="2298" y="869"/>
                    <a:pt x="2591" y="869"/>
                  </a:cubicBezTo>
                  <a:cubicBezTo>
                    <a:pt x="2789" y="869"/>
                    <a:pt x="2989" y="831"/>
                    <a:pt x="3177" y="754"/>
                  </a:cubicBezTo>
                  <a:lnTo>
                    <a:pt x="3215" y="258"/>
                  </a:lnTo>
                  <a:lnTo>
                    <a:pt x="3206" y="258"/>
                  </a:lnTo>
                  <a:cubicBezTo>
                    <a:pt x="3301" y="182"/>
                    <a:pt x="3397" y="96"/>
                    <a:pt x="3473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1" name="Google Shape;4491;p45"/>
            <p:cNvSpPr/>
            <p:nvPr/>
          </p:nvSpPr>
          <p:spPr>
            <a:xfrm>
              <a:off x="5932373" y="1537484"/>
              <a:ext cx="17282" cy="11521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0"/>
                  </a:moveTo>
                  <a:cubicBezTo>
                    <a:pt x="201" y="0"/>
                    <a:pt x="1" y="191"/>
                    <a:pt x="10" y="439"/>
                  </a:cubicBezTo>
                  <a:lnTo>
                    <a:pt x="659" y="43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2" name="Google Shape;4492;p45"/>
            <p:cNvSpPr/>
            <p:nvPr/>
          </p:nvSpPr>
          <p:spPr>
            <a:xfrm>
              <a:off x="5972096" y="1502999"/>
              <a:ext cx="57240" cy="57240"/>
            </a:xfrm>
            <a:custGeom>
              <a:avLst/>
              <a:gdLst/>
              <a:ahLst/>
              <a:cxnLst/>
              <a:rect l="l" t="t" r="r" b="b"/>
              <a:pathLst>
                <a:path w="2186" h="2186" extrusionOk="0">
                  <a:moveTo>
                    <a:pt x="1088" y="1"/>
                  </a:moveTo>
                  <a:cubicBezTo>
                    <a:pt x="487" y="1"/>
                    <a:pt x="1" y="497"/>
                    <a:pt x="1" y="1098"/>
                  </a:cubicBezTo>
                  <a:cubicBezTo>
                    <a:pt x="1" y="1699"/>
                    <a:pt x="487" y="2186"/>
                    <a:pt x="1088" y="2186"/>
                  </a:cubicBezTo>
                  <a:cubicBezTo>
                    <a:pt x="1689" y="2186"/>
                    <a:pt x="2185" y="1699"/>
                    <a:pt x="2185" y="1098"/>
                  </a:cubicBezTo>
                  <a:cubicBezTo>
                    <a:pt x="2185" y="497"/>
                    <a:pt x="1689" y="1"/>
                    <a:pt x="1088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3" name="Google Shape;4493;p45"/>
            <p:cNvSpPr/>
            <p:nvPr/>
          </p:nvSpPr>
          <p:spPr>
            <a:xfrm>
              <a:off x="5943371" y="1525989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08" h="1308" extrusionOk="0">
                  <a:moveTo>
                    <a:pt x="659" y="1"/>
                  </a:moveTo>
                  <a:cubicBezTo>
                    <a:pt x="296" y="1"/>
                    <a:pt x="1" y="296"/>
                    <a:pt x="1" y="659"/>
                  </a:cubicBezTo>
                  <a:cubicBezTo>
                    <a:pt x="1" y="1021"/>
                    <a:pt x="296" y="1308"/>
                    <a:pt x="659" y="1308"/>
                  </a:cubicBezTo>
                  <a:cubicBezTo>
                    <a:pt x="1021" y="1308"/>
                    <a:pt x="1308" y="1021"/>
                    <a:pt x="1308" y="659"/>
                  </a:cubicBezTo>
                  <a:cubicBezTo>
                    <a:pt x="1308" y="296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4" name="Google Shape;4494;p45"/>
            <p:cNvSpPr/>
            <p:nvPr/>
          </p:nvSpPr>
          <p:spPr>
            <a:xfrm>
              <a:off x="5845204" y="1548979"/>
              <a:ext cx="23750" cy="28489"/>
            </a:xfrm>
            <a:custGeom>
              <a:avLst/>
              <a:gdLst/>
              <a:ahLst/>
              <a:cxnLst/>
              <a:rect l="l" t="t" r="r" b="b"/>
              <a:pathLst>
                <a:path w="907" h="1088" extrusionOk="0">
                  <a:moveTo>
                    <a:pt x="0" y="0"/>
                  </a:moveTo>
                  <a:cubicBezTo>
                    <a:pt x="0" y="58"/>
                    <a:pt x="0" y="115"/>
                    <a:pt x="10" y="172"/>
                  </a:cubicBezTo>
                  <a:lnTo>
                    <a:pt x="105" y="1088"/>
                  </a:lnTo>
                  <a:lnTo>
                    <a:pt x="907" y="1088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5" name="Google Shape;4495;p45"/>
            <p:cNvSpPr/>
            <p:nvPr/>
          </p:nvSpPr>
          <p:spPr>
            <a:xfrm>
              <a:off x="5863428" y="1748326"/>
              <a:ext cx="137419" cy="80964"/>
            </a:xfrm>
            <a:custGeom>
              <a:avLst/>
              <a:gdLst/>
              <a:ahLst/>
              <a:cxnLst/>
              <a:rect l="l" t="t" r="r" b="b"/>
              <a:pathLst>
                <a:path w="5248" h="3092" extrusionOk="0">
                  <a:moveTo>
                    <a:pt x="430" y="0"/>
                  </a:moveTo>
                  <a:lnTo>
                    <a:pt x="1" y="134"/>
                  </a:lnTo>
                  <a:lnTo>
                    <a:pt x="1" y="468"/>
                  </a:lnTo>
                  <a:cubicBezTo>
                    <a:pt x="1" y="1918"/>
                    <a:pt x="1174" y="3091"/>
                    <a:pt x="2624" y="3091"/>
                  </a:cubicBezTo>
                  <a:cubicBezTo>
                    <a:pt x="4065" y="3091"/>
                    <a:pt x="5248" y="1918"/>
                    <a:pt x="5248" y="468"/>
                  </a:cubicBezTo>
                  <a:lnTo>
                    <a:pt x="5248" y="134"/>
                  </a:lnTo>
                  <a:lnTo>
                    <a:pt x="4799" y="0"/>
                  </a:lnTo>
                  <a:lnTo>
                    <a:pt x="4799" y="468"/>
                  </a:lnTo>
                  <a:cubicBezTo>
                    <a:pt x="4799" y="1670"/>
                    <a:pt x="3826" y="2652"/>
                    <a:pt x="2615" y="2652"/>
                  </a:cubicBezTo>
                  <a:cubicBezTo>
                    <a:pt x="1413" y="2652"/>
                    <a:pt x="430" y="1670"/>
                    <a:pt x="430" y="468"/>
                  </a:cubicBezTo>
                  <a:lnTo>
                    <a:pt x="430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6" name="Google Shape;4496;p45"/>
            <p:cNvSpPr/>
            <p:nvPr/>
          </p:nvSpPr>
          <p:spPr>
            <a:xfrm>
              <a:off x="5828969" y="1817768"/>
              <a:ext cx="17256" cy="39984"/>
            </a:xfrm>
            <a:custGeom>
              <a:avLst/>
              <a:gdLst/>
              <a:ahLst/>
              <a:cxnLst/>
              <a:rect l="l" t="t" r="r" b="b"/>
              <a:pathLst>
                <a:path w="659" h="1527" extrusionOk="0">
                  <a:moveTo>
                    <a:pt x="659" y="0"/>
                  </a:moveTo>
                  <a:cubicBezTo>
                    <a:pt x="296" y="0"/>
                    <a:pt x="0" y="286"/>
                    <a:pt x="0" y="649"/>
                  </a:cubicBezTo>
                  <a:lnTo>
                    <a:pt x="0" y="1527"/>
                  </a:lnTo>
                  <a:lnTo>
                    <a:pt x="659" y="1527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7" name="Google Shape;4497;p45"/>
            <p:cNvSpPr/>
            <p:nvPr/>
          </p:nvSpPr>
          <p:spPr>
            <a:xfrm>
              <a:off x="5846199" y="1817768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1" y="0"/>
                  </a:moveTo>
                  <a:lnTo>
                    <a:pt x="1" y="1527"/>
                  </a:lnTo>
                  <a:lnTo>
                    <a:pt x="439" y="1527"/>
                  </a:lnTo>
                  <a:lnTo>
                    <a:pt x="439" y="439"/>
                  </a:lnTo>
                  <a:cubicBezTo>
                    <a:pt x="439" y="191"/>
                    <a:pt x="239" y="0"/>
                    <a:pt x="1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8" name="Google Shape;4498;p45"/>
            <p:cNvSpPr/>
            <p:nvPr/>
          </p:nvSpPr>
          <p:spPr>
            <a:xfrm>
              <a:off x="6017815" y="1817768"/>
              <a:ext cx="17256" cy="39984"/>
            </a:xfrm>
            <a:custGeom>
              <a:avLst/>
              <a:gdLst/>
              <a:ahLst/>
              <a:cxnLst/>
              <a:rect l="l" t="t" r="r" b="b"/>
              <a:pathLst>
                <a:path w="659" h="1527" extrusionOk="0">
                  <a:moveTo>
                    <a:pt x="1" y="0"/>
                  </a:moveTo>
                  <a:lnTo>
                    <a:pt x="1" y="1527"/>
                  </a:lnTo>
                  <a:lnTo>
                    <a:pt x="659" y="1527"/>
                  </a:lnTo>
                  <a:lnTo>
                    <a:pt x="659" y="649"/>
                  </a:lnTo>
                  <a:cubicBezTo>
                    <a:pt x="649" y="286"/>
                    <a:pt x="363" y="0"/>
                    <a:pt x="1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9" name="Google Shape;4499;p45"/>
            <p:cNvSpPr/>
            <p:nvPr/>
          </p:nvSpPr>
          <p:spPr>
            <a:xfrm>
              <a:off x="6006320" y="1817768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440" y="0"/>
                  </a:moveTo>
                  <a:cubicBezTo>
                    <a:pt x="192" y="0"/>
                    <a:pt x="1" y="191"/>
                    <a:pt x="1" y="439"/>
                  </a:cubicBezTo>
                  <a:lnTo>
                    <a:pt x="1" y="1527"/>
                  </a:lnTo>
                  <a:lnTo>
                    <a:pt x="440" y="152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0" name="Google Shape;4500;p45"/>
          <p:cNvGrpSpPr/>
          <p:nvPr/>
        </p:nvGrpSpPr>
        <p:grpSpPr>
          <a:xfrm>
            <a:off x="6643664" y="1713715"/>
            <a:ext cx="377728" cy="508895"/>
            <a:chOff x="4896940" y="1502999"/>
            <a:chExt cx="263317" cy="354754"/>
          </a:xfrm>
        </p:grpSpPr>
        <p:sp>
          <p:nvSpPr>
            <p:cNvPr id="4501" name="Google Shape;4501;p45"/>
            <p:cNvSpPr/>
            <p:nvPr/>
          </p:nvSpPr>
          <p:spPr>
            <a:xfrm>
              <a:off x="4904193" y="1594384"/>
              <a:ext cx="113433" cy="103221"/>
            </a:xfrm>
            <a:custGeom>
              <a:avLst/>
              <a:gdLst/>
              <a:ahLst/>
              <a:cxnLst/>
              <a:rect l="l" t="t" r="r" b="b"/>
              <a:pathLst>
                <a:path w="4332" h="3942" extrusionOk="0">
                  <a:moveTo>
                    <a:pt x="1253" y="1"/>
                  </a:moveTo>
                  <a:cubicBezTo>
                    <a:pt x="1048" y="1"/>
                    <a:pt x="839" y="58"/>
                    <a:pt x="649" y="184"/>
                  </a:cubicBezTo>
                  <a:cubicBezTo>
                    <a:pt x="10" y="623"/>
                    <a:pt x="0" y="1567"/>
                    <a:pt x="649" y="2006"/>
                  </a:cubicBezTo>
                  <a:cubicBezTo>
                    <a:pt x="764" y="2092"/>
                    <a:pt x="830" y="2235"/>
                    <a:pt x="821" y="2378"/>
                  </a:cubicBezTo>
                  <a:cubicBezTo>
                    <a:pt x="821" y="2540"/>
                    <a:pt x="840" y="2693"/>
                    <a:pt x="888" y="2845"/>
                  </a:cubicBezTo>
                  <a:cubicBezTo>
                    <a:pt x="1099" y="3553"/>
                    <a:pt x="1724" y="3941"/>
                    <a:pt x="2357" y="3941"/>
                  </a:cubicBezTo>
                  <a:cubicBezTo>
                    <a:pt x="2808" y="3941"/>
                    <a:pt x="3264" y="3743"/>
                    <a:pt x="3578" y="3322"/>
                  </a:cubicBezTo>
                  <a:cubicBezTo>
                    <a:pt x="4332" y="2311"/>
                    <a:pt x="3607" y="880"/>
                    <a:pt x="2357" y="880"/>
                  </a:cubicBezTo>
                  <a:lnTo>
                    <a:pt x="2328" y="880"/>
                  </a:lnTo>
                  <a:cubicBezTo>
                    <a:pt x="2220" y="340"/>
                    <a:pt x="1749" y="1"/>
                    <a:pt x="12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2" name="Google Shape;4502;p45"/>
            <p:cNvSpPr/>
            <p:nvPr/>
          </p:nvSpPr>
          <p:spPr>
            <a:xfrm>
              <a:off x="5039831" y="1594620"/>
              <a:ext cx="113198" cy="102907"/>
            </a:xfrm>
            <a:custGeom>
              <a:avLst/>
              <a:gdLst/>
              <a:ahLst/>
              <a:cxnLst/>
              <a:rect l="l" t="t" r="r" b="b"/>
              <a:pathLst>
                <a:path w="4323" h="3930" extrusionOk="0">
                  <a:moveTo>
                    <a:pt x="3071" y="1"/>
                  </a:moveTo>
                  <a:cubicBezTo>
                    <a:pt x="2577" y="1"/>
                    <a:pt x="2109" y="338"/>
                    <a:pt x="1995" y="871"/>
                  </a:cubicBezTo>
                  <a:lnTo>
                    <a:pt x="1985" y="871"/>
                  </a:lnTo>
                  <a:cubicBezTo>
                    <a:pt x="726" y="871"/>
                    <a:pt x="1" y="2302"/>
                    <a:pt x="754" y="3313"/>
                  </a:cubicBezTo>
                  <a:cubicBezTo>
                    <a:pt x="1067" y="3733"/>
                    <a:pt x="1521" y="3929"/>
                    <a:pt x="1971" y="3929"/>
                  </a:cubicBezTo>
                  <a:cubicBezTo>
                    <a:pt x="2606" y="3929"/>
                    <a:pt x="3233" y="3540"/>
                    <a:pt x="3445" y="2836"/>
                  </a:cubicBezTo>
                  <a:cubicBezTo>
                    <a:pt x="3492" y="2684"/>
                    <a:pt x="3511" y="2531"/>
                    <a:pt x="3511" y="2369"/>
                  </a:cubicBezTo>
                  <a:cubicBezTo>
                    <a:pt x="3502" y="2226"/>
                    <a:pt x="3569" y="2083"/>
                    <a:pt x="3683" y="1997"/>
                  </a:cubicBezTo>
                  <a:cubicBezTo>
                    <a:pt x="4322" y="1558"/>
                    <a:pt x="4322" y="614"/>
                    <a:pt x="3674" y="184"/>
                  </a:cubicBezTo>
                  <a:cubicBezTo>
                    <a:pt x="3484" y="59"/>
                    <a:pt x="3275" y="1"/>
                    <a:pt x="307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3" name="Google Shape;4503;p45"/>
            <p:cNvSpPr/>
            <p:nvPr/>
          </p:nvSpPr>
          <p:spPr>
            <a:xfrm>
              <a:off x="4937160" y="1502999"/>
              <a:ext cx="183138" cy="123200"/>
            </a:xfrm>
            <a:custGeom>
              <a:avLst/>
              <a:gdLst/>
              <a:ahLst/>
              <a:cxnLst/>
              <a:rect l="l" t="t" r="r" b="b"/>
              <a:pathLst>
                <a:path w="6994" h="4705" extrusionOk="0">
                  <a:moveTo>
                    <a:pt x="3492" y="1"/>
                  </a:moveTo>
                  <a:cubicBezTo>
                    <a:pt x="1565" y="1"/>
                    <a:pt x="1" y="1565"/>
                    <a:pt x="1" y="3502"/>
                  </a:cubicBezTo>
                  <a:lnTo>
                    <a:pt x="1" y="4704"/>
                  </a:lnTo>
                  <a:lnTo>
                    <a:pt x="6994" y="4704"/>
                  </a:lnTo>
                  <a:lnTo>
                    <a:pt x="6994" y="3502"/>
                  </a:lnTo>
                  <a:cubicBezTo>
                    <a:pt x="6994" y="1565"/>
                    <a:pt x="5429" y="1"/>
                    <a:pt x="349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4" name="Google Shape;4504;p45"/>
            <p:cNvSpPr/>
            <p:nvPr/>
          </p:nvSpPr>
          <p:spPr>
            <a:xfrm>
              <a:off x="4896940" y="1680376"/>
              <a:ext cx="263316" cy="177377"/>
            </a:xfrm>
            <a:custGeom>
              <a:avLst/>
              <a:gdLst/>
              <a:ahLst/>
              <a:cxnLst/>
              <a:rect l="l" t="t" r="r" b="b"/>
              <a:pathLst>
                <a:path w="10056" h="6774" extrusionOk="0">
                  <a:moveTo>
                    <a:pt x="3721" y="0"/>
                  </a:moveTo>
                  <a:lnTo>
                    <a:pt x="3721" y="1355"/>
                  </a:lnTo>
                  <a:cubicBezTo>
                    <a:pt x="3721" y="1717"/>
                    <a:pt x="3483" y="2051"/>
                    <a:pt x="3130" y="2175"/>
                  </a:cubicBezTo>
                  <a:lnTo>
                    <a:pt x="878" y="2967"/>
                  </a:lnTo>
                  <a:cubicBezTo>
                    <a:pt x="354" y="3158"/>
                    <a:pt x="1" y="3654"/>
                    <a:pt x="1" y="4207"/>
                  </a:cubicBezTo>
                  <a:lnTo>
                    <a:pt x="1" y="6115"/>
                  </a:lnTo>
                  <a:cubicBezTo>
                    <a:pt x="1" y="6478"/>
                    <a:pt x="297" y="6774"/>
                    <a:pt x="659" y="6774"/>
                  </a:cubicBezTo>
                  <a:lnTo>
                    <a:pt x="9398" y="6774"/>
                  </a:lnTo>
                  <a:cubicBezTo>
                    <a:pt x="9760" y="6774"/>
                    <a:pt x="10056" y="6478"/>
                    <a:pt x="10056" y="6115"/>
                  </a:cubicBezTo>
                  <a:lnTo>
                    <a:pt x="10056" y="4207"/>
                  </a:lnTo>
                  <a:cubicBezTo>
                    <a:pt x="10056" y="3654"/>
                    <a:pt x="9703" y="3158"/>
                    <a:pt x="9178" y="2967"/>
                  </a:cubicBezTo>
                  <a:lnTo>
                    <a:pt x="6927" y="2175"/>
                  </a:lnTo>
                  <a:cubicBezTo>
                    <a:pt x="6574" y="2051"/>
                    <a:pt x="6345" y="1717"/>
                    <a:pt x="6345" y="1345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5" name="Google Shape;4505;p45"/>
            <p:cNvSpPr/>
            <p:nvPr/>
          </p:nvSpPr>
          <p:spPr>
            <a:xfrm>
              <a:off x="4897202" y="1730834"/>
              <a:ext cx="263055" cy="126919"/>
            </a:xfrm>
            <a:custGeom>
              <a:avLst/>
              <a:gdLst/>
              <a:ahLst/>
              <a:cxnLst/>
              <a:rect l="l" t="t" r="r" b="b"/>
              <a:pathLst>
                <a:path w="10046" h="4847" extrusionOk="0">
                  <a:moveTo>
                    <a:pt x="6554" y="0"/>
                  </a:moveTo>
                  <a:lnTo>
                    <a:pt x="6554" y="372"/>
                  </a:lnTo>
                  <a:cubicBezTo>
                    <a:pt x="6554" y="1269"/>
                    <a:pt x="5820" y="2004"/>
                    <a:pt x="4913" y="2004"/>
                  </a:cubicBezTo>
                  <a:cubicBezTo>
                    <a:pt x="4007" y="2004"/>
                    <a:pt x="3273" y="1269"/>
                    <a:pt x="3273" y="372"/>
                  </a:cubicBezTo>
                  <a:lnTo>
                    <a:pt x="3273" y="182"/>
                  </a:lnTo>
                  <a:cubicBezTo>
                    <a:pt x="3225" y="201"/>
                    <a:pt x="3177" y="229"/>
                    <a:pt x="3129" y="248"/>
                  </a:cubicBezTo>
                  <a:lnTo>
                    <a:pt x="868" y="1040"/>
                  </a:lnTo>
                  <a:cubicBezTo>
                    <a:pt x="344" y="1231"/>
                    <a:pt x="0" y="1727"/>
                    <a:pt x="0" y="2280"/>
                  </a:cubicBezTo>
                  <a:lnTo>
                    <a:pt x="0" y="4188"/>
                  </a:lnTo>
                  <a:cubicBezTo>
                    <a:pt x="0" y="4551"/>
                    <a:pt x="287" y="4847"/>
                    <a:pt x="649" y="4847"/>
                  </a:cubicBezTo>
                  <a:lnTo>
                    <a:pt x="9388" y="4847"/>
                  </a:lnTo>
                  <a:cubicBezTo>
                    <a:pt x="9750" y="4847"/>
                    <a:pt x="10046" y="4551"/>
                    <a:pt x="10046" y="4188"/>
                  </a:cubicBezTo>
                  <a:lnTo>
                    <a:pt x="10046" y="2280"/>
                  </a:lnTo>
                  <a:cubicBezTo>
                    <a:pt x="10046" y="1727"/>
                    <a:pt x="9693" y="1231"/>
                    <a:pt x="9168" y="1040"/>
                  </a:cubicBezTo>
                  <a:lnTo>
                    <a:pt x="6917" y="248"/>
                  </a:lnTo>
                  <a:cubicBezTo>
                    <a:pt x="6774" y="191"/>
                    <a:pt x="6650" y="105"/>
                    <a:pt x="6554" y="0"/>
                  </a:cubicBez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6" name="Google Shape;4506;p45"/>
            <p:cNvSpPr/>
            <p:nvPr/>
          </p:nvSpPr>
          <p:spPr>
            <a:xfrm>
              <a:off x="4953395" y="1730834"/>
              <a:ext cx="150407" cy="81697"/>
            </a:xfrm>
            <a:custGeom>
              <a:avLst/>
              <a:gdLst/>
              <a:ahLst/>
              <a:cxnLst/>
              <a:rect l="l" t="t" r="r" b="b"/>
              <a:pathLst>
                <a:path w="5744" h="3120" extrusionOk="0">
                  <a:moveTo>
                    <a:pt x="4399" y="0"/>
                  </a:moveTo>
                  <a:lnTo>
                    <a:pt x="4399" y="363"/>
                  </a:lnTo>
                  <a:cubicBezTo>
                    <a:pt x="4399" y="1269"/>
                    <a:pt x="3664" y="2004"/>
                    <a:pt x="2758" y="2004"/>
                  </a:cubicBezTo>
                  <a:cubicBezTo>
                    <a:pt x="1861" y="2004"/>
                    <a:pt x="1127" y="1269"/>
                    <a:pt x="1127" y="363"/>
                  </a:cubicBezTo>
                  <a:lnTo>
                    <a:pt x="1127" y="172"/>
                  </a:lnTo>
                  <a:cubicBezTo>
                    <a:pt x="1079" y="201"/>
                    <a:pt x="1031" y="229"/>
                    <a:pt x="974" y="248"/>
                  </a:cubicBezTo>
                  <a:lnTo>
                    <a:pt x="1" y="592"/>
                  </a:lnTo>
                  <a:cubicBezTo>
                    <a:pt x="10" y="1183"/>
                    <a:pt x="125" y="1765"/>
                    <a:pt x="354" y="2309"/>
                  </a:cubicBezTo>
                  <a:cubicBezTo>
                    <a:pt x="561" y="2810"/>
                    <a:pt x="1047" y="3119"/>
                    <a:pt x="1567" y="3119"/>
                  </a:cubicBezTo>
                  <a:cubicBezTo>
                    <a:pt x="1671" y="3119"/>
                    <a:pt x="1776" y="3107"/>
                    <a:pt x="1880" y="3082"/>
                  </a:cubicBezTo>
                  <a:lnTo>
                    <a:pt x="2872" y="2834"/>
                  </a:lnTo>
                  <a:lnTo>
                    <a:pt x="3865" y="3082"/>
                  </a:lnTo>
                  <a:cubicBezTo>
                    <a:pt x="3969" y="3107"/>
                    <a:pt x="4074" y="3119"/>
                    <a:pt x="4178" y="3119"/>
                  </a:cubicBezTo>
                  <a:cubicBezTo>
                    <a:pt x="4701" y="3119"/>
                    <a:pt x="5194" y="2810"/>
                    <a:pt x="5400" y="2309"/>
                  </a:cubicBezTo>
                  <a:cubicBezTo>
                    <a:pt x="5620" y="1765"/>
                    <a:pt x="5744" y="1183"/>
                    <a:pt x="5744" y="592"/>
                  </a:cubicBezTo>
                  <a:lnTo>
                    <a:pt x="4761" y="248"/>
                  </a:lnTo>
                  <a:cubicBezTo>
                    <a:pt x="4628" y="191"/>
                    <a:pt x="4504" y="105"/>
                    <a:pt x="43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7" name="Google Shape;4507;p45"/>
            <p:cNvSpPr/>
            <p:nvPr/>
          </p:nvSpPr>
          <p:spPr>
            <a:xfrm>
              <a:off x="4994374" y="1691871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20" y="1002"/>
                    <a:pt x="866" y="1092"/>
                    <a:pt x="1312" y="1092"/>
                  </a:cubicBezTo>
                  <a:cubicBezTo>
                    <a:pt x="1758" y="1092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8" name="Google Shape;4508;p45"/>
            <p:cNvSpPr/>
            <p:nvPr/>
          </p:nvSpPr>
          <p:spPr>
            <a:xfrm>
              <a:off x="4936427" y="1559846"/>
              <a:ext cx="184630" cy="149019"/>
            </a:xfrm>
            <a:custGeom>
              <a:avLst/>
              <a:gdLst/>
              <a:ahLst/>
              <a:cxnLst/>
              <a:rect l="l" t="t" r="r" b="b"/>
              <a:pathLst>
                <a:path w="7051" h="5691" extrusionOk="0">
                  <a:moveTo>
                    <a:pt x="3520" y="0"/>
                  </a:moveTo>
                  <a:cubicBezTo>
                    <a:pt x="3451" y="0"/>
                    <a:pt x="3382" y="34"/>
                    <a:pt x="3339" y="100"/>
                  </a:cubicBezTo>
                  <a:cubicBezTo>
                    <a:pt x="2528" y="1360"/>
                    <a:pt x="1450" y="1789"/>
                    <a:pt x="954" y="1923"/>
                  </a:cubicBezTo>
                  <a:cubicBezTo>
                    <a:pt x="868" y="1951"/>
                    <a:pt x="573" y="1980"/>
                    <a:pt x="573" y="1980"/>
                  </a:cubicBezTo>
                  <a:cubicBezTo>
                    <a:pt x="248" y="1980"/>
                    <a:pt x="0" y="2266"/>
                    <a:pt x="29" y="2590"/>
                  </a:cubicBezTo>
                  <a:cubicBezTo>
                    <a:pt x="66" y="2861"/>
                    <a:pt x="305" y="3077"/>
                    <a:pt x="583" y="3077"/>
                  </a:cubicBezTo>
                  <a:cubicBezTo>
                    <a:pt x="589" y="3077"/>
                    <a:pt x="595" y="3077"/>
                    <a:pt x="601" y="3077"/>
                  </a:cubicBezTo>
                  <a:lnTo>
                    <a:pt x="697" y="3077"/>
                  </a:lnTo>
                  <a:cubicBezTo>
                    <a:pt x="811" y="4556"/>
                    <a:pt x="2042" y="5691"/>
                    <a:pt x="3520" y="5691"/>
                  </a:cubicBezTo>
                  <a:cubicBezTo>
                    <a:pt x="5009" y="5691"/>
                    <a:pt x="6239" y="4556"/>
                    <a:pt x="6354" y="3077"/>
                  </a:cubicBezTo>
                  <a:lnTo>
                    <a:pt x="6440" y="3077"/>
                  </a:lnTo>
                  <a:cubicBezTo>
                    <a:pt x="6446" y="3077"/>
                    <a:pt x="6452" y="3077"/>
                    <a:pt x="6458" y="3077"/>
                  </a:cubicBezTo>
                  <a:cubicBezTo>
                    <a:pt x="6736" y="3077"/>
                    <a:pt x="6975" y="2861"/>
                    <a:pt x="7012" y="2590"/>
                  </a:cubicBezTo>
                  <a:cubicBezTo>
                    <a:pt x="7050" y="2266"/>
                    <a:pt x="6793" y="1980"/>
                    <a:pt x="6468" y="1980"/>
                  </a:cubicBezTo>
                  <a:cubicBezTo>
                    <a:pt x="6468" y="1980"/>
                    <a:pt x="6182" y="1951"/>
                    <a:pt x="6087" y="1923"/>
                  </a:cubicBezTo>
                  <a:cubicBezTo>
                    <a:pt x="5591" y="1789"/>
                    <a:pt x="4522" y="1360"/>
                    <a:pt x="3702" y="100"/>
                  </a:cubicBezTo>
                  <a:cubicBezTo>
                    <a:pt x="3659" y="34"/>
                    <a:pt x="3590" y="0"/>
                    <a:pt x="352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9" name="Google Shape;4509;p45"/>
            <p:cNvSpPr/>
            <p:nvPr/>
          </p:nvSpPr>
          <p:spPr>
            <a:xfrm>
              <a:off x="4936427" y="1560082"/>
              <a:ext cx="169391" cy="149019"/>
            </a:xfrm>
            <a:custGeom>
              <a:avLst/>
              <a:gdLst/>
              <a:ahLst/>
              <a:cxnLst/>
              <a:rect l="l" t="t" r="r" b="b"/>
              <a:pathLst>
                <a:path w="6469" h="5691" extrusionOk="0">
                  <a:moveTo>
                    <a:pt x="3520" y="1"/>
                  </a:moveTo>
                  <a:cubicBezTo>
                    <a:pt x="3451" y="1"/>
                    <a:pt x="3382" y="34"/>
                    <a:pt x="3339" y="101"/>
                  </a:cubicBezTo>
                  <a:cubicBezTo>
                    <a:pt x="2900" y="778"/>
                    <a:pt x="2280" y="1332"/>
                    <a:pt x="1555" y="1685"/>
                  </a:cubicBezTo>
                  <a:cubicBezTo>
                    <a:pt x="1364" y="1780"/>
                    <a:pt x="1164" y="1856"/>
                    <a:pt x="954" y="1914"/>
                  </a:cubicBezTo>
                  <a:cubicBezTo>
                    <a:pt x="868" y="1942"/>
                    <a:pt x="573" y="1971"/>
                    <a:pt x="573" y="1971"/>
                  </a:cubicBezTo>
                  <a:cubicBezTo>
                    <a:pt x="248" y="1971"/>
                    <a:pt x="0" y="2257"/>
                    <a:pt x="29" y="2581"/>
                  </a:cubicBezTo>
                  <a:cubicBezTo>
                    <a:pt x="66" y="2852"/>
                    <a:pt x="305" y="3068"/>
                    <a:pt x="592" y="3068"/>
                  </a:cubicBezTo>
                  <a:cubicBezTo>
                    <a:pt x="598" y="3068"/>
                    <a:pt x="604" y="3068"/>
                    <a:pt x="611" y="3068"/>
                  </a:cubicBezTo>
                  <a:lnTo>
                    <a:pt x="697" y="3068"/>
                  </a:lnTo>
                  <a:cubicBezTo>
                    <a:pt x="800" y="4563"/>
                    <a:pt x="2055" y="5690"/>
                    <a:pt x="3503" y="5690"/>
                  </a:cubicBezTo>
                  <a:cubicBezTo>
                    <a:pt x="3654" y="5690"/>
                    <a:pt x="3806" y="5678"/>
                    <a:pt x="3959" y="5653"/>
                  </a:cubicBezTo>
                  <a:cubicBezTo>
                    <a:pt x="2709" y="5453"/>
                    <a:pt x="1736" y="4451"/>
                    <a:pt x="1574" y="3192"/>
                  </a:cubicBezTo>
                  <a:cubicBezTo>
                    <a:pt x="1555" y="3011"/>
                    <a:pt x="1555" y="2820"/>
                    <a:pt x="1574" y="2629"/>
                  </a:cubicBezTo>
                  <a:cubicBezTo>
                    <a:pt x="1593" y="2476"/>
                    <a:pt x="1641" y="2333"/>
                    <a:pt x="1727" y="2200"/>
                  </a:cubicBezTo>
                  <a:cubicBezTo>
                    <a:pt x="1803" y="2095"/>
                    <a:pt x="1908" y="1999"/>
                    <a:pt x="2023" y="1933"/>
                  </a:cubicBezTo>
                  <a:cubicBezTo>
                    <a:pt x="2614" y="1599"/>
                    <a:pt x="3120" y="1141"/>
                    <a:pt x="3511" y="597"/>
                  </a:cubicBezTo>
                  <a:cubicBezTo>
                    <a:pt x="3969" y="1227"/>
                    <a:pt x="4579" y="1732"/>
                    <a:pt x="5276" y="2076"/>
                  </a:cubicBezTo>
                  <a:cubicBezTo>
                    <a:pt x="5439" y="2151"/>
                    <a:pt x="5612" y="2189"/>
                    <a:pt x="5784" y="2189"/>
                  </a:cubicBezTo>
                  <a:cubicBezTo>
                    <a:pt x="6024" y="2189"/>
                    <a:pt x="6262" y="2115"/>
                    <a:pt x="6468" y="1971"/>
                  </a:cubicBezTo>
                  <a:cubicBezTo>
                    <a:pt x="6468" y="1971"/>
                    <a:pt x="6182" y="1942"/>
                    <a:pt x="6087" y="1914"/>
                  </a:cubicBezTo>
                  <a:cubicBezTo>
                    <a:pt x="5591" y="1780"/>
                    <a:pt x="4522" y="1351"/>
                    <a:pt x="3702" y="101"/>
                  </a:cubicBezTo>
                  <a:cubicBezTo>
                    <a:pt x="3659" y="34"/>
                    <a:pt x="3590" y="1"/>
                    <a:pt x="352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0" name="Google Shape;4510;p45"/>
            <p:cNvSpPr/>
            <p:nvPr/>
          </p:nvSpPr>
          <p:spPr>
            <a:xfrm>
              <a:off x="4988614" y="161229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1" name="Google Shape;4511;p45"/>
            <p:cNvSpPr/>
            <p:nvPr/>
          </p:nvSpPr>
          <p:spPr>
            <a:xfrm>
              <a:off x="5057323" y="161229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2" name="Google Shape;4512;p45"/>
            <p:cNvSpPr/>
            <p:nvPr/>
          </p:nvSpPr>
          <p:spPr>
            <a:xfrm>
              <a:off x="5003382" y="1652174"/>
              <a:ext cx="50694" cy="17282"/>
            </a:xfrm>
            <a:custGeom>
              <a:avLst/>
              <a:gdLst/>
              <a:ahLst/>
              <a:cxnLst/>
              <a:rect l="l" t="t" r="r" b="b"/>
              <a:pathLst>
                <a:path w="1936" h="660" extrusionOk="0">
                  <a:moveTo>
                    <a:pt x="315" y="1"/>
                  </a:moveTo>
                  <a:cubicBezTo>
                    <a:pt x="144" y="1"/>
                    <a:pt x="0" y="219"/>
                    <a:pt x="162" y="381"/>
                  </a:cubicBezTo>
                  <a:cubicBezTo>
                    <a:pt x="364" y="557"/>
                    <a:pt x="623" y="660"/>
                    <a:pt x="894" y="660"/>
                  </a:cubicBezTo>
                  <a:cubicBezTo>
                    <a:pt x="917" y="660"/>
                    <a:pt x="940" y="659"/>
                    <a:pt x="963" y="658"/>
                  </a:cubicBezTo>
                  <a:cubicBezTo>
                    <a:pt x="986" y="659"/>
                    <a:pt x="1009" y="660"/>
                    <a:pt x="1032" y="660"/>
                  </a:cubicBezTo>
                  <a:cubicBezTo>
                    <a:pt x="1303" y="660"/>
                    <a:pt x="1563" y="557"/>
                    <a:pt x="1774" y="381"/>
                  </a:cubicBezTo>
                  <a:cubicBezTo>
                    <a:pt x="1936" y="219"/>
                    <a:pt x="1792" y="1"/>
                    <a:pt x="1621" y="1"/>
                  </a:cubicBezTo>
                  <a:cubicBezTo>
                    <a:pt x="1570" y="1"/>
                    <a:pt x="1517" y="20"/>
                    <a:pt x="1469" y="66"/>
                  </a:cubicBezTo>
                  <a:cubicBezTo>
                    <a:pt x="1316" y="171"/>
                    <a:pt x="1140" y="223"/>
                    <a:pt x="965" y="223"/>
                  </a:cubicBezTo>
                  <a:cubicBezTo>
                    <a:pt x="789" y="223"/>
                    <a:pt x="615" y="171"/>
                    <a:pt x="467" y="66"/>
                  </a:cubicBezTo>
                  <a:cubicBezTo>
                    <a:pt x="419" y="20"/>
                    <a:pt x="366" y="1"/>
                    <a:pt x="31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3" name="Google Shape;4513;p45"/>
            <p:cNvSpPr/>
            <p:nvPr/>
          </p:nvSpPr>
          <p:spPr>
            <a:xfrm>
              <a:off x="5040093" y="1504255"/>
              <a:ext cx="79943" cy="90469"/>
            </a:xfrm>
            <a:custGeom>
              <a:avLst/>
              <a:gdLst/>
              <a:ahLst/>
              <a:cxnLst/>
              <a:rect l="l" t="t" r="r" b="b"/>
              <a:pathLst>
                <a:path w="3053" h="3455" extrusionOk="0">
                  <a:moveTo>
                    <a:pt x="77" y="1"/>
                  </a:moveTo>
                  <a:cubicBezTo>
                    <a:pt x="29" y="201"/>
                    <a:pt x="0" y="401"/>
                    <a:pt x="0" y="611"/>
                  </a:cubicBezTo>
                  <a:cubicBezTo>
                    <a:pt x="0" y="2176"/>
                    <a:pt x="1269" y="3454"/>
                    <a:pt x="2843" y="3454"/>
                  </a:cubicBezTo>
                  <a:cubicBezTo>
                    <a:pt x="2910" y="3454"/>
                    <a:pt x="2986" y="3454"/>
                    <a:pt x="3053" y="3445"/>
                  </a:cubicBezTo>
                  <a:cubicBezTo>
                    <a:pt x="3053" y="1708"/>
                    <a:pt x="1784" y="249"/>
                    <a:pt x="7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4" name="Google Shape;4514;p45"/>
            <p:cNvSpPr/>
            <p:nvPr/>
          </p:nvSpPr>
          <p:spPr>
            <a:xfrm>
              <a:off x="5020114" y="1789043"/>
              <a:ext cx="17256" cy="57214"/>
            </a:xfrm>
            <a:custGeom>
              <a:avLst/>
              <a:gdLst/>
              <a:ahLst/>
              <a:cxnLst/>
              <a:rect l="l" t="t" r="r" b="b"/>
              <a:pathLst>
                <a:path w="659" h="2185" extrusionOk="0">
                  <a:moveTo>
                    <a:pt x="0" y="0"/>
                  </a:moveTo>
                  <a:lnTo>
                    <a:pt x="0" y="1965"/>
                  </a:lnTo>
                  <a:cubicBezTo>
                    <a:pt x="0" y="2089"/>
                    <a:pt x="95" y="2185"/>
                    <a:pt x="219" y="2185"/>
                  </a:cubicBezTo>
                  <a:lnTo>
                    <a:pt x="439" y="2185"/>
                  </a:lnTo>
                  <a:cubicBezTo>
                    <a:pt x="553" y="2185"/>
                    <a:pt x="649" y="2089"/>
                    <a:pt x="658" y="1975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5" name="Google Shape;4515;p45"/>
            <p:cNvSpPr/>
            <p:nvPr/>
          </p:nvSpPr>
          <p:spPr>
            <a:xfrm>
              <a:off x="4899689" y="1767546"/>
              <a:ext cx="48992" cy="90207"/>
            </a:xfrm>
            <a:custGeom>
              <a:avLst/>
              <a:gdLst/>
              <a:ahLst/>
              <a:cxnLst/>
              <a:rect l="l" t="t" r="r" b="b"/>
              <a:pathLst>
                <a:path w="1871" h="3445" extrusionOk="0">
                  <a:moveTo>
                    <a:pt x="239" y="1"/>
                  </a:moveTo>
                  <a:cubicBezTo>
                    <a:pt x="134" y="115"/>
                    <a:pt x="58" y="239"/>
                    <a:pt x="1" y="373"/>
                  </a:cubicBezTo>
                  <a:lnTo>
                    <a:pt x="1193" y="1394"/>
                  </a:lnTo>
                  <a:cubicBezTo>
                    <a:pt x="1336" y="1518"/>
                    <a:pt x="1422" y="1699"/>
                    <a:pt x="1422" y="1890"/>
                  </a:cubicBezTo>
                  <a:lnTo>
                    <a:pt x="1422" y="3445"/>
                  </a:lnTo>
                  <a:lnTo>
                    <a:pt x="1871" y="3445"/>
                  </a:lnTo>
                  <a:lnTo>
                    <a:pt x="1871" y="1899"/>
                  </a:lnTo>
                  <a:cubicBezTo>
                    <a:pt x="1871" y="1575"/>
                    <a:pt x="1727" y="1270"/>
                    <a:pt x="1479" y="106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6" name="Google Shape;4516;p45"/>
            <p:cNvSpPr/>
            <p:nvPr/>
          </p:nvSpPr>
          <p:spPr>
            <a:xfrm>
              <a:off x="5108777" y="1767546"/>
              <a:ext cx="48992" cy="90207"/>
            </a:xfrm>
            <a:custGeom>
              <a:avLst/>
              <a:gdLst/>
              <a:ahLst/>
              <a:cxnLst/>
              <a:rect l="l" t="t" r="r" b="b"/>
              <a:pathLst>
                <a:path w="1871" h="3445" extrusionOk="0">
                  <a:moveTo>
                    <a:pt x="1632" y="1"/>
                  </a:moveTo>
                  <a:lnTo>
                    <a:pt x="382" y="1060"/>
                  </a:lnTo>
                  <a:cubicBezTo>
                    <a:pt x="134" y="1270"/>
                    <a:pt x="1" y="1575"/>
                    <a:pt x="1" y="1899"/>
                  </a:cubicBezTo>
                  <a:lnTo>
                    <a:pt x="1" y="3445"/>
                  </a:lnTo>
                  <a:lnTo>
                    <a:pt x="440" y="3445"/>
                  </a:lnTo>
                  <a:lnTo>
                    <a:pt x="440" y="1890"/>
                  </a:lnTo>
                  <a:cubicBezTo>
                    <a:pt x="440" y="1699"/>
                    <a:pt x="525" y="1518"/>
                    <a:pt x="678" y="1394"/>
                  </a:cubicBezTo>
                  <a:lnTo>
                    <a:pt x="1871" y="373"/>
                  </a:lnTo>
                  <a:cubicBezTo>
                    <a:pt x="1813" y="239"/>
                    <a:pt x="1727" y="115"/>
                    <a:pt x="163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7" name="Google Shape;4517;p45"/>
            <p:cNvSpPr/>
            <p:nvPr/>
          </p:nvSpPr>
          <p:spPr>
            <a:xfrm>
              <a:off x="5020114" y="1789043"/>
              <a:ext cx="17256" cy="17989"/>
            </a:xfrm>
            <a:custGeom>
              <a:avLst/>
              <a:gdLst/>
              <a:ahLst/>
              <a:cxnLst/>
              <a:rect l="l" t="t" r="r" b="b"/>
              <a:pathLst>
                <a:path w="659" h="687" extrusionOk="0">
                  <a:moveTo>
                    <a:pt x="0" y="0"/>
                  </a:moveTo>
                  <a:lnTo>
                    <a:pt x="0" y="687"/>
                  </a:lnTo>
                  <a:lnTo>
                    <a:pt x="324" y="611"/>
                  </a:lnTo>
                  <a:lnTo>
                    <a:pt x="658" y="687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8" name="Google Shape;4518;p45"/>
            <p:cNvSpPr/>
            <p:nvPr/>
          </p:nvSpPr>
          <p:spPr>
            <a:xfrm>
              <a:off x="4963895" y="1720334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4" y="1"/>
                  </a:moveTo>
                  <a:lnTo>
                    <a:pt x="344" y="287"/>
                  </a:lnTo>
                  <a:cubicBezTo>
                    <a:pt x="172" y="344"/>
                    <a:pt x="58" y="497"/>
                    <a:pt x="48" y="678"/>
                  </a:cubicBezTo>
                  <a:cubicBezTo>
                    <a:pt x="1" y="1317"/>
                    <a:pt x="115" y="1956"/>
                    <a:pt x="353" y="2548"/>
                  </a:cubicBezTo>
                  <a:cubicBezTo>
                    <a:pt x="496" y="2873"/>
                    <a:pt x="817" y="3080"/>
                    <a:pt x="1163" y="3080"/>
                  </a:cubicBezTo>
                  <a:cubicBezTo>
                    <a:pt x="1233" y="3080"/>
                    <a:pt x="1304" y="3071"/>
                    <a:pt x="1374" y="3053"/>
                  </a:cubicBezTo>
                  <a:lnTo>
                    <a:pt x="2471" y="2786"/>
                  </a:lnTo>
                  <a:lnTo>
                    <a:pt x="3578" y="3053"/>
                  </a:lnTo>
                  <a:cubicBezTo>
                    <a:pt x="3649" y="3071"/>
                    <a:pt x="3720" y="3080"/>
                    <a:pt x="3790" y="3080"/>
                  </a:cubicBezTo>
                  <a:cubicBezTo>
                    <a:pt x="4135" y="3080"/>
                    <a:pt x="4456" y="2873"/>
                    <a:pt x="4599" y="2548"/>
                  </a:cubicBezTo>
                  <a:cubicBezTo>
                    <a:pt x="4837" y="1956"/>
                    <a:pt x="4942" y="1317"/>
                    <a:pt x="4904" y="678"/>
                  </a:cubicBezTo>
                  <a:cubicBezTo>
                    <a:pt x="4895" y="497"/>
                    <a:pt x="4780" y="344"/>
                    <a:pt x="4608" y="287"/>
                  </a:cubicBezTo>
                  <a:lnTo>
                    <a:pt x="3788" y="1"/>
                  </a:lnTo>
                  <a:lnTo>
                    <a:pt x="3788" y="659"/>
                  </a:lnTo>
                  <a:cubicBezTo>
                    <a:pt x="3788" y="1384"/>
                    <a:pt x="3206" y="1966"/>
                    <a:pt x="2481" y="1966"/>
                  </a:cubicBezTo>
                  <a:cubicBezTo>
                    <a:pt x="1756" y="1966"/>
                    <a:pt x="1164" y="1384"/>
                    <a:pt x="1164" y="659"/>
                  </a:cubicBezTo>
                  <a:lnTo>
                    <a:pt x="1164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9" name="Google Shape;4519;p45"/>
            <p:cNvSpPr/>
            <p:nvPr/>
          </p:nvSpPr>
          <p:spPr>
            <a:xfrm>
              <a:off x="5063058" y="1720334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0"/>
                  </a:moveTo>
                  <a:lnTo>
                    <a:pt x="1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0" name="Google Shape;4520;p45"/>
            <p:cNvSpPr/>
            <p:nvPr/>
          </p:nvSpPr>
          <p:spPr>
            <a:xfrm>
              <a:off x="4994374" y="1720334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1" name="Google Shape;4521;p45"/>
            <p:cNvSpPr/>
            <p:nvPr/>
          </p:nvSpPr>
          <p:spPr>
            <a:xfrm>
              <a:off x="4982879" y="1720334"/>
              <a:ext cx="91464" cy="62975"/>
            </a:xfrm>
            <a:custGeom>
              <a:avLst/>
              <a:gdLst/>
              <a:ahLst/>
              <a:cxnLst/>
              <a:rect l="l" t="t" r="r" b="b"/>
              <a:pathLst>
                <a:path w="3493" h="2405" extrusionOk="0">
                  <a:moveTo>
                    <a:pt x="3063" y="1"/>
                  </a:moveTo>
                  <a:lnTo>
                    <a:pt x="3063" y="659"/>
                  </a:lnTo>
                  <a:cubicBezTo>
                    <a:pt x="3063" y="1384"/>
                    <a:pt x="2471" y="1966"/>
                    <a:pt x="1746" y="1966"/>
                  </a:cubicBezTo>
                  <a:cubicBezTo>
                    <a:pt x="1021" y="1966"/>
                    <a:pt x="439" y="1384"/>
                    <a:pt x="439" y="659"/>
                  </a:cubicBezTo>
                  <a:lnTo>
                    <a:pt x="439" y="10"/>
                  </a:lnTo>
                  <a:lnTo>
                    <a:pt x="1" y="153"/>
                  </a:lnTo>
                  <a:lnTo>
                    <a:pt x="1" y="659"/>
                  </a:lnTo>
                  <a:cubicBezTo>
                    <a:pt x="1" y="1622"/>
                    <a:pt x="783" y="2405"/>
                    <a:pt x="1746" y="2405"/>
                  </a:cubicBezTo>
                  <a:cubicBezTo>
                    <a:pt x="2710" y="2405"/>
                    <a:pt x="3492" y="1622"/>
                    <a:pt x="3492" y="659"/>
                  </a:cubicBezTo>
                  <a:lnTo>
                    <a:pt x="3492" y="153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2" name="Google Shape;4522;p45"/>
          <p:cNvGrpSpPr/>
          <p:nvPr/>
        </p:nvGrpSpPr>
        <p:grpSpPr>
          <a:xfrm>
            <a:off x="8592368" y="5680222"/>
            <a:ext cx="393842" cy="508859"/>
            <a:chOff x="6255392" y="4268082"/>
            <a:chExt cx="274550" cy="354729"/>
          </a:xfrm>
        </p:grpSpPr>
        <p:sp>
          <p:nvSpPr>
            <p:cNvPr id="4523" name="Google Shape;4523;p45"/>
            <p:cNvSpPr/>
            <p:nvPr/>
          </p:nvSpPr>
          <p:spPr>
            <a:xfrm>
              <a:off x="6286342" y="4268082"/>
              <a:ext cx="213120" cy="206102"/>
            </a:xfrm>
            <a:custGeom>
              <a:avLst/>
              <a:gdLst/>
              <a:ahLst/>
              <a:cxnLst/>
              <a:rect l="l" t="t" r="r" b="b"/>
              <a:pathLst>
                <a:path w="8139" h="7871" extrusionOk="0">
                  <a:moveTo>
                    <a:pt x="4065" y="0"/>
                  </a:moveTo>
                  <a:cubicBezTo>
                    <a:pt x="2014" y="0"/>
                    <a:pt x="354" y="1670"/>
                    <a:pt x="354" y="3721"/>
                  </a:cubicBezTo>
                  <a:lnTo>
                    <a:pt x="354" y="4808"/>
                  </a:lnTo>
                  <a:cubicBezTo>
                    <a:pt x="354" y="5543"/>
                    <a:pt x="211" y="6010"/>
                    <a:pt x="87" y="6277"/>
                  </a:cubicBezTo>
                  <a:cubicBezTo>
                    <a:pt x="1" y="6468"/>
                    <a:pt x="49" y="6688"/>
                    <a:pt x="220" y="6812"/>
                  </a:cubicBezTo>
                  <a:cubicBezTo>
                    <a:pt x="640" y="7136"/>
                    <a:pt x="2100" y="7871"/>
                    <a:pt x="4065" y="7871"/>
                  </a:cubicBezTo>
                  <a:cubicBezTo>
                    <a:pt x="6040" y="7871"/>
                    <a:pt x="7490" y="7136"/>
                    <a:pt x="7919" y="6812"/>
                  </a:cubicBezTo>
                  <a:cubicBezTo>
                    <a:pt x="8081" y="6688"/>
                    <a:pt x="8139" y="6468"/>
                    <a:pt x="8053" y="6277"/>
                  </a:cubicBezTo>
                  <a:cubicBezTo>
                    <a:pt x="7938" y="6010"/>
                    <a:pt x="7786" y="5543"/>
                    <a:pt x="7786" y="4808"/>
                  </a:cubicBezTo>
                  <a:lnTo>
                    <a:pt x="7786" y="3721"/>
                  </a:lnTo>
                  <a:cubicBezTo>
                    <a:pt x="7786" y="1670"/>
                    <a:pt x="6116" y="0"/>
                    <a:pt x="4065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4" name="Google Shape;4524;p45"/>
            <p:cNvSpPr/>
            <p:nvPr/>
          </p:nvSpPr>
          <p:spPr>
            <a:xfrm>
              <a:off x="6352800" y="4451168"/>
              <a:ext cx="80205" cy="68736"/>
            </a:xfrm>
            <a:custGeom>
              <a:avLst/>
              <a:gdLst/>
              <a:ahLst/>
              <a:cxnLst/>
              <a:rect l="l" t="t" r="r" b="b"/>
              <a:pathLst>
                <a:path w="3063" h="2625" extrusionOk="0">
                  <a:moveTo>
                    <a:pt x="1" y="1"/>
                  </a:moveTo>
                  <a:lnTo>
                    <a:pt x="1" y="2624"/>
                  </a:lnTo>
                  <a:lnTo>
                    <a:pt x="3063" y="2624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5" name="Google Shape;4525;p45"/>
            <p:cNvSpPr/>
            <p:nvPr/>
          </p:nvSpPr>
          <p:spPr>
            <a:xfrm>
              <a:off x="6352800" y="4451168"/>
              <a:ext cx="80205" cy="34381"/>
            </a:xfrm>
            <a:custGeom>
              <a:avLst/>
              <a:gdLst/>
              <a:ahLst/>
              <a:cxnLst/>
              <a:rect l="l" t="t" r="r" b="b"/>
              <a:pathLst>
                <a:path w="3063" h="1313" extrusionOk="0">
                  <a:moveTo>
                    <a:pt x="1" y="1"/>
                  </a:moveTo>
                  <a:lnTo>
                    <a:pt x="1" y="926"/>
                  </a:lnTo>
                  <a:cubicBezTo>
                    <a:pt x="478" y="1184"/>
                    <a:pt x="1005" y="1313"/>
                    <a:pt x="1532" y="1313"/>
                  </a:cubicBezTo>
                  <a:cubicBezTo>
                    <a:pt x="2059" y="1313"/>
                    <a:pt x="2586" y="1184"/>
                    <a:pt x="3063" y="926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6" name="Google Shape;4526;p45"/>
            <p:cNvSpPr/>
            <p:nvPr/>
          </p:nvSpPr>
          <p:spPr>
            <a:xfrm>
              <a:off x="6296842" y="4307464"/>
              <a:ext cx="192381" cy="166458"/>
            </a:xfrm>
            <a:custGeom>
              <a:avLst/>
              <a:gdLst/>
              <a:ahLst/>
              <a:cxnLst/>
              <a:rect l="l" t="t" r="r" b="b"/>
              <a:pathLst>
                <a:path w="7347" h="6357" extrusionOk="0">
                  <a:moveTo>
                    <a:pt x="2397" y="0"/>
                  </a:moveTo>
                  <a:cubicBezTo>
                    <a:pt x="2313" y="0"/>
                    <a:pt x="2229" y="26"/>
                    <a:pt x="2157" y="80"/>
                  </a:cubicBezTo>
                  <a:cubicBezTo>
                    <a:pt x="1432" y="585"/>
                    <a:pt x="1021" y="1425"/>
                    <a:pt x="1050" y="2303"/>
                  </a:cubicBezTo>
                  <a:cubicBezTo>
                    <a:pt x="1060" y="2493"/>
                    <a:pt x="917" y="2646"/>
                    <a:pt x="726" y="2646"/>
                  </a:cubicBezTo>
                  <a:cubicBezTo>
                    <a:pt x="1" y="2646"/>
                    <a:pt x="1" y="3743"/>
                    <a:pt x="726" y="3743"/>
                  </a:cubicBezTo>
                  <a:lnTo>
                    <a:pt x="850" y="3743"/>
                  </a:lnTo>
                  <a:cubicBezTo>
                    <a:pt x="955" y="5222"/>
                    <a:pt x="2195" y="6357"/>
                    <a:pt x="3674" y="6357"/>
                  </a:cubicBezTo>
                  <a:cubicBezTo>
                    <a:pt x="5152" y="6357"/>
                    <a:pt x="6392" y="5222"/>
                    <a:pt x="6507" y="3743"/>
                  </a:cubicBezTo>
                  <a:lnTo>
                    <a:pt x="6621" y="3743"/>
                  </a:lnTo>
                  <a:cubicBezTo>
                    <a:pt x="7346" y="3743"/>
                    <a:pt x="7346" y="2646"/>
                    <a:pt x="6621" y="2646"/>
                  </a:cubicBezTo>
                  <a:cubicBezTo>
                    <a:pt x="6431" y="2646"/>
                    <a:pt x="6278" y="2493"/>
                    <a:pt x="6287" y="2303"/>
                  </a:cubicBezTo>
                  <a:cubicBezTo>
                    <a:pt x="6316" y="1425"/>
                    <a:pt x="5906" y="585"/>
                    <a:pt x="5190" y="80"/>
                  </a:cubicBezTo>
                  <a:cubicBezTo>
                    <a:pt x="5115" y="26"/>
                    <a:pt x="5028" y="0"/>
                    <a:pt x="4943" y="0"/>
                  </a:cubicBezTo>
                  <a:cubicBezTo>
                    <a:pt x="4802" y="0"/>
                    <a:pt x="4663" y="69"/>
                    <a:pt x="4580" y="194"/>
                  </a:cubicBezTo>
                  <a:cubicBezTo>
                    <a:pt x="4365" y="519"/>
                    <a:pt x="4017" y="681"/>
                    <a:pt x="3669" y="681"/>
                  </a:cubicBezTo>
                  <a:cubicBezTo>
                    <a:pt x="3321" y="681"/>
                    <a:pt x="2972" y="519"/>
                    <a:pt x="2758" y="194"/>
                  </a:cubicBezTo>
                  <a:cubicBezTo>
                    <a:pt x="2675" y="69"/>
                    <a:pt x="2536" y="0"/>
                    <a:pt x="2397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7" name="Google Shape;4527;p45"/>
            <p:cNvSpPr/>
            <p:nvPr/>
          </p:nvSpPr>
          <p:spPr>
            <a:xfrm>
              <a:off x="6296607" y="4320033"/>
              <a:ext cx="107935" cy="154125"/>
            </a:xfrm>
            <a:custGeom>
              <a:avLst/>
              <a:gdLst/>
              <a:ahLst/>
              <a:cxnLst/>
              <a:rect l="l" t="t" r="r" b="b"/>
              <a:pathLst>
                <a:path w="4122" h="5886" extrusionOk="0">
                  <a:moveTo>
                    <a:pt x="1708" y="0"/>
                  </a:moveTo>
                  <a:cubicBezTo>
                    <a:pt x="1269" y="506"/>
                    <a:pt x="1030" y="1155"/>
                    <a:pt x="1059" y="1823"/>
                  </a:cubicBezTo>
                  <a:cubicBezTo>
                    <a:pt x="1069" y="2013"/>
                    <a:pt x="916" y="2166"/>
                    <a:pt x="735" y="2175"/>
                  </a:cubicBezTo>
                  <a:cubicBezTo>
                    <a:pt x="0" y="2175"/>
                    <a:pt x="0" y="3263"/>
                    <a:pt x="735" y="3263"/>
                  </a:cubicBezTo>
                  <a:lnTo>
                    <a:pt x="849" y="3263"/>
                  </a:lnTo>
                  <a:cubicBezTo>
                    <a:pt x="953" y="4758"/>
                    <a:pt x="2208" y="5886"/>
                    <a:pt x="3663" y="5886"/>
                  </a:cubicBezTo>
                  <a:cubicBezTo>
                    <a:pt x="3814" y="5886"/>
                    <a:pt x="3967" y="5873"/>
                    <a:pt x="4121" y="5848"/>
                  </a:cubicBezTo>
                  <a:cubicBezTo>
                    <a:pt x="2729" y="5638"/>
                    <a:pt x="1708" y="4446"/>
                    <a:pt x="1708" y="3044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8" name="Google Shape;4528;p45"/>
            <p:cNvSpPr/>
            <p:nvPr/>
          </p:nvSpPr>
          <p:spPr>
            <a:xfrm>
              <a:off x="6352800" y="437685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9" name="Google Shape;4529;p45"/>
            <p:cNvSpPr/>
            <p:nvPr/>
          </p:nvSpPr>
          <p:spPr>
            <a:xfrm>
              <a:off x="6421509" y="4376855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0" name="Google Shape;4530;p45"/>
            <p:cNvSpPr/>
            <p:nvPr/>
          </p:nvSpPr>
          <p:spPr>
            <a:xfrm>
              <a:off x="6345311" y="435975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0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1" name="Google Shape;4531;p45"/>
            <p:cNvSpPr/>
            <p:nvPr/>
          </p:nvSpPr>
          <p:spPr>
            <a:xfrm>
              <a:off x="6413758" y="435975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735" y="439"/>
                  </a:lnTo>
                  <a:cubicBezTo>
                    <a:pt x="1021" y="430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2" name="Google Shape;4532;p45"/>
            <p:cNvSpPr/>
            <p:nvPr/>
          </p:nvSpPr>
          <p:spPr>
            <a:xfrm>
              <a:off x="6255392" y="4508382"/>
              <a:ext cx="274550" cy="114428"/>
            </a:xfrm>
            <a:custGeom>
              <a:avLst/>
              <a:gdLst/>
              <a:ahLst/>
              <a:cxnLst/>
              <a:rect l="l" t="t" r="r" b="b"/>
              <a:pathLst>
                <a:path w="10485" h="4370" extrusionOk="0">
                  <a:moveTo>
                    <a:pt x="2843" y="0"/>
                  </a:moveTo>
                  <a:lnTo>
                    <a:pt x="1231" y="497"/>
                  </a:lnTo>
                  <a:cubicBezTo>
                    <a:pt x="506" y="726"/>
                    <a:pt x="0" y="1393"/>
                    <a:pt x="0" y="2166"/>
                  </a:cubicBezTo>
                  <a:lnTo>
                    <a:pt x="0" y="3711"/>
                  </a:lnTo>
                  <a:cubicBezTo>
                    <a:pt x="0" y="4074"/>
                    <a:pt x="296" y="4370"/>
                    <a:pt x="658" y="4370"/>
                  </a:cubicBezTo>
                  <a:lnTo>
                    <a:pt x="9836" y="4370"/>
                  </a:lnTo>
                  <a:cubicBezTo>
                    <a:pt x="10198" y="4370"/>
                    <a:pt x="10484" y="4074"/>
                    <a:pt x="10484" y="3711"/>
                  </a:cubicBezTo>
                  <a:lnTo>
                    <a:pt x="10484" y="2166"/>
                  </a:lnTo>
                  <a:cubicBezTo>
                    <a:pt x="10484" y="1393"/>
                    <a:pt x="9988" y="716"/>
                    <a:pt x="9254" y="497"/>
                  </a:cubicBezTo>
                  <a:lnTo>
                    <a:pt x="7651" y="0"/>
                  </a:lnTo>
                  <a:lnTo>
                    <a:pt x="5247" y="220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3" name="Google Shape;4533;p45"/>
            <p:cNvSpPr/>
            <p:nvPr/>
          </p:nvSpPr>
          <p:spPr>
            <a:xfrm>
              <a:off x="6376785" y="4456667"/>
              <a:ext cx="32260" cy="28751"/>
            </a:xfrm>
            <a:custGeom>
              <a:avLst/>
              <a:gdLst/>
              <a:ahLst/>
              <a:cxnLst/>
              <a:rect l="l" t="t" r="r" b="b"/>
              <a:pathLst>
                <a:path w="1232" h="1098" extrusionOk="0">
                  <a:moveTo>
                    <a:pt x="182" y="1"/>
                  </a:moveTo>
                  <a:cubicBezTo>
                    <a:pt x="77" y="1"/>
                    <a:pt x="0" y="115"/>
                    <a:pt x="48" y="211"/>
                  </a:cubicBezTo>
                  <a:lnTo>
                    <a:pt x="315" y="897"/>
                  </a:lnTo>
                  <a:cubicBezTo>
                    <a:pt x="363" y="1021"/>
                    <a:pt x="487" y="1098"/>
                    <a:pt x="611" y="1098"/>
                  </a:cubicBezTo>
                  <a:cubicBezTo>
                    <a:pt x="745" y="1098"/>
                    <a:pt x="869" y="1021"/>
                    <a:pt x="916" y="897"/>
                  </a:cubicBezTo>
                  <a:lnTo>
                    <a:pt x="1183" y="211"/>
                  </a:lnTo>
                  <a:cubicBezTo>
                    <a:pt x="1231" y="115"/>
                    <a:pt x="1155" y="1"/>
                    <a:pt x="1040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4" name="Google Shape;4534;p45"/>
            <p:cNvSpPr/>
            <p:nvPr/>
          </p:nvSpPr>
          <p:spPr>
            <a:xfrm>
              <a:off x="6370029" y="4422705"/>
              <a:ext cx="45745" cy="16994"/>
            </a:xfrm>
            <a:custGeom>
              <a:avLst/>
              <a:gdLst/>
              <a:ahLst/>
              <a:cxnLst/>
              <a:rect l="l" t="t" r="r" b="b"/>
              <a:pathLst>
                <a:path w="1747" h="649" extrusionOk="0">
                  <a:moveTo>
                    <a:pt x="1" y="0"/>
                  </a:moveTo>
                  <a:lnTo>
                    <a:pt x="1" y="220"/>
                  </a:lnTo>
                  <a:cubicBezTo>
                    <a:pt x="1" y="458"/>
                    <a:pt x="192" y="649"/>
                    <a:pt x="440" y="649"/>
                  </a:cubicBezTo>
                  <a:lnTo>
                    <a:pt x="1308" y="649"/>
                  </a:lnTo>
                  <a:cubicBezTo>
                    <a:pt x="1546" y="649"/>
                    <a:pt x="1747" y="458"/>
                    <a:pt x="1747" y="220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5" name="Google Shape;4535;p45"/>
            <p:cNvSpPr/>
            <p:nvPr/>
          </p:nvSpPr>
          <p:spPr>
            <a:xfrm>
              <a:off x="6352800" y="4416944"/>
              <a:ext cx="79969" cy="28568"/>
            </a:xfrm>
            <a:custGeom>
              <a:avLst/>
              <a:gdLst/>
              <a:ahLst/>
              <a:cxnLst/>
              <a:rect l="l" t="t" r="r" b="b"/>
              <a:pathLst>
                <a:path w="3054" h="1091" extrusionOk="0">
                  <a:moveTo>
                    <a:pt x="659" y="1"/>
                  </a:moveTo>
                  <a:cubicBezTo>
                    <a:pt x="296" y="1"/>
                    <a:pt x="1" y="297"/>
                    <a:pt x="1" y="659"/>
                  </a:cubicBezTo>
                  <a:lnTo>
                    <a:pt x="1" y="869"/>
                  </a:lnTo>
                  <a:cubicBezTo>
                    <a:pt x="1" y="1017"/>
                    <a:pt x="110" y="1091"/>
                    <a:pt x="220" y="1091"/>
                  </a:cubicBezTo>
                  <a:cubicBezTo>
                    <a:pt x="330" y="1091"/>
                    <a:pt x="439" y="1017"/>
                    <a:pt x="439" y="869"/>
                  </a:cubicBezTo>
                  <a:cubicBezTo>
                    <a:pt x="439" y="755"/>
                    <a:pt x="535" y="659"/>
                    <a:pt x="659" y="659"/>
                  </a:cubicBezTo>
                  <a:lnTo>
                    <a:pt x="869" y="659"/>
                  </a:lnTo>
                  <a:cubicBezTo>
                    <a:pt x="1012" y="659"/>
                    <a:pt x="1145" y="611"/>
                    <a:pt x="1260" y="526"/>
                  </a:cubicBezTo>
                  <a:cubicBezTo>
                    <a:pt x="1336" y="468"/>
                    <a:pt x="1432" y="440"/>
                    <a:pt x="1527" y="440"/>
                  </a:cubicBezTo>
                  <a:cubicBezTo>
                    <a:pt x="1622" y="440"/>
                    <a:pt x="1718" y="468"/>
                    <a:pt x="1794" y="526"/>
                  </a:cubicBezTo>
                  <a:cubicBezTo>
                    <a:pt x="1909" y="611"/>
                    <a:pt x="2042" y="659"/>
                    <a:pt x="2185" y="659"/>
                  </a:cubicBezTo>
                  <a:lnTo>
                    <a:pt x="2405" y="659"/>
                  </a:lnTo>
                  <a:cubicBezTo>
                    <a:pt x="2519" y="659"/>
                    <a:pt x="2615" y="755"/>
                    <a:pt x="2615" y="869"/>
                  </a:cubicBezTo>
                  <a:cubicBezTo>
                    <a:pt x="2615" y="1017"/>
                    <a:pt x="2724" y="1091"/>
                    <a:pt x="2834" y="1091"/>
                  </a:cubicBezTo>
                  <a:cubicBezTo>
                    <a:pt x="2944" y="1091"/>
                    <a:pt x="3053" y="1017"/>
                    <a:pt x="3053" y="869"/>
                  </a:cubicBezTo>
                  <a:lnTo>
                    <a:pt x="3053" y="659"/>
                  </a:lnTo>
                  <a:cubicBezTo>
                    <a:pt x="3053" y="297"/>
                    <a:pt x="2767" y="1"/>
                    <a:pt x="240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6" name="Google Shape;4536;p45"/>
            <p:cNvSpPr/>
            <p:nvPr/>
          </p:nvSpPr>
          <p:spPr>
            <a:xfrm>
              <a:off x="6262619" y="4532106"/>
              <a:ext cx="50249" cy="90705"/>
            </a:xfrm>
            <a:custGeom>
              <a:avLst/>
              <a:gdLst/>
              <a:ahLst/>
              <a:cxnLst/>
              <a:rect l="l" t="t" r="r" b="b"/>
              <a:pathLst>
                <a:path w="1919" h="3464" extrusionOk="0">
                  <a:moveTo>
                    <a:pt x="277" y="1"/>
                  </a:moveTo>
                  <a:cubicBezTo>
                    <a:pt x="172" y="96"/>
                    <a:pt x="77" y="211"/>
                    <a:pt x="1" y="335"/>
                  </a:cubicBezTo>
                  <a:lnTo>
                    <a:pt x="1250" y="1413"/>
                  </a:lnTo>
                  <a:cubicBezTo>
                    <a:pt x="1394" y="1537"/>
                    <a:pt x="1479" y="1718"/>
                    <a:pt x="1479" y="1909"/>
                  </a:cubicBezTo>
                  <a:lnTo>
                    <a:pt x="1479" y="3464"/>
                  </a:lnTo>
                  <a:lnTo>
                    <a:pt x="1918" y="3464"/>
                  </a:lnTo>
                  <a:lnTo>
                    <a:pt x="1918" y="1899"/>
                  </a:lnTo>
                  <a:cubicBezTo>
                    <a:pt x="1918" y="1584"/>
                    <a:pt x="1775" y="1279"/>
                    <a:pt x="1537" y="1069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7" name="Google Shape;4537;p45"/>
            <p:cNvSpPr/>
            <p:nvPr/>
          </p:nvSpPr>
          <p:spPr>
            <a:xfrm>
              <a:off x="6472963" y="4532106"/>
              <a:ext cx="49987" cy="90705"/>
            </a:xfrm>
            <a:custGeom>
              <a:avLst/>
              <a:gdLst/>
              <a:ahLst/>
              <a:cxnLst/>
              <a:rect l="l" t="t" r="r" b="b"/>
              <a:pathLst>
                <a:path w="1909" h="3464" extrusionOk="0">
                  <a:moveTo>
                    <a:pt x="1641" y="1"/>
                  </a:moveTo>
                  <a:lnTo>
                    <a:pt x="382" y="1069"/>
                  </a:lnTo>
                  <a:cubicBezTo>
                    <a:pt x="134" y="1279"/>
                    <a:pt x="0" y="1584"/>
                    <a:pt x="0" y="1899"/>
                  </a:cubicBezTo>
                  <a:lnTo>
                    <a:pt x="0" y="3464"/>
                  </a:lnTo>
                  <a:lnTo>
                    <a:pt x="439" y="3464"/>
                  </a:lnTo>
                  <a:lnTo>
                    <a:pt x="439" y="1909"/>
                  </a:lnTo>
                  <a:cubicBezTo>
                    <a:pt x="439" y="1718"/>
                    <a:pt x="515" y="1537"/>
                    <a:pt x="668" y="1413"/>
                  </a:cubicBezTo>
                  <a:lnTo>
                    <a:pt x="1908" y="335"/>
                  </a:lnTo>
                  <a:cubicBezTo>
                    <a:pt x="1832" y="211"/>
                    <a:pt x="1746" y="96"/>
                    <a:pt x="1641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8" name="Google Shape;4538;p45"/>
            <p:cNvSpPr/>
            <p:nvPr/>
          </p:nvSpPr>
          <p:spPr>
            <a:xfrm>
              <a:off x="6387285" y="4548340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1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40"/>
                    <a:pt x="210" y="440"/>
                  </a:cubicBezTo>
                  <a:cubicBezTo>
                    <a:pt x="334" y="440"/>
                    <a:pt x="429" y="344"/>
                    <a:pt x="429" y="220"/>
                  </a:cubicBezTo>
                  <a:cubicBezTo>
                    <a:pt x="429" y="10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9" name="Google Shape;4539;p45"/>
            <p:cNvSpPr/>
            <p:nvPr/>
          </p:nvSpPr>
          <p:spPr>
            <a:xfrm>
              <a:off x="6387285" y="4588560"/>
              <a:ext cx="11260" cy="11286"/>
            </a:xfrm>
            <a:custGeom>
              <a:avLst/>
              <a:gdLst/>
              <a:ahLst/>
              <a:cxnLst/>
              <a:rect l="l" t="t" r="r" b="b"/>
              <a:pathLst>
                <a:path w="430" h="431" extrusionOk="0">
                  <a:moveTo>
                    <a:pt x="21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35"/>
                    <a:pt x="96" y="430"/>
                    <a:pt x="210" y="430"/>
                  </a:cubicBezTo>
                  <a:cubicBezTo>
                    <a:pt x="334" y="430"/>
                    <a:pt x="429" y="335"/>
                    <a:pt x="429" y="220"/>
                  </a:cubicBezTo>
                  <a:cubicBezTo>
                    <a:pt x="429" y="9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0" name="Google Shape;4540;p45"/>
            <p:cNvSpPr/>
            <p:nvPr/>
          </p:nvSpPr>
          <p:spPr>
            <a:xfrm>
              <a:off x="6318838" y="4508382"/>
              <a:ext cx="148155" cy="48495"/>
            </a:xfrm>
            <a:custGeom>
              <a:avLst/>
              <a:gdLst/>
              <a:ahLst/>
              <a:cxnLst/>
              <a:rect l="l" t="t" r="r" b="b"/>
              <a:pathLst>
                <a:path w="5658" h="1852" extrusionOk="0">
                  <a:moveTo>
                    <a:pt x="429" y="0"/>
                  </a:moveTo>
                  <a:lnTo>
                    <a:pt x="0" y="134"/>
                  </a:lnTo>
                  <a:lnTo>
                    <a:pt x="48" y="220"/>
                  </a:lnTo>
                  <a:lnTo>
                    <a:pt x="792" y="1517"/>
                  </a:lnTo>
                  <a:cubicBezTo>
                    <a:pt x="906" y="1718"/>
                    <a:pt x="1126" y="1851"/>
                    <a:pt x="1355" y="1851"/>
                  </a:cubicBezTo>
                  <a:cubicBezTo>
                    <a:pt x="1517" y="1851"/>
                    <a:pt x="1660" y="1794"/>
                    <a:pt x="1784" y="1689"/>
                  </a:cubicBezTo>
                  <a:lnTo>
                    <a:pt x="2824" y="792"/>
                  </a:lnTo>
                  <a:lnTo>
                    <a:pt x="3873" y="1689"/>
                  </a:lnTo>
                  <a:cubicBezTo>
                    <a:pt x="3999" y="1795"/>
                    <a:pt x="4149" y="1846"/>
                    <a:pt x="4298" y="1846"/>
                  </a:cubicBezTo>
                  <a:cubicBezTo>
                    <a:pt x="4524" y="1846"/>
                    <a:pt x="4745" y="1730"/>
                    <a:pt x="4866" y="1517"/>
                  </a:cubicBezTo>
                  <a:lnTo>
                    <a:pt x="5610" y="220"/>
                  </a:lnTo>
                  <a:lnTo>
                    <a:pt x="5657" y="134"/>
                  </a:lnTo>
                  <a:lnTo>
                    <a:pt x="5228" y="0"/>
                  </a:lnTo>
                  <a:lnTo>
                    <a:pt x="2824" y="22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1" name="Google Shape;4541;p45"/>
            <p:cNvSpPr/>
            <p:nvPr/>
          </p:nvSpPr>
          <p:spPr>
            <a:xfrm>
              <a:off x="6329809" y="4487853"/>
              <a:ext cx="62975" cy="57581"/>
            </a:xfrm>
            <a:custGeom>
              <a:avLst/>
              <a:gdLst/>
              <a:ahLst/>
              <a:cxnLst/>
              <a:rect l="l" t="t" r="r" b="b"/>
              <a:pathLst>
                <a:path w="2405" h="2199" extrusionOk="0">
                  <a:moveTo>
                    <a:pt x="533" y="0"/>
                  </a:moveTo>
                  <a:cubicBezTo>
                    <a:pt x="454" y="0"/>
                    <a:pt x="377" y="45"/>
                    <a:pt x="344" y="117"/>
                  </a:cubicBezTo>
                  <a:lnTo>
                    <a:pt x="1" y="794"/>
                  </a:lnTo>
                  <a:lnTo>
                    <a:pt x="745" y="2091"/>
                  </a:lnTo>
                  <a:cubicBezTo>
                    <a:pt x="785" y="2161"/>
                    <a:pt x="861" y="2199"/>
                    <a:pt x="937" y="2199"/>
                  </a:cubicBezTo>
                  <a:cubicBezTo>
                    <a:pt x="987" y="2199"/>
                    <a:pt x="1038" y="2183"/>
                    <a:pt x="1079" y="2149"/>
                  </a:cubicBezTo>
                  <a:lnTo>
                    <a:pt x="2405" y="1004"/>
                  </a:lnTo>
                  <a:lnTo>
                    <a:pt x="640" y="31"/>
                  </a:lnTo>
                  <a:cubicBezTo>
                    <a:pt x="607" y="10"/>
                    <a:pt x="570" y="0"/>
                    <a:pt x="53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2" name="Google Shape;4542;p45"/>
            <p:cNvSpPr/>
            <p:nvPr/>
          </p:nvSpPr>
          <p:spPr>
            <a:xfrm>
              <a:off x="6392784" y="4487853"/>
              <a:ext cx="62975" cy="57581"/>
            </a:xfrm>
            <a:custGeom>
              <a:avLst/>
              <a:gdLst/>
              <a:ahLst/>
              <a:cxnLst/>
              <a:rect l="l" t="t" r="r" b="b"/>
              <a:pathLst>
                <a:path w="2405" h="2199" extrusionOk="0">
                  <a:moveTo>
                    <a:pt x="1879" y="0"/>
                  </a:moveTo>
                  <a:cubicBezTo>
                    <a:pt x="1844" y="0"/>
                    <a:pt x="1808" y="10"/>
                    <a:pt x="1774" y="31"/>
                  </a:cubicBezTo>
                  <a:lnTo>
                    <a:pt x="0" y="1004"/>
                  </a:lnTo>
                  <a:lnTo>
                    <a:pt x="1336" y="2149"/>
                  </a:lnTo>
                  <a:cubicBezTo>
                    <a:pt x="1377" y="2183"/>
                    <a:pt x="1426" y="2199"/>
                    <a:pt x="1474" y="2199"/>
                  </a:cubicBezTo>
                  <a:cubicBezTo>
                    <a:pt x="1548" y="2199"/>
                    <a:pt x="1620" y="2161"/>
                    <a:pt x="1660" y="2091"/>
                  </a:cubicBezTo>
                  <a:lnTo>
                    <a:pt x="2404" y="794"/>
                  </a:lnTo>
                  <a:lnTo>
                    <a:pt x="2070" y="117"/>
                  </a:lnTo>
                  <a:cubicBezTo>
                    <a:pt x="2031" y="45"/>
                    <a:pt x="1956" y="0"/>
                    <a:pt x="187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3" name="Google Shape;4543;p45"/>
          <p:cNvGrpSpPr/>
          <p:nvPr/>
        </p:nvGrpSpPr>
        <p:grpSpPr>
          <a:xfrm>
            <a:off x="10527035" y="4994521"/>
            <a:ext cx="395645" cy="509046"/>
            <a:chOff x="7604076" y="3790075"/>
            <a:chExt cx="275807" cy="354860"/>
          </a:xfrm>
        </p:grpSpPr>
        <p:sp>
          <p:nvSpPr>
            <p:cNvPr id="4544" name="Google Shape;4544;p45"/>
            <p:cNvSpPr/>
            <p:nvPr/>
          </p:nvSpPr>
          <p:spPr>
            <a:xfrm>
              <a:off x="7623558" y="3790075"/>
              <a:ext cx="237341" cy="113800"/>
            </a:xfrm>
            <a:custGeom>
              <a:avLst/>
              <a:gdLst/>
              <a:ahLst/>
              <a:cxnLst/>
              <a:rect l="l" t="t" r="r" b="b"/>
              <a:pathLst>
                <a:path w="9064" h="4346" extrusionOk="0">
                  <a:moveTo>
                    <a:pt x="4531" y="0"/>
                  </a:moveTo>
                  <a:cubicBezTo>
                    <a:pt x="4436" y="0"/>
                    <a:pt x="4341" y="15"/>
                    <a:pt x="4246" y="43"/>
                  </a:cubicBezTo>
                  <a:lnTo>
                    <a:pt x="1508" y="768"/>
                  </a:lnTo>
                  <a:cubicBezTo>
                    <a:pt x="1336" y="816"/>
                    <a:pt x="1202" y="921"/>
                    <a:pt x="1107" y="1074"/>
                  </a:cubicBezTo>
                  <a:lnTo>
                    <a:pt x="105" y="2743"/>
                  </a:lnTo>
                  <a:cubicBezTo>
                    <a:pt x="0" y="2915"/>
                    <a:pt x="29" y="3134"/>
                    <a:pt x="172" y="3277"/>
                  </a:cubicBezTo>
                  <a:lnTo>
                    <a:pt x="1250" y="4346"/>
                  </a:lnTo>
                  <a:lnTo>
                    <a:pt x="7823" y="4346"/>
                  </a:lnTo>
                  <a:lnTo>
                    <a:pt x="8892" y="3277"/>
                  </a:lnTo>
                  <a:cubicBezTo>
                    <a:pt x="9035" y="3134"/>
                    <a:pt x="9063" y="2915"/>
                    <a:pt x="8958" y="2743"/>
                  </a:cubicBezTo>
                  <a:lnTo>
                    <a:pt x="7957" y="1074"/>
                  </a:lnTo>
                  <a:cubicBezTo>
                    <a:pt x="7871" y="921"/>
                    <a:pt x="7718" y="816"/>
                    <a:pt x="7556" y="768"/>
                  </a:cubicBezTo>
                  <a:lnTo>
                    <a:pt x="4808" y="43"/>
                  </a:lnTo>
                  <a:cubicBezTo>
                    <a:pt x="4718" y="15"/>
                    <a:pt x="4625" y="0"/>
                    <a:pt x="4531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5" name="Google Shape;4545;p45"/>
            <p:cNvSpPr/>
            <p:nvPr/>
          </p:nvSpPr>
          <p:spPr>
            <a:xfrm>
              <a:off x="7604076" y="4018513"/>
              <a:ext cx="275545" cy="126186"/>
            </a:xfrm>
            <a:custGeom>
              <a:avLst/>
              <a:gdLst/>
              <a:ahLst/>
              <a:cxnLst/>
              <a:rect l="l" t="t" r="r" b="b"/>
              <a:pathLst>
                <a:path w="10523" h="4819" extrusionOk="0">
                  <a:moveTo>
                    <a:pt x="3730" y="1"/>
                  </a:moveTo>
                  <a:lnTo>
                    <a:pt x="3730" y="831"/>
                  </a:lnTo>
                  <a:cubicBezTo>
                    <a:pt x="3730" y="1117"/>
                    <a:pt x="3540" y="1374"/>
                    <a:pt x="3253" y="1460"/>
                  </a:cubicBezTo>
                  <a:lnTo>
                    <a:pt x="945" y="2138"/>
                  </a:lnTo>
                  <a:cubicBezTo>
                    <a:pt x="382" y="2300"/>
                    <a:pt x="0" y="2815"/>
                    <a:pt x="0" y="3397"/>
                  </a:cubicBezTo>
                  <a:lnTo>
                    <a:pt x="0" y="4170"/>
                  </a:lnTo>
                  <a:cubicBezTo>
                    <a:pt x="0" y="4532"/>
                    <a:pt x="296" y="4818"/>
                    <a:pt x="658" y="4818"/>
                  </a:cubicBezTo>
                  <a:lnTo>
                    <a:pt x="9865" y="4818"/>
                  </a:lnTo>
                  <a:cubicBezTo>
                    <a:pt x="10227" y="4818"/>
                    <a:pt x="10513" y="4532"/>
                    <a:pt x="10513" y="4170"/>
                  </a:cubicBezTo>
                  <a:lnTo>
                    <a:pt x="10513" y="3406"/>
                  </a:lnTo>
                  <a:cubicBezTo>
                    <a:pt x="10523" y="2815"/>
                    <a:pt x="10141" y="2300"/>
                    <a:pt x="9588" y="2138"/>
                  </a:cubicBezTo>
                  <a:lnTo>
                    <a:pt x="7279" y="1460"/>
                  </a:lnTo>
                  <a:cubicBezTo>
                    <a:pt x="6993" y="1374"/>
                    <a:pt x="6802" y="1117"/>
                    <a:pt x="6802" y="831"/>
                  </a:cubicBezTo>
                  <a:lnTo>
                    <a:pt x="6802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6" name="Google Shape;4546;p45"/>
            <p:cNvSpPr/>
            <p:nvPr/>
          </p:nvSpPr>
          <p:spPr>
            <a:xfrm>
              <a:off x="7604312" y="4049987"/>
              <a:ext cx="275571" cy="94711"/>
            </a:xfrm>
            <a:custGeom>
              <a:avLst/>
              <a:gdLst/>
              <a:ahLst/>
              <a:cxnLst/>
              <a:rect l="l" t="t" r="r" b="b"/>
              <a:pathLst>
                <a:path w="10524" h="3617" extrusionOk="0">
                  <a:moveTo>
                    <a:pt x="3607" y="1"/>
                  </a:moveTo>
                  <a:cubicBezTo>
                    <a:pt x="3521" y="125"/>
                    <a:pt x="3397" y="211"/>
                    <a:pt x="3254" y="258"/>
                  </a:cubicBezTo>
                  <a:lnTo>
                    <a:pt x="945" y="936"/>
                  </a:lnTo>
                  <a:cubicBezTo>
                    <a:pt x="392" y="1098"/>
                    <a:pt x="1" y="1613"/>
                    <a:pt x="1" y="2195"/>
                  </a:cubicBezTo>
                  <a:lnTo>
                    <a:pt x="1" y="2968"/>
                  </a:lnTo>
                  <a:cubicBezTo>
                    <a:pt x="1" y="3330"/>
                    <a:pt x="296" y="3616"/>
                    <a:pt x="659" y="3616"/>
                  </a:cubicBezTo>
                  <a:lnTo>
                    <a:pt x="9865" y="3616"/>
                  </a:lnTo>
                  <a:cubicBezTo>
                    <a:pt x="10228" y="3616"/>
                    <a:pt x="10523" y="3330"/>
                    <a:pt x="10523" y="2968"/>
                  </a:cubicBezTo>
                  <a:lnTo>
                    <a:pt x="10523" y="2204"/>
                  </a:lnTo>
                  <a:cubicBezTo>
                    <a:pt x="10523" y="1613"/>
                    <a:pt x="10142" y="1098"/>
                    <a:pt x="9579" y="936"/>
                  </a:cubicBezTo>
                  <a:lnTo>
                    <a:pt x="7270" y="258"/>
                  </a:lnTo>
                  <a:cubicBezTo>
                    <a:pt x="7127" y="211"/>
                    <a:pt x="7003" y="125"/>
                    <a:pt x="6917" y="1"/>
                  </a:cubicBezTo>
                  <a:lnTo>
                    <a:pt x="5257" y="554"/>
                  </a:lnTo>
                  <a:lnTo>
                    <a:pt x="3607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7" name="Google Shape;4547;p45"/>
            <p:cNvSpPr/>
            <p:nvPr/>
          </p:nvSpPr>
          <p:spPr>
            <a:xfrm>
              <a:off x="7726962" y="4096204"/>
              <a:ext cx="30270" cy="48495"/>
            </a:xfrm>
            <a:custGeom>
              <a:avLst/>
              <a:gdLst/>
              <a:ahLst/>
              <a:cxnLst/>
              <a:rect l="l" t="t" r="r" b="b"/>
              <a:pathLst>
                <a:path w="1156" h="1852" extrusionOk="0">
                  <a:moveTo>
                    <a:pt x="936" y="1"/>
                  </a:moveTo>
                  <a:lnTo>
                    <a:pt x="220" y="29"/>
                  </a:lnTo>
                  <a:lnTo>
                    <a:pt x="1" y="1851"/>
                  </a:lnTo>
                  <a:lnTo>
                    <a:pt x="1155" y="185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8" name="Google Shape;4548;p45"/>
            <p:cNvSpPr/>
            <p:nvPr/>
          </p:nvSpPr>
          <p:spPr>
            <a:xfrm>
              <a:off x="7668779" y="4049987"/>
              <a:ext cx="146400" cy="57319"/>
            </a:xfrm>
            <a:custGeom>
              <a:avLst/>
              <a:gdLst/>
              <a:ahLst/>
              <a:cxnLst/>
              <a:rect l="l" t="t" r="r" b="b"/>
              <a:pathLst>
                <a:path w="5591" h="2189" extrusionOk="0">
                  <a:moveTo>
                    <a:pt x="1145" y="1"/>
                  </a:moveTo>
                  <a:cubicBezTo>
                    <a:pt x="1059" y="115"/>
                    <a:pt x="935" y="211"/>
                    <a:pt x="792" y="249"/>
                  </a:cubicBezTo>
                  <a:lnTo>
                    <a:pt x="0" y="487"/>
                  </a:lnTo>
                  <a:cubicBezTo>
                    <a:pt x="10" y="545"/>
                    <a:pt x="29" y="602"/>
                    <a:pt x="57" y="649"/>
                  </a:cubicBezTo>
                  <a:lnTo>
                    <a:pt x="744" y="1852"/>
                  </a:lnTo>
                  <a:cubicBezTo>
                    <a:pt x="871" y="2071"/>
                    <a:pt x="1096" y="2189"/>
                    <a:pt x="1323" y="2189"/>
                  </a:cubicBezTo>
                  <a:cubicBezTo>
                    <a:pt x="1472" y="2189"/>
                    <a:pt x="1621" y="2138"/>
                    <a:pt x="1746" y="2033"/>
                  </a:cubicBezTo>
                  <a:lnTo>
                    <a:pt x="2795" y="1126"/>
                  </a:lnTo>
                  <a:lnTo>
                    <a:pt x="3845" y="2033"/>
                  </a:lnTo>
                  <a:cubicBezTo>
                    <a:pt x="3965" y="2138"/>
                    <a:pt x="4114" y="2189"/>
                    <a:pt x="4263" y="2189"/>
                  </a:cubicBezTo>
                  <a:cubicBezTo>
                    <a:pt x="4490" y="2189"/>
                    <a:pt x="4716" y="2071"/>
                    <a:pt x="4837" y="1852"/>
                  </a:cubicBezTo>
                  <a:lnTo>
                    <a:pt x="5533" y="649"/>
                  </a:lnTo>
                  <a:cubicBezTo>
                    <a:pt x="5562" y="602"/>
                    <a:pt x="5581" y="545"/>
                    <a:pt x="5590" y="487"/>
                  </a:cubicBezTo>
                  <a:lnTo>
                    <a:pt x="4808" y="249"/>
                  </a:lnTo>
                  <a:cubicBezTo>
                    <a:pt x="4665" y="211"/>
                    <a:pt x="4541" y="115"/>
                    <a:pt x="4455" y="1"/>
                  </a:cubicBezTo>
                  <a:lnTo>
                    <a:pt x="2795" y="55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9" name="Google Shape;4549;p45"/>
            <p:cNvSpPr/>
            <p:nvPr/>
          </p:nvSpPr>
          <p:spPr>
            <a:xfrm>
              <a:off x="7719238" y="4064494"/>
              <a:ext cx="45981" cy="35245"/>
            </a:xfrm>
            <a:custGeom>
              <a:avLst/>
              <a:gdLst/>
              <a:ahLst/>
              <a:cxnLst/>
              <a:rect l="l" t="t" r="r" b="b"/>
              <a:pathLst>
                <a:path w="1756" h="1346" extrusionOk="0">
                  <a:moveTo>
                    <a:pt x="0" y="0"/>
                  </a:moveTo>
                  <a:lnTo>
                    <a:pt x="305" y="1002"/>
                  </a:lnTo>
                  <a:cubicBezTo>
                    <a:pt x="363" y="1202"/>
                    <a:pt x="544" y="1336"/>
                    <a:pt x="754" y="1345"/>
                  </a:cubicBezTo>
                  <a:lnTo>
                    <a:pt x="992" y="1345"/>
                  </a:lnTo>
                  <a:cubicBezTo>
                    <a:pt x="1202" y="1345"/>
                    <a:pt x="1383" y="1202"/>
                    <a:pt x="1450" y="1002"/>
                  </a:cubicBezTo>
                  <a:lnTo>
                    <a:pt x="1755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0" name="Google Shape;4550;p45"/>
            <p:cNvSpPr/>
            <p:nvPr/>
          </p:nvSpPr>
          <p:spPr>
            <a:xfrm>
              <a:off x="7701982" y="4018513"/>
              <a:ext cx="80231" cy="23148"/>
            </a:xfrm>
            <a:custGeom>
              <a:avLst/>
              <a:gdLst/>
              <a:ahLst/>
              <a:cxnLst/>
              <a:rect l="l" t="t" r="r" b="b"/>
              <a:pathLst>
                <a:path w="3064" h="884" extrusionOk="0">
                  <a:moveTo>
                    <a:pt x="1" y="1"/>
                  </a:moveTo>
                  <a:lnTo>
                    <a:pt x="1" y="497"/>
                  </a:lnTo>
                  <a:cubicBezTo>
                    <a:pt x="478" y="754"/>
                    <a:pt x="1005" y="883"/>
                    <a:pt x="1532" y="883"/>
                  </a:cubicBezTo>
                  <a:cubicBezTo>
                    <a:pt x="2059" y="883"/>
                    <a:pt x="2586" y="754"/>
                    <a:pt x="3063" y="49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1" name="Google Shape;4551;p45"/>
            <p:cNvSpPr/>
            <p:nvPr/>
          </p:nvSpPr>
          <p:spPr>
            <a:xfrm>
              <a:off x="7645527" y="3875124"/>
              <a:ext cx="188139" cy="154675"/>
            </a:xfrm>
            <a:custGeom>
              <a:avLst/>
              <a:gdLst/>
              <a:ahLst/>
              <a:cxnLst/>
              <a:rect l="l" t="t" r="r" b="b"/>
              <a:pathLst>
                <a:path w="7185" h="5907" extrusionOk="0">
                  <a:moveTo>
                    <a:pt x="840" y="1"/>
                  </a:moveTo>
                  <a:lnTo>
                    <a:pt x="840" y="2195"/>
                  </a:lnTo>
                  <a:lnTo>
                    <a:pt x="726" y="2195"/>
                  </a:lnTo>
                  <a:cubicBezTo>
                    <a:pt x="1" y="2195"/>
                    <a:pt x="1" y="3283"/>
                    <a:pt x="726" y="3292"/>
                  </a:cubicBezTo>
                  <a:lnTo>
                    <a:pt x="850" y="3292"/>
                  </a:lnTo>
                  <a:cubicBezTo>
                    <a:pt x="964" y="4771"/>
                    <a:pt x="2205" y="5906"/>
                    <a:pt x="3683" y="5906"/>
                  </a:cubicBezTo>
                  <a:cubicBezTo>
                    <a:pt x="5171" y="5906"/>
                    <a:pt x="6402" y="4771"/>
                    <a:pt x="6517" y="3292"/>
                  </a:cubicBezTo>
                  <a:lnTo>
                    <a:pt x="6641" y="3292"/>
                  </a:lnTo>
                  <a:cubicBezTo>
                    <a:pt x="6946" y="3292"/>
                    <a:pt x="7184" y="3044"/>
                    <a:pt x="7184" y="2739"/>
                  </a:cubicBezTo>
                  <a:cubicBezTo>
                    <a:pt x="7184" y="2434"/>
                    <a:pt x="6946" y="2195"/>
                    <a:pt x="6641" y="2195"/>
                  </a:cubicBezTo>
                  <a:lnTo>
                    <a:pt x="6536" y="2195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2" name="Google Shape;4552;p45"/>
            <p:cNvSpPr/>
            <p:nvPr/>
          </p:nvSpPr>
          <p:spPr>
            <a:xfrm>
              <a:off x="7701982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16" y="0"/>
                  </a:moveTo>
                  <a:cubicBezTo>
                    <a:pt x="113" y="0"/>
                    <a:pt x="10" y="69"/>
                    <a:pt x="1" y="208"/>
                  </a:cubicBezTo>
                  <a:lnTo>
                    <a:pt x="1" y="427"/>
                  </a:lnTo>
                  <a:cubicBezTo>
                    <a:pt x="1" y="541"/>
                    <a:pt x="96" y="646"/>
                    <a:pt x="220" y="646"/>
                  </a:cubicBezTo>
                  <a:cubicBezTo>
                    <a:pt x="335" y="646"/>
                    <a:pt x="440" y="541"/>
                    <a:pt x="430" y="427"/>
                  </a:cubicBezTo>
                  <a:lnTo>
                    <a:pt x="430" y="208"/>
                  </a:lnTo>
                  <a:cubicBezTo>
                    <a:pt x="421" y="69"/>
                    <a:pt x="318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3" name="Google Shape;4553;p45"/>
            <p:cNvSpPr/>
            <p:nvPr/>
          </p:nvSpPr>
          <p:spPr>
            <a:xfrm>
              <a:off x="7770691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105" y="646"/>
                    <a:pt x="220" y="646"/>
                  </a:cubicBezTo>
                  <a:cubicBezTo>
                    <a:pt x="34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4" name="Google Shape;4554;p45"/>
            <p:cNvSpPr/>
            <p:nvPr/>
          </p:nvSpPr>
          <p:spPr>
            <a:xfrm>
              <a:off x="7648276" y="3875124"/>
              <a:ext cx="168396" cy="154884"/>
            </a:xfrm>
            <a:custGeom>
              <a:avLst/>
              <a:gdLst/>
              <a:ahLst/>
              <a:cxnLst/>
              <a:rect l="l" t="t" r="r" b="b"/>
              <a:pathLst>
                <a:path w="6431" h="5915" extrusionOk="0">
                  <a:moveTo>
                    <a:pt x="735" y="1"/>
                  </a:moveTo>
                  <a:lnTo>
                    <a:pt x="735" y="2195"/>
                  </a:lnTo>
                  <a:lnTo>
                    <a:pt x="640" y="2195"/>
                  </a:lnTo>
                  <a:cubicBezTo>
                    <a:pt x="633" y="2195"/>
                    <a:pt x="626" y="2195"/>
                    <a:pt x="619" y="2195"/>
                  </a:cubicBezTo>
                  <a:cubicBezTo>
                    <a:pt x="380" y="2195"/>
                    <a:pt x="170" y="2355"/>
                    <a:pt x="96" y="2596"/>
                  </a:cubicBezTo>
                  <a:cubicBezTo>
                    <a:pt x="1" y="2939"/>
                    <a:pt x="258" y="3292"/>
                    <a:pt x="621" y="3292"/>
                  </a:cubicBezTo>
                  <a:lnTo>
                    <a:pt x="745" y="3292"/>
                  </a:lnTo>
                  <a:cubicBezTo>
                    <a:pt x="849" y="4795"/>
                    <a:pt x="2102" y="5915"/>
                    <a:pt x="3556" y="5915"/>
                  </a:cubicBezTo>
                  <a:cubicBezTo>
                    <a:pt x="3708" y="5915"/>
                    <a:pt x="3862" y="5903"/>
                    <a:pt x="4017" y="5877"/>
                  </a:cubicBezTo>
                  <a:cubicBezTo>
                    <a:pt x="2634" y="5668"/>
                    <a:pt x="1613" y="4475"/>
                    <a:pt x="1613" y="3073"/>
                  </a:cubicBezTo>
                  <a:lnTo>
                    <a:pt x="1613" y="2767"/>
                  </a:lnTo>
                  <a:cubicBezTo>
                    <a:pt x="1613" y="2399"/>
                    <a:pt x="1911" y="2112"/>
                    <a:pt x="2263" y="2112"/>
                  </a:cubicBezTo>
                  <a:cubicBezTo>
                    <a:pt x="2294" y="2112"/>
                    <a:pt x="2325" y="2114"/>
                    <a:pt x="2357" y="2119"/>
                  </a:cubicBezTo>
                  <a:cubicBezTo>
                    <a:pt x="2767" y="2166"/>
                    <a:pt x="3178" y="2195"/>
                    <a:pt x="3578" y="2195"/>
                  </a:cubicBezTo>
                  <a:cubicBezTo>
                    <a:pt x="4618" y="2195"/>
                    <a:pt x="5706" y="2033"/>
                    <a:pt x="6431" y="1689"/>
                  </a:cubicBezTo>
                  <a:lnTo>
                    <a:pt x="643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5" name="Google Shape;4555;p45"/>
            <p:cNvSpPr/>
            <p:nvPr/>
          </p:nvSpPr>
          <p:spPr>
            <a:xfrm>
              <a:off x="7656027" y="3892380"/>
              <a:ext cx="23017" cy="42970"/>
            </a:xfrm>
            <a:custGeom>
              <a:avLst/>
              <a:gdLst/>
              <a:ahLst/>
              <a:cxnLst/>
              <a:rect l="l" t="t" r="r" b="b"/>
              <a:pathLst>
                <a:path w="879" h="1641" extrusionOk="0">
                  <a:moveTo>
                    <a:pt x="1" y="0"/>
                  </a:moveTo>
                  <a:lnTo>
                    <a:pt x="1" y="1641"/>
                  </a:lnTo>
                  <a:lnTo>
                    <a:pt x="497" y="1584"/>
                  </a:lnTo>
                  <a:cubicBezTo>
                    <a:pt x="716" y="1555"/>
                    <a:pt x="878" y="1374"/>
                    <a:pt x="878" y="1145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6" name="Google Shape;4556;p45"/>
            <p:cNvSpPr/>
            <p:nvPr/>
          </p:nvSpPr>
          <p:spPr>
            <a:xfrm>
              <a:off x="7805151" y="3892380"/>
              <a:ext cx="23017" cy="42970"/>
            </a:xfrm>
            <a:custGeom>
              <a:avLst/>
              <a:gdLst/>
              <a:ahLst/>
              <a:cxnLst/>
              <a:rect l="l" t="t" r="r" b="b"/>
              <a:pathLst>
                <a:path w="879" h="1641" extrusionOk="0">
                  <a:moveTo>
                    <a:pt x="1" y="0"/>
                  </a:moveTo>
                  <a:lnTo>
                    <a:pt x="1" y="1145"/>
                  </a:lnTo>
                  <a:cubicBezTo>
                    <a:pt x="1" y="1374"/>
                    <a:pt x="163" y="1555"/>
                    <a:pt x="382" y="1584"/>
                  </a:cubicBezTo>
                  <a:lnTo>
                    <a:pt x="879" y="164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7" name="Google Shape;4557;p45"/>
            <p:cNvSpPr/>
            <p:nvPr/>
          </p:nvSpPr>
          <p:spPr>
            <a:xfrm>
              <a:off x="7679515" y="4038073"/>
              <a:ext cx="62477" cy="57659"/>
            </a:xfrm>
            <a:custGeom>
              <a:avLst/>
              <a:gdLst/>
              <a:ahLst/>
              <a:cxnLst/>
              <a:rect l="l" t="t" r="r" b="b"/>
              <a:pathLst>
                <a:path w="2386" h="2202" extrusionOk="0">
                  <a:moveTo>
                    <a:pt x="508" y="0"/>
                  </a:moveTo>
                  <a:cubicBezTo>
                    <a:pt x="431" y="0"/>
                    <a:pt x="355" y="43"/>
                    <a:pt x="315" y="122"/>
                  </a:cubicBezTo>
                  <a:lnTo>
                    <a:pt x="29" y="685"/>
                  </a:lnTo>
                  <a:cubicBezTo>
                    <a:pt x="0" y="751"/>
                    <a:pt x="0" y="828"/>
                    <a:pt x="29" y="895"/>
                  </a:cubicBezTo>
                  <a:lnTo>
                    <a:pt x="716" y="2087"/>
                  </a:lnTo>
                  <a:cubicBezTo>
                    <a:pt x="756" y="2161"/>
                    <a:pt x="829" y="2201"/>
                    <a:pt x="905" y="2201"/>
                  </a:cubicBezTo>
                  <a:cubicBezTo>
                    <a:pt x="956" y="2201"/>
                    <a:pt x="1007" y="2183"/>
                    <a:pt x="1050" y="2144"/>
                  </a:cubicBezTo>
                  <a:lnTo>
                    <a:pt x="2385" y="1009"/>
                  </a:lnTo>
                  <a:lnTo>
                    <a:pt x="611" y="26"/>
                  </a:lnTo>
                  <a:cubicBezTo>
                    <a:pt x="578" y="9"/>
                    <a:pt x="543" y="0"/>
                    <a:pt x="508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8" name="Google Shape;4558;p45"/>
            <p:cNvSpPr/>
            <p:nvPr/>
          </p:nvSpPr>
          <p:spPr>
            <a:xfrm>
              <a:off x="7741966" y="4037942"/>
              <a:ext cx="62477" cy="57843"/>
            </a:xfrm>
            <a:custGeom>
              <a:avLst/>
              <a:gdLst/>
              <a:ahLst/>
              <a:cxnLst/>
              <a:rect l="l" t="t" r="r" b="b"/>
              <a:pathLst>
                <a:path w="2386" h="2209" extrusionOk="0">
                  <a:moveTo>
                    <a:pt x="1880" y="1"/>
                  </a:moveTo>
                  <a:cubicBezTo>
                    <a:pt x="1844" y="1"/>
                    <a:pt x="1807" y="11"/>
                    <a:pt x="1775" y="31"/>
                  </a:cubicBezTo>
                  <a:lnTo>
                    <a:pt x="0" y="1014"/>
                  </a:lnTo>
                  <a:lnTo>
                    <a:pt x="1336" y="2159"/>
                  </a:lnTo>
                  <a:cubicBezTo>
                    <a:pt x="1377" y="2193"/>
                    <a:pt x="1426" y="2209"/>
                    <a:pt x="1475" y="2209"/>
                  </a:cubicBezTo>
                  <a:cubicBezTo>
                    <a:pt x="1549" y="2209"/>
                    <a:pt x="1624" y="2171"/>
                    <a:pt x="1670" y="2102"/>
                  </a:cubicBezTo>
                  <a:lnTo>
                    <a:pt x="2357" y="900"/>
                  </a:lnTo>
                  <a:cubicBezTo>
                    <a:pt x="2385" y="833"/>
                    <a:pt x="2385" y="756"/>
                    <a:pt x="2357" y="690"/>
                  </a:cubicBezTo>
                  <a:lnTo>
                    <a:pt x="2080" y="127"/>
                  </a:lnTo>
                  <a:cubicBezTo>
                    <a:pt x="2041" y="48"/>
                    <a:pt x="1961" y="1"/>
                    <a:pt x="1880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9" name="Google Shape;4559;p45"/>
            <p:cNvSpPr/>
            <p:nvPr/>
          </p:nvSpPr>
          <p:spPr>
            <a:xfrm>
              <a:off x="7722694" y="3978528"/>
              <a:ext cx="38806" cy="11312"/>
            </a:xfrm>
            <a:custGeom>
              <a:avLst/>
              <a:gdLst/>
              <a:ahLst/>
              <a:cxnLst/>
              <a:rect l="l" t="t" r="r" b="b"/>
              <a:pathLst>
                <a:path w="1482" h="432" extrusionOk="0">
                  <a:moveTo>
                    <a:pt x="281" y="0"/>
                  </a:moveTo>
                  <a:cubicBezTo>
                    <a:pt x="1" y="0"/>
                    <a:pt x="1" y="432"/>
                    <a:pt x="281" y="432"/>
                  </a:cubicBezTo>
                  <a:cubicBezTo>
                    <a:pt x="289" y="432"/>
                    <a:pt x="298" y="431"/>
                    <a:pt x="307" y="431"/>
                  </a:cubicBezTo>
                  <a:lnTo>
                    <a:pt x="1175" y="431"/>
                  </a:lnTo>
                  <a:cubicBezTo>
                    <a:pt x="1184" y="431"/>
                    <a:pt x="1193" y="432"/>
                    <a:pt x="1201" y="432"/>
                  </a:cubicBezTo>
                  <a:cubicBezTo>
                    <a:pt x="1481" y="432"/>
                    <a:pt x="1481" y="0"/>
                    <a:pt x="1201" y="0"/>
                  </a:cubicBezTo>
                  <a:cubicBezTo>
                    <a:pt x="1193" y="0"/>
                    <a:pt x="1184" y="1"/>
                    <a:pt x="1175" y="1"/>
                  </a:cubicBezTo>
                  <a:lnTo>
                    <a:pt x="307" y="1"/>
                  </a:lnTo>
                  <a:cubicBezTo>
                    <a:pt x="298" y="1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0" name="Google Shape;4560;p45"/>
            <p:cNvSpPr/>
            <p:nvPr/>
          </p:nvSpPr>
          <p:spPr>
            <a:xfrm>
              <a:off x="7656027" y="3892380"/>
              <a:ext cx="172140" cy="28751"/>
            </a:xfrm>
            <a:custGeom>
              <a:avLst/>
              <a:gdLst/>
              <a:ahLst/>
              <a:cxnLst/>
              <a:rect l="l" t="t" r="r" b="b"/>
              <a:pathLst>
                <a:path w="6574" h="1098" extrusionOk="0">
                  <a:moveTo>
                    <a:pt x="1" y="0"/>
                  </a:moveTo>
                  <a:cubicBezTo>
                    <a:pt x="1" y="611"/>
                    <a:pt x="1470" y="1097"/>
                    <a:pt x="3282" y="1097"/>
                  </a:cubicBezTo>
                  <a:cubicBezTo>
                    <a:pt x="5104" y="1097"/>
                    <a:pt x="6574" y="611"/>
                    <a:pt x="657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1" name="Google Shape;4561;p45"/>
            <p:cNvSpPr/>
            <p:nvPr/>
          </p:nvSpPr>
          <p:spPr>
            <a:xfrm>
              <a:off x="7656027" y="3857894"/>
              <a:ext cx="172140" cy="34512"/>
            </a:xfrm>
            <a:custGeom>
              <a:avLst/>
              <a:gdLst/>
              <a:ahLst/>
              <a:cxnLst/>
              <a:rect l="l" t="t" r="r" b="b"/>
              <a:pathLst>
                <a:path w="6574" h="1318" extrusionOk="0">
                  <a:moveTo>
                    <a:pt x="220" y="1"/>
                  </a:moveTo>
                  <a:cubicBezTo>
                    <a:pt x="96" y="1"/>
                    <a:pt x="1" y="106"/>
                    <a:pt x="1" y="220"/>
                  </a:cubicBezTo>
                  <a:lnTo>
                    <a:pt x="1" y="1317"/>
                  </a:lnTo>
                  <a:lnTo>
                    <a:pt x="6574" y="1317"/>
                  </a:lnTo>
                  <a:lnTo>
                    <a:pt x="6574" y="220"/>
                  </a:lnTo>
                  <a:cubicBezTo>
                    <a:pt x="6574" y="106"/>
                    <a:pt x="6478" y="1"/>
                    <a:pt x="635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2" name="Google Shape;4562;p45"/>
            <p:cNvSpPr/>
            <p:nvPr/>
          </p:nvSpPr>
          <p:spPr>
            <a:xfrm>
              <a:off x="7724972" y="3823670"/>
              <a:ext cx="34250" cy="39984"/>
            </a:xfrm>
            <a:custGeom>
              <a:avLst/>
              <a:gdLst/>
              <a:ahLst/>
              <a:cxnLst/>
              <a:rect l="l" t="t" r="r" b="b"/>
              <a:pathLst>
                <a:path w="1308" h="1527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69"/>
                  </a:lnTo>
                  <a:cubicBezTo>
                    <a:pt x="1" y="1231"/>
                    <a:pt x="287" y="1527"/>
                    <a:pt x="649" y="1527"/>
                  </a:cubicBezTo>
                  <a:cubicBezTo>
                    <a:pt x="1012" y="1527"/>
                    <a:pt x="1308" y="1231"/>
                    <a:pt x="1308" y="869"/>
                  </a:cubicBezTo>
                  <a:lnTo>
                    <a:pt x="1308" y="220"/>
                  </a:lnTo>
                  <a:cubicBezTo>
                    <a:pt x="1308" y="96"/>
                    <a:pt x="1212" y="1"/>
                    <a:pt x="1088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3" name="Google Shape;4563;p45"/>
            <p:cNvSpPr/>
            <p:nvPr/>
          </p:nvSpPr>
          <p:spPr>
            <a:xfrm>
              <a:off x="7724763" y="3823670"/>
              <a:ext cx="22964" cy="40115"/>
            </a:xfrm>
            <a:custGeom>
              <a:avLst/>
              <a:gdLst/>
              <a:ahLst/>
              <a:cxnLst/>
              <a:rect l="l" t="t" r="r" b="b"/>
              <a:pathLst>
                <a:path w="877" h="1532" extrusionOk="0">
                  <a:moveTo>
                    <a:pt x="228" y="1"/>
                  </a:moveTo>
                  <a:cubicBezTo>
                    <a:pt x="104" y="1"/>
                    <a:pt x="9" y="96"/>
                    <a:pt x="9" y="220"/>
                  </a:cubicBezTo>
                  <a:lnTo>
                    <a:pt x="9" y="869"/>
                  </a:lnTo>
                  <a:cubicBezTo>
                    <a:pt x="1" y="1245"/>
                    <a:pt x="309" y="1531"/>
                    <a:pt x="652" y="1531"/>
                  </a:cubicBezTo>
                  <a:cubicBezTo>
                    <a:pt x="726" y="1531"/>
                    <a:pt x="802" y="1518"/>
                    <a:pt x="877" y="1489"/>
                  </a:cubicBezTo>
                  <a:cubicBezTo>
                    <a:pt x="619" y="1393"/>
                    <a:pt x="447" y="1145"/>
                    <a:pt x="438" y="869"/>
                  </a:cubicBezTo>
                  <a:lnTo>
                    <a:pt x="438" y="220"/>
                  </a:lnTo>
                  <a:cubicBezTo>
                    <a:pt x="438" y="96"/>
                    <a:pt x="543" y="1"/>
                    <a:pt x="6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4" name="Google Shape;4564;p45"/>
            <p:cNvSpPr/>
            <p:nvPr/>
          </p:nvSpPr>
          <p:spPr>
            <a:xfrm>
              <a:off x="7609811" y="4080729"/>
              <a:ext cx="51977" cy="64206"/>
            </a:xfrm>
            <a:custGeom>
              <a:avLst/>
              <a:gdLst/>
              <a:ahLst/>
              <a:cxnLst/>
              <a:rect l="l" t="t" r="r" b="b"/>
              <a:pathLst>
                <a:path w="1985" h="2452" extrusionOk="0">
                  <a:moveTo>
                    <a:pt x="287" y="0"/>
                  </a:moveTo>
                  <a:cubicBezTo>
                    <a:pt x="172" y="96"/>
                    <a:pt x="77" y="201"/>
                    <a:pt x="1" y="334"/>
                  </a:cubicBezTo>
                  <a:lnTo>
                    <a:pt x="1317" y="1479"/>
                  </a:lnTo>
                  <a:cubicBezTo>
                    <a:pt x="1460" y="1603"/>
                    <a:pt x="1546" y="1784"/>
                    <a:pt x="1546" y="1975"/>
                  </a:cubicBezTo>
                  <a:lnTo>
                    <a:pt x="1546" y="2452"/>
                  </a:lnTo>
                  <a:lnTo>
                    <a:pt x="1985" y="2452"/>
                  </a:lnTo>
                  <a:lnTo>
                    <a:pt x="1985" y="1975"/>
                  </a:lnTo>
                  <a:cubicBezTo>
                    <a:pt x="1985" y="1651"/>
                    <a:pt x="1842" y="1355"/>
                    <a:pt x="1603" y="1145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5" name="Google Shape;4565;p45"/>
            <p:cNvSpPr/>
            <p:nvPr/>
          </p:nvSpPr>
          <p:spPr>
            <a:xfrm>
              <a:off x="7822407" y="4080729"/>
              <a:ext cx="51977" cy="64206"/>
            </a:xfrm>
            <a:custGeom>
              <a:avLst/>
              <a:gdLst/>
              <a:ahLst/>
              <a:cxnLst/>
              <a:rect l="l" t="t" r="r" b="b"/>
              <a:pathLst>
                <a:path w="1985" h="2452" extrusionOk="0">
                  <a:moveTo>
                    <a:pt x="1698" y="0"/>
                  </a:moveTo>
                  <a:lnTo>
                    <a:pt x="382" y="1145"/>
                  </a:lnTo>
                  <a:cubicBezTo>
                    <a:pt x="134" y="1355"/>
                    <a:pt x="0" y="1651"/>
                    <a:pt x="0" y="1975"/>
                  </a:cubicBezTo>
                  <a:lnTo>
                    <a:pt x="0" y="2452"/>
                  </a:lnTo>
                  <a:lnTo>
                    <a:pt x="439" y="2452"/>
                  </a:lnTo>
                  <a:lnTo>
                    <a:pt x="439" y="1975"/>
                  </a:lnTo>
                  <a:cubicBezTo>
                    <a:pt x="439" y="1784"/>
                    <a:pt x="525" y="1603"/>
                    <a:pt x="668" y="1479"/>
                  </a:cubicBezTo>
                  <a:lnTo>
                    <a:pt x="1984" y="334"/>
                  </a:lnTo>
                  <a:cubicBezTo>
                    <a:pt x="1908" y="201"/>
                    <a:pt x="1813" y="96"/>
                    <a:pt x="16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6" name="Google Shape;4566;p45"/>
          <p:cNvGrpSpPr/>
          <p:nvPr/>
        </p:nvGrpSpPr>
        <p:grpSpPr>
          <a:xfrm>
            <a:off x="9882035" y="4994708"/>
            <a:ext cx="393842" cy="508520"/>
            <a:chOff x="7154427" y="3790206"/>
            <a:chExt cx="274550" cy="354493"/>
          </a:xfrm>
        </p:grpSpPr>
        <p:sp>
          <p:nvSpPr>
            <p:cNvPr id="4567" name="Google Shape;4567;p45"/>
            <p:cNvSpPr/>
            <p:nvPr/>
          </p:nvSpPr>
          <p:spPr>
            <a:xfrm>
              <a:off x="7154427" y="3978790"/>
              <a:ext cx="274550" cy="165908"/>
            </a:xfrm>
            <a:custGeom>
              <a:avLst/>
              <a:gdLst/>
              <a:ahLst/>
              <a:cxnLst/>
              <a:rect l="l" t="t" r="r" b="b"/>
              <a:pathLst>
                <a:path w="10485" h="633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1" y="1585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687"/>
                  </a:lnTo>
                  <a:cubicBezTo>
                    <a:pt x="0" y="6049"/>
                    <a:pt x="287" y="6335"/>
                    <a:pt x="649" y="6335"/>
                  </a:cubicBezTo>
                  <a:lnTo>
                    <a:pt x="9826" y="6335"/>
                  </a:lnTo>
                  <a:cubicBezTo>
                    <a:pt x="10189" y="6335"/>
                    <a:pt x="10485" y="6049"/>
                    <a:pt x="10485" y="5687"/>
                  </a:cubicBezTo>
                  <a:lnTo>
                    <a:pt x="10485" y="3607"/>
                  </a:lnTo>
                  <a:cubicBezTo>
                    <a:pt x="10485" y="3025"/>
                    <a:pt x="10094" y="2510"/>
                    <a:pt x="9540" y="2348"/>
                  </a:cubicBezTo>
                  <a:lnTo>
                    <a:pt x="7241" y="1670"/>
                  </a:lnTo>
                  <a:cubicBezTo>
                    <a:pt x="6955" y="1585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8" name="Google Shape;4568;p45"/>
            <p:cNvSpPr/>
            <p:nvPr/>
          </p:nvSpPr>
          <p:spPr>
            <a:xfrm>
              <a:off x="7154427" y="4035743"/>
              <a:ext cx="274550" cy="108956"/>
            </a:xfrm>
            <a:custGeom>
              <a:avLst/>
              <a:gdLst/>
              <a:ahLst/>
              <a:cxnLst/>
              <a:rect l="l" t="t" r="r" b="b"/>
              <a:pathLst>
                <a:path w="10485" h="4161" extrusionOk="0">
                  <a:moveTo>
                    <a:pt x="1517" y="1"/>
                  </a:moveTo>
                  <a:lnTo>
                    <a:pt x="945" y="173"/>
                  </a:lnTo>
                  <a:cubicBezTo>
                    <a:pt x="382" y="335"/>
                    <a:pt x="0" y="840"/>
                    <a:pt x="0" y="1422"/>
                  </a:cubicBezTo>
                  <a:lnTo>
                    <a:pt x="0" y="3502"/>
                  </a:lnTo>
                  <a:cubicBezTo>
                    <a:pt x="0" y="3865"/>
                    <a:pt x="296" y="4160"/>
                    <a:pt x="659" y="4160"/>
                  </a:cubicBezTo>
                  <a:lnTo>
                    <a:pt x="9826" y="4160"/>
                  </a:lnTo>
                  <a:cubicBezTo>
                    <a:pt x="10189" y="4160"/>
                    <a:pt x="10485" y="3865"/>
                    <a:pt x="10485" y="3502"/>
                  </a:cubicBezTo>
                  <a:lnTo>
                    <a:pt x="10485" y="1432"/>
                  </a:lnTo>
                  <a:cubicBezTo>
                    <a:pt x="10485" y="850"/>
                    <a:pt x="10094" y="335"/>
                    <a:pt x="9540" y="173"/>
                  </a:cubicBezTo>
                  <a:lnTo>
                    <a:pt x="8968" y="11"/>
                  </a:lnTo>
                  <a:lnTo>
                    <a:pt x="5238" y="1871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9" name="Google Shape;4569;p45"/>
            <p:cNvSpPr/>
            <p:nvPr/>
          </p:nvSpPr>
          <p:spPr>
            <a:xfrm>
              <a:off x="7251600" y="3978790"/>
              <a:ext cx="79969" cy="22964"/>
            </a:xfrm>
            <a:custGeom>
              <a:avLst/>
              <a:gdLst/>
              <a:ahLst/>
              <a:cxnLst/>
              <a:rect l="l" t="t" r="r" b="b"/>
              <a:pathLst>
                <a:path w="3054" h="877" extrusionOk="0">
                  <a:moveTo>
                    <a:pt x="0" y="1"/>
                  </a:moveTo>
                  <a:lnTo>
                    <a:pt x="0" y="497"/>
                  </a:lnTo>
                  <a:cubicBezTo>
                    <a:pt x="477" y="750"/>
                    <a:pt x="1002" y="876"/>
                    <a:pt x="1527" y="876"/>
                  </a:cubicBezTo>
                  <a:cubicBezTo>
                    <a:pt x="2051" y="876"/>
                    <a:pt x="2576" y="750"/>
                    <a:pt x="3053" y="49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0" name="Google Shape;4570;p45"/>
            <p:cNvSpPr/>
            <p:nvPr/>
          </p:nvSpPr>
          <p:spPr>
            <a:xfrm>
              <a:off x="7195145" y="3835925"/>
              <a:ext cx="192381" cy="154387"/>
            </a:xfrm>
            <a:custGeom>
              <a:avLst/>
              <a:gdLst/>
              <a:ahLst/>
              <a:cxnLst/>
              <a:rect l="l" t="t" r="r" b="b"/>
              <a:pathLst>
                <a:path w="7347" h="5896" extrusionOk="0">
                  <a:moveTo>
                    <a:pt x="840" y="0"/>
                  </a:moveTo>
                  <a:lnTo>
                    <a:pt x="840" y="2185"/>
                  </a:lnTo>
                  <a:lnTo>
                    <a:pt x="725" y="2185"/>
                  </a:lnTo>
                  <a:cubicBezTo>
                    <a:pt x="0" y="2185"/>
                    <a:pt x="0" y="3282"/>
                    <a:pt x="725" y="3282"/>
                  </a:cubicBezTo>
                  <a:lnTo>
                    <a:pt x="849" y="3282"/>
                  </a:lnTo>
                  <a:cubicBezTo>
                    <a:pt x="964" y="4751"/>
                    <a:pt x="2195" y="5896"/>
                    <a:pt x="3673" y="5896"/>
                  </a:cubicBezTo>
                  <a:cubicBezTo>
                    <a:pt x="5161" y="5896"/>
                    <a:pt x="6392" y="4751"/>
                    <a:pt x="6507" y="3282"/>
                  </a:cubicBezTo>
                  <a:lnTo>
                    <a:pt x="6621" y="3282"/>
                  </a:lnTo>
                  <a:cubicBezTo>
                    <a:pt x="7346" y="3272"/>
                    <a:pt x="7346" y="2185"/>
                    <a:pt x="6621" y="2185"/>
                  </a:cubicBezTo>
                  <a:lnTo>
                    <a:pt x="6516" y="2185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1" name="Google Shape;4571;p45"/>
            <p:cNvSpPr/>
            <p:nvPr/>
          </p:nvSpPr>
          <p:spPr>
            <a:xfrm>
              <a:off x="7195145" y="3835925"/>
              <a:ext cx="107935" cy="154387"/>
            </a:xfrm>
            <a:custGeom>
              <a:avLst/>
              <a:gdLst/>
              <a:ahLst/>
              <a:cxnLst/>
              <a:rect l="l" t="t" r="r" b="b"/>
              <a:pathLst>
                <a:path w="4122" h="5896" extrusionOk="0">
                  <a:moveTo>
                    <a:pt x="840" y="0"/>
                  </a:move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82"/>
                    <a:pt x="735" y="3282"/>
                  </a:cubicBezTo>
                  <a:lnTo>
                    <a:pt x="849" y="3282"/>
                  </a:lnTo>
                  <a:cubicBezTo>
                    <a:pt x="953" y="4776"/>
                    <a:pt x="2206" y="5895"/>
                    <a:pt x="3660" y="5895"/>
                  </a:cubicBezTo>
                  <a:cubicBezTo>
                    <a:pt x="3812" y="5895"/>
                    <a:pt x="3966" y="5883"/>
                    <a:pt x="4122" y="5858"/>
                  </a:cubicBezTo>
                  <a:cubicBezTo>
                    <a:pt x="2738" y="5648"/>
                    <a:pt x="1718" y="4455"/>
                    <a:pt x="1718" y="3062"/>
                  </a:cubicBezTo>
                  <a:lnTo>
                    <a:pt x="171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2" name="Google Shape;4572;p45"/>
            <p:cNvSpPr/>
            <p:nvPr/>
          </p:nvSpPr>
          <p:spPr>
            <a:xfrm>
              <a:off x="7205619" y="3790206"/>
              <a:ext cx="171905" cy="91438"/>
            </a:xfrm>
            <a:custGeom>
              <a:avLst/>
              <a:gdLst/>
              <a:ahLst/>
              <a:cxnLst/>
              <a:rect l="l" t="t" r="r" b="b"/>
              <a:pathLst>
                <a:path w="6565" h="3492" extrusionOk="0">
                  <a:moveTo>
                    <a:pt x="3300" y="0"/>
                  </a:moveTo>
                  <a:cubicBezTo>
                    <a:pt x="3294" y="0"/>
                    <a:pt x="3289" y="0"/>
                    <a:pt x="3283" y="0"/>
                  </a:cubicBezTo>
                  <a:cubicBezTo>
                    <a:pt x="1470" y="0"/>
                    <a:pt x="1" y="1469"/>
                    <a:pt x="1" y="3272"/>
                  </a:cubicBezTo>
                  <a:lnTo>
                    <a:pt x="1" y="3492"/>
                  </a:lnTo>
                  <a:lnTo>
                    <a:pt x="6564" y="3492"/>
                  </a:lnTo>
                  <a:lnTo>
                    <a:pt x="6564" y="3272"/>
                  </a:lnTo>
                  <a:cubicBezTo>
                    <a:pt x="6564" y="1466"/>
                    <a:pt x="5105" y="0"/>
                    <a:pt x="3300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3" name="Google Shape;4573;p45"/>
            <p:cNvSpPr/>
            <p:nvPr/>
          </p:nvSpPr>
          <p:spPr>
            <a:xfrm>
              <a:off x="7245839" y="3790206"/>
              <a:ext cx="91464" cy="91438"/>
            </a:xfrm>
            <a:custGeom>
              <a:avLst/>
              <a:gdLst/>
              <a:ahLst/>
              <a:cxnLst/>
              <a:rect l="l" t="t" r="r" b="b"/>
              <a:pathLst>
                <a:path w="3493" h="3492" extrusionOk="0">
                  <a:moveTo>
                    <a:pt x="1747" y="0"/>
                  </a:moveTo>
                  <a:cubicBezTo>
                    <a:pt x="1127" y="0"/>
                    <a:pt x="516" y="172"/>
                    <a:pt x="1" y="506"/>
                  </a:cubicBezTo>
                  <a:lnTo>
                    <a:pt x="1" y="3492"/>
                  </a:lnTo>
                  <a:lnTo>
                    <a:pt x="3493" y="3492"/>
                  </a:lnTo>
                  <a:lnTo>
                    <a:pt x="3493" y="506"/>
                  </a:lnTo>
                  <a:cubicBezTo>
                    <a:pt x="2968" y="172"/>
                    <a:pt x="2367" y="0"/>
                    <a:pt x="174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4" name="Google Shape;4574;p45"/>
            <p:cNvSpPr/>
            <p:nvPr/>
          </p:nvSpPr>
          <p:spPr>
            <a:xfrm>
              <a:off x="7274328" y="3875883"/>
              <a:ext cx="34486" cy="34486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1317" y="1317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5" name="Google Shape;4575;p45"/>
            <p:cNvSpPr/>
            <p:nvPr/>
          </p:nvSpPr>
          <p:spPr>
            <a:xfrm>
              <a:off x="7266106" y="3933019"/>
              <a:ext cx="50747" cy="17334"/>
            </a:xfrm>
            <a:custGeom>
              <a:avLst/>
              <a:gdLst/>
              <a:ahLst/>
              <a:cxnLst/>
              <a:rect l="l" t="t" r="r" b="b"/>
              <a:pathLst>
                <a:path w="1938" h="662" extrusionOk="0">
                  <a:moveTo>
                    <a:pt x="316" y="1"/>
                  </a:moveTo>
                  <a:cubicBezTo>
                    <a:pt x="149" y="1"/>
                    <a:pt x="1" y="222"/>
                    <a:pt x="162" y="375"/>
                  </a:cubicBezTo>
                  <a:cubicBezTo>
                    <a:pt x="380" y="566"/>
                    <a:pt x="651" y="662"/>
                    <a:pt x="932" y="662"/>
                  </a:cubicBezTo>
                  <a:cubicBezTo>
                    <a:pt x="946" y="662"/>
                    <a:pt x="959" y="662"/>
                    <a:pt x="973" y="661"/>
                  </a:cubicBezTo>
                  <a:cubicBezTo>
                    <a:pt x="986" y="662"/>
                    <a:pt x="1000" y="662"/>
                    <a:pt x="1013" y="662"/>
                  </a:cubicBezTo>
                  <a:cubicBezTo>
                    <a:pt x="1294" y="662"/>
                    <a:pt x="1565" y="566"/>
                    <a:pt x="1784" y="375"/>
                  </a:cubicBezTo>
                  <a:cubicBezTo>
                    <a:pt x="1937" y="222"/>
                    <a:pt x="1794" y="1"/>
                    <a:pt x="1628" y="1"/>
                  </a:cubicBezTo>
                  <a:cubicBezTo>
                    <a:pt x="1577" y="1"/>
                    <a:pt x="1525" y="21"/>
                    <a:pt x="1478" y="70"/>
                  </a:cubicBezTo>
                  <a:cubicBezTo>
                    <a:pt x="1326" y="170"/>
                    <a:pt x="1149" y="220"/>
                    <a:pt x="973" y="220"/>
                  </a:cubicBezTo>
                  <a:cubicBezTo>
                    <a:pt x="796" y="220"/>
                    <a:pt x="620" y="170"/>
                    <a:pt x="467" y="70"/>
                  </a:cubicBezTo>
                  <a:cubicBezTo>
                    <a:pt x="420" y="21"/>
                    <a:pt x="368" y="1"/>
                    <a:pt x="316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6" name="Google Shape;4576;p45"/>
            <p:cNvSpPr/>
            <p:nvPr/>
          </p:nvSpPr>
          <p:spPr>
            <a:xfrm>
              <a:off x="7205619" y="3875883"/>
              <a:ext cx="74470" cy="49804"/>
            </a:xfrm>
            <a:custGeom>
              <a:avLst/>
              <a:gdLst/>
              <a:ahLst/>
              <a:cxnLst/>
              <a:rect l="l" t="t" r="r" b="b"/>
              <a:pathLst>
                <a:path w="2844" h="1902" extrusionOk="0">
                  <a:moveTo>
                    <a:pt x="1" y="0"/>
                  </a:moveTo>
                  <a:lnTo>
                    <a:pt x="1" y="430"/>
                  </a:lnTo>
                  <a:cubicBezTo>
                    <a:pt x="1" y="573"/>
                    <a:pt x="77" y="706"/>
                    <a:pt x="192" y="792"/>
                  </a:cubicBezTo>
                  <a:lnTo>
                    <a:pt x="1585" y="1756"/>
                  </a:lnTo>
                  <a:cubicBezTo>
                    <a:pt x="1729" y="1856"/>
                    <a:pt x="1888" y="1902"/>
                    <a:pt x="2042" y="1902"/>
                  </a:cubicBezTo>
                  <a:cubicBezTo>
                    <a:pt x="2458" y="1902"/>
                    <a:pt x="2844" y="1571"/>
                    <a:pt x="2844" y="1098"/>
                  </a:cubicBezTo>
                  <a:lnTo>
                    <a:pt x="2844" y="220"/>
                  </a:lnTo>
                  <a:cubicBezTo>
                    <a:pt x="2844" y="96"/>
                    <a:pt x="2748" y="0"/>
                    <a:pt x="263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7" name="Google Shape;4577;p45"/>
            <p:cNvSpPr/>
            <p:nvPr/>
          </p:nvSpPr>
          <p:spPr>
            <a:xfrm>
              <a:off x="7303053" y="3875883"/>
              <a:ext cx="74208" cy="49699"/>
            </a:xfrm>
            <a:custGeom>
              <a:avLst/>
              <a:gdLst/>
              <a:ahLst/>
              <a:cxnLst/>
              <a:rect l="l" t="t" r="r" b="b"/>
              <a:pathLst>
                <a:path w="2834" h="1898" extrusionOk="0">
                  <a:moveTo>
                    <a:pt x="21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098"/>
                  </a:lnTo>
                  <a:cubicBezTo>
                    <a:pt x="1" y="1572"/>
                    <a:pt x="388" y="1898"/>
                    <a:pt x="801" y="1898"/>
                  </a:cubicBezTo>
                  <a:cubicBezTo>
                    <a:pt x="953" y="1898"/>
                    <a:pt x="1109" y="1853"/>
                    <a:pt x="1250" y="1756"/>
                  </a:cubicBezTo>
                  <a:lnTo>
                    <a:pt x="2643" y="792"/>
                  </a:lnTo>
                  <a:cubicBezTo>
                    <a:pt x="2767" y="706"/>
                    <a:pt x="2834" y="573"/>
                    <a:pt x="2834" y="430"/>
                  </a:cubicBezTo>
                  <a:lnTo>
                    <a:pt x="2834" y="10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8" name="Google Shape;4578;p45"/>
            <p:cNvSpPr/>
            <p:nvPr/>
          </p:nvSpPr>
          <p:spPr>
            <a:xfrm>
              <a:off x="7254349" y="3893061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6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9" name="Google Shape;4579;p45"/>
            <p:cNvSpPr/>
            <p:nvPr/>
          </p:nvSpPr>
          <p:spPr>
            <a:xfrm>
              <a:off x="7317298" y="3893061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6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0" name="Google Shape;4580;p45"/>
            <p:cNvSpPr/>
            <p:nvPr/>
          </p:nvSpPr>
          <p:spPr>
            <a:xfrm>
              <a:off x="7257099" y="4058890"/>
              <a:ext cx="63158" cy="85808"/>
            </a:xfrm>
            <a:custGeom>
              <a:avLst/>
              <a:gdLst/>
              <a:ahLst/>
              <a:cxnLst/>
              <a:rect l="l" t="t" r="r" b="b"/>
              <a:pathLst>
                <a:path w="2412" h="3277" extrusionOk="0">
                  <a:moveTo>
                    <a:pt x="1316" y="1"/>
                  </a:moveTo>
                  <a:cubicBezTo>
                    <a:pt x="1118" y="1"/>
                    <a:pt x="914" y="56"/>
                    <a:pt x="725" y="176"/>
                  </a:cubicBezTo>
                  <a:cubicBezTo>
                    <a:pt x="0" y="634"/>
                    <a:pt x="77" y="1721"/>
                    <a:pt x="859" y="2084"/>
                  </a:cubicBezTo>
                  <a:cubicBezTo>
                    <a:pt x="1011" y="2160"/>
                    <a:pt x="1107" y="2313"/>
                    <a:pt x="1107" y="2475"/>
                  </a:cubicBezTo>
                  <a:lnTo>
                    <a:pt x="1107" y="3276"/>
                  </a:lnTo>
                  <a:lnTo>
                    <a:pt x="1536" y="3276"/>
                  </a:lnTo>
                  <a:lnTo>
                    <a:pt x="1536" y="2475"/>
                  </a:lnTo>
                  <a:cubicBezTo>
                    <a:pt x="1536" y="2313"/>
                    <a:pt x="1632" y="2160"/>
                    <a:pt x="1784" y="2084"/>
                  </a:cubicBezTo>
                  <a:cubicBezTo>
                    <a:pt x="2166" y="1903"/>
                    <a:pt x="2404" y="1521"/>
                    <a:pt x="2404" y="1092"/>
                  </a:cubicBezTo>
                  <a:cubicBezTo>
                    <a:pt x="2411" y="454"/>
                    <a:pt x="1887" y="1"/>
                    <a:pt x="1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1" name="Google Shape;4581;p45"/>
            <p:cNvSpPr/>
            <p:nvPr/>
          </p:nvSpPr>
          <p:spPr>
            <a:xfrm>
              <a:off x="7267232" y="3835873"/>
              <a:ext cx="49594" cy="23043"/>
            </a:xfrm>
            <a:custGeom>
              <a:avLst/>
              <a:gdLst/>
              <a:ahLst/>
              <a:cxnLst/>
              <a:rect l="l" t="t" r="r" b="b"/>
              <a:pathLst>
                <a:path w="1894" h="880" extrusionOk="0">
                  <a:moveTo>
                    <a:pt x="1559" y="0"/>
                  </a:moveTo>
                  <a:cubicBezTo>
                    <a:pt x="1526" y="0"/>
                    <a:pt x="1494" y="12"/>
                    <a:pt x="1464" y="40"/>
                  </a:cubicBezTo>
                  <a:lnTo>
                    <a:pt x="930" y="403"/>
                  </a:lnTo>
                  <a:lnTo>
                    <a:pt x="395" y="40"/>
                  </a:lnTo>
                  <a:cubicBezTo>
                    <a:pt x="364" y="27"/>
                    <a:pt x="333" y="21"/>
                    <a:pt x="304" y="21"/>
                  </a:cubicBezTo>
                  <a:cubicBezTo>
                    <a:pt x="121" y="21"/>
                    <a:pt x="1" y="255"/>
                    <a:pt x="157" y="403"/>
                  </a:cubicBezTo>
                  <a:lnTo>
                    <a:pt x="806" y="842"/>
                  </a:lnTo>
                  <a:cubicBezTo>
                    <a:pt x="844" y="861"/>
                    <a:pt x="882" y="870"/>
                    <a:pt x="930" y="880"/>
                  </a:cubicBezTo>
                  <a:cubicBezTo>
                    <a:pt x="968" y="870"/>
                    <a:pt x="1006" y="861"/>
                    <a:pt x="1044" y="842"/>
                  </a:cubicBezTo>
                  <a:lnTo>
                    <a:pt x="1702" y="403"/>
                  </a:lnTo>
                  <a:cubicBezTo>
                    <a:pt x="1894" y="315"/>
                    <a:pt x="1725" y="0"/>
                    <a:pt x="1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2" name="Google Shape;4582;p45"/>
            <p:cNvSpPr/>
            <p:nvPr/>
          </p:nvSpPr>
          <p:spPr>
            <a:xfrm>
              <a:off x="7285824" y="381880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3" name="Google Shape;4583;p45"/>
            <p:cNvSpPr/>
            <p:nvPr/>
          </p:nvSpPr>
          <p:spPr>
            <a:xfrm>
              <a:off x="7371501" y="4046505"/>
              <a:ext cx="51742" cy="98194"/>
            </a:xfrm>
            <a:custGeom>
              <a:avLst/>
              <a:gdLst/>
              <a:ahLst/>
              <a:cxnLst/>
              <a:rect l="l" t="t" r="r" b="b"/>
              <a:pathLst>
                <a:path w="1976" h="3750" extrusionOk="0">
                  <a:moveTo>
                    <a:pt x="1689" y="0"/>
                  </a:moveTo>
                  <a:lnTo>
                    <a:pt x="382" y="1145"/>
                  </a:lnTo>
                  <a:cubicBezTo>
                    <a:pt x="144" y="1345"/>
                    <a:pt x="1" y="1651"/>
                    <a:pt x="1" y="1965"/>
                  </a:cubicBezTo>
                  <a:lnTo>
                    <a:pt x="1" y="3749"/>
                  </a:lnTo>
                  <a:lnTo>
                    <a:pt x="439" y="3749"/>
                  </a:lnTo>
                  <a:lnTo>
                    <a:pt x="439" y="1965"/>
                  </a:lnTo>
                  <a:cubicBezTo>
                    <a:pt x="439" y="1775"/>
                    <a:pt x="525" y="1593"/>
                    <a:pt x="668" y="1469"/>
                  </a:cubicBezTo>
                  <a:lnTo>
                    <a:pt x="1975" y="325"/>
                  </a:lnTo>
                  <a:cubicBezTo>
                    <a:pt x="1899" y="201"/>
                    <a:pt x="1804" y="86"/>
                    <a:pt x="168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4" name="Google Shape;4584;p45"/>
            <p:cNvSpPr/>
            <p:nvPr/>
          </p:nvSpPr>
          <p:spPr>
            <a:xfrm>
              <a:off x="7159664" y="4046505"/>
              <a:ext cx="51742" cy="98194"/>
            </a:xfrm>
            <a:custGeom>
              <a:avLst/>
              <a:gdLst/>
              <a:ahLst/>
              <a:cxnLst/>
              <a:rect l="l" t="t" r="r" b="b"/>
              <a:pathLst>
                <a:path w="1976" h="3750" extrusionOk="0">
                  <a:moveTo>
                    <a:pt x="296" y="0"/>
                  </a:moveTo>
                  <a:cubicBezTo>
                    <a:pt x="182" y="86"/>
                    <a:pt x="77" y="201"/>
                    <a:pt x="1" y="325"/>
                  </a:cubicBezTo>
                  <a:lnTo>
                    <a:pt x="1317" y="1469"/>
                  </a:lnTo>
                  <a:cubicBezTo>
                    <a:pt x="1460" y="1593"/>
                    <a:pt x="1537" y="1775"/>
                    <a:pt x="1546" y="1965"/>
                  </a:cubicBezTo>
                  <a:lnTo>
                    <a:pt x="1546" y="3749"/>
                  </a:lnTo>
                  <a:lnTo>
                    <a:pt x="1975" y="3749"/>
                  </a:lnTo>
                  <a:lnTo>
                    <a:pt x="1975" y="1965"/>
                  </a:lnTo>
                  <a:cubicBezTo>
                    <a:pt x="1975" y="1651"/>
                    <a:pt x="1842" y="1345"/>
                    <a:pt x="1603" y="1145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5" name="Google Shape;4585;p45"/>
            <p:cNvSpPr/>
            <p:nvPr/>
          </p:nvSpPr>
          <p:spPr>
            <a:xfrm>
              <a:off x="7274328" y="4070490"/>
              <a:ext cx="34486" cy="34224"/>
            </a:xfrm>
            <a:custGeom>
              <a:avLst/>
              <a:gdLst/>
              <a:ahLst/>
              <a:cxnLst/>
              <a:rect l="l" t="t" r="r" b="b"/>
              <a:pathLst>
                <a:path w="1317" h="1307" extrusionOk="0">
                  <a:moveTo>
                    <a:pt x="659" y="0"/>
                  </a:moveTo>
                  <a:cubicBezTo>
                    <a:pt x="296" y="0"/>
                    <a:pt x="0" y="286"/>
                    <a:pt x="0" y="649"/>
                  </a:cubicBezTo>
                  <a:cubicBezTo>
                    <a:pt x="0" y="1011"/>
                    <a:pt x="296" y="1307"/>
                    <a:pt x="659" y="1307"/>
                  </a:cubicBezTo>
                  <a:cubicBezTo>
                    <a:pt x="1021" y="1307"/>
                    <a:pt x="1317" y="1011"/>
                    <a:pt x="1317" y="649"/>
                  </a:cubicBezTo>
                  <a:cubicBezTo>
                    <a:pt x="1317" y="28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6" name="Google Shape;4586;p45"/>
            <p:cNvSpPr/>
            <p:nvPr/>
          </p:nvSpPr>
          <p:spPr>
            <a:xfrm>
              <a:off x="7270820" y="4071983"/>
              <a:ext cx="36502" cy="32757"/>
            </a:xfrm>
            <a:custGeom>
              <a:avLst/>
              <a:gdLst/>
              <a:ahLst/>
              <a:cxnLst/>
              <a:rect l="l" t="t" r="r" b="b"/>
              <a:pathLst>
                <a:path w="1394" h="1251" extrusionOk="0">
                  <a:moveTo>
                    <a:pt x="526" y="0"/>
                  </a:moveTo>
                  <a:lnTo>
                    <a:pt x="526" y="0"/>
                  </a:lnTo>
                  <a:cubicBezTo>
                    <a:pt x="106" y="182"/>
                    <a:pt x="1" y="735"/>
                    <a:pt x="325" y="1059"/>
                  </a:cubicBezTo>
                  <a:cubicBezTo>
                    <a:pt x="455" y="1189"/>
                    <a:pt x="622" y="1250"/>
                    <a:pt x="788" y="1250"/>
                  </a:cubicBezTo>
                  <a:cubicBezTo>
                    <a:pt x="1035" y="1250"/>
                    <a:pt x="1279" y="1114"/>
                    <a:pt x="1394" y="868"/>
                  </a:cubicBezTo>
                  <a:lnTo>
                    <a:pt x="1394" y="868"/>
                  </a:lnTo>
                  <a:cubicBezTo>
                    <a:pt x="1308" y="907"/>
                    <a:pt x="1212" y="926"/>
                    <a:pt x="1127" y="926"/>
                  </a:cubicBezTo>
                  <a:cubicBezTo>
                    <a:pt x="650" y="926"/>
                    <a:pt x="325" y="430"/>
                    <a:pt x="526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7" name="Google Shape;4587;p45"/>
          <p:cNvGrpSpPr/>
          <p:nvPr/>
        </p:nvGrpSpPr>
        <p:grpSpPr>
          <a:xfrm>
            <a:off x="11173111" y="2388145"/>
            <a:ext cx="393879" cy="508858"/>
            <a:chOff x="8054458" y="1973150"/>
            <a:chExt cx="274576" cy="354729"/>
          </a:xfrm>
        </p:grpSpPr>
        <p:sp>
          <p:nvSpPr>
            <p:cNvPr id="4588" name="Google Shape;4588;p45"/>
            <p:cNvSpPr/>
            <p:nvPr/>
          </p:nvSpPr>
          <p:spPr>
            <a:xfrm>
              <a:off x="8054458" y="2150501"/>
              <a:ext cx="274576" cy="177377"/>
            </a:xfrm>
            <a:custGeom>
              <a:avLst/>
              <a:gdLst/>
              <a:ahLst/>
              <a:cxnLst/>
              <a:rect l="l" t="t" r="r" b="b"/>
              <a:pathLst>
                <a:path w="10486" h="6774" extrusionOk="0">
                  <a:moveTo>
                    <a:pt x="3721" y="0"/>
                  </a:moveTo>
                  <a:lnTo>
                    <a:pt x="3721" y="1632"/>
                  </a:lnTo>
                  <a:cubicBezTo>
                    <a:pt x="3712" y="1918"/>
                    <a:pt x="3521" y="2175"/>
                    <a:pt x="3244" y="2261"/>
                  </a:cubicBezTo>
                  <a:lnTo>
                    <a:pt x="945" y="2939"/>
                  </a:lnTo>
                  <a:cubicBezTo>
                    <a:pt x="382" y="3101"/>
                    <a:pt x="1" y="3616"/>
                    <a:pt x="1" y="4198"/>
                  </a:cubicBezTo>
                  <a:lnTo>
                    <a:pt x="1" y="6115"/>
                  </a:lnTo>
                  <a:cubicBezTo>
                    <a:pt x="1" y="6478"/>
                    <a:pt x="296" y="6774"/>
                    <a:pt x="659" y="6774"/>
                  </a:cubicBezTo>
                  <a:lnTo>
                    <a:pt x="9836" y="6774"/>
                  </a:lnTo>
                  <a:cubicBezTo>
                    <a:pt x="10189" y="6774"/>
                    <a:pt x="10485" y="6478"/>
                    <a:pt x="10485" y="6115"/>
                  </a:cubicBezTo>
                  <a:lnTo>
                    <a:pt x="10485" y="4198"/>
                  </a:lnTo>
                  <a:cubicBezTo>
                    <a:pt x="10485" y="3616"/>
                    <a:pt x="10104" y="3101"/>
                    <a:pt x="9550" y="2939"/>
                  </a:cubicBezTo>
                  <a:lnTo>
                    <a:pt x="7242" y="2261"/>
                  </a:lnTo>
                  <a:cubicBezTo>
                    <a:pt x="6965" y="2175"/>
                    <a:pt x="6774" y="1918"/>
                    <a:pt x="6774" y="1632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9" name="Google Shape;4589;p45"/>
            <p:cNvSpPr/>
            <p:nvPr/>
          </p:nvSpPr>
          <p:spPr>
            <a:xfrm>
              <a:off x="8088944" y="2150501"/>
              <a:ext cx="205866" cy="124431"/>
            </a:xfrm>
            <a:custGeom>
              <a:avLst/>
              <a:gdLst/>
              <a:ahLst/>
              <a:cxnLst/>
              <a:rect l="l" t="t" r="r" b="b"/>
              <a:pathLst>
                <a:path w="7862" h="4752" extrusionOk="0">
                  <a:moveTo>
                    <a:pt x="2404" y="0"/>
                  </a:moveTo>
                  <a:lnTo>
                    <a:pt x="2404" y="1632"/>
                  </a:lnTo>
                  <a:cubicBezTo>
                    <a:pt x="2395" y="1918"/>
                    <a:pt x="2204" y="2175"/>
                    <a:pt x="1927" y="2261"/>
                  </a:cubicBezTo>
                  <a:lnTo>
                    <a:pt x="0" y="2824"/>
                  </a:lnTo>
                  <a:cubicBezTo>
                    <a:pt x="468" y="3988"/>
                    <a:pt x="1584" y="4751"/>
                    <a:pt x="2834" y="4751"/>
                  </a:cubicBezTo>
                  <a:lnTo>
                    <a:pt x="5018" y="4751"/>
                  </a:lnTo>
                  <a:cubicBezTo>
                    <a:pt x="6268" y="4751"/>
                    <a:pt x="7394" y="3988"/>
                    <a:pt x="7861" y="2824"/>
                  </a:cubicBezTo>
                  <a:lnTo>
                    <a:pt x="5925" y="2261"/>
                  </a:lnTo>
                  <a:cubicBezTo>
                    <a:pt x="5648" y="2175"/>
                    <a:pt x="5457" y="1918"/>
                    <a:pt x="5457" y="1632"/>
                  </a:cubicBezTo>
                  <a:lnTo>
                    <a:pt x="5457" y="0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0" name="Google Shape;4590;p45"/>
            <p:cNvSpPr/>
            <p:nvPr/>
          </p:nvSpPr>
          <p:spPr>
            <a:xfrm>
              <a:off x="8157391" y="2246417"/>
              <a:ext cx="11521" cy="81462"/>
            </a:xfrm>
            <a:custGeom>
              <a:avLst/>
              <a:gdLst/>
              <a:ahLst/>
              <a:cxnLst/>
              <a:rect l="l" t="t" r="r" b="b"/>
              <a:pathLst>
                <a:path w="440" h="3111" extrusionOk="0">
                  <a:moveTo>
                    <a:pt x="220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3111"/>
                  </a:lnTo>
                  <a:lnTo>
                    <a:pt x="439" y="3111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1" name="Google Shape;4591;p45"/>
            <p:cNvSpPr/>
            <p:nvPr/>
          </p:nvSpPr>
          <p:spPr>
            <a:xfrm>
              <a:off x="8214579" y="2246417"/>
              <a:ext cx="11521" cy="81462"/>
            </a:xfrm>
            <a:custGeom>
              <a:avLst/>
              <a:gdLst/>
              <a:ahLst/>
              <a:cxnLst/>
              <a:rect l="l" t="t" r="r" b="b"/>
              <a:pathLst>
                <a:path w="440" h="3111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3111"/>
                  </a:lnTo>
                  <a:lnTo>
                    <a:pt x="440" y="3111"/>
                  </a:lnTo>
                  <a:lnTo>
                    <a:pt x="440" y="220"/>
                  </a:lnTo>
                  <a:cubicBezTo>
                    <a:pt x="440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2" name="Google Shape;4592;p45"/>
            <p:cNvSpPr/>
            <p:nvPr/>
          </p:nvSpPr>
          <p:spPr>
            <a:xfrm>
              <a:off x="8094443" y="2160478"/>
              <a:ext cx="194607" cy="103195"/>
            </a:xfrm>
            <a:custGeom>
              <a:avLst/>
              <a:gdLst/>
              <a:ahLst/>
              <a:cxnLst/>
              <a:rect l="l" t="t" r="r" b="b"/>
              <a:pathLst>
                <a:path w="7432" h="3941" extrusionOk="0">
                  <a:moveTo>
                    <a:pt x="1317" y="1"/>
                  </a:moveTo>
                  <a:cubicBezTo>
                    <a:pt x="592" y="1"/>
                    <a:pt x="0" y="592"/>
                    <a:pt x="0" y="1317"/>
                  </a:cubicBezTo>
                  <a:cubicBezTo>
                    <a:pt x="0" y="2768"/>
                    <a:pt x="1174" y="3941"/>
                    <a:pt x="2624" y="3941"/>
                  </a:cubicBezTo>
                  <a:lnTo>
                    <a:pt x="4808" y="3941"/>
                  </a:lnTo>
                  <a:cubicBezTo>
                    <a:pt x="6258" y="3941"/>
                    <a:pt x="7432" y="2768"/>
                    <a:pt x="7432" y="1317"/>
                  </a:cubicBezTo>
                  <a:cubicBezTo>
                    <a:pt x="7432" y="592"/>
                    <a:pt x="6850" y="1"/>
                    <a:pt x="61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3" name="Google Shape;4593;p45"/>
            <p:cNvSpPr/>
            <p:nvPr/>
          </p:nvSpPr>
          <p:spPr>
            <a:xfrm>
              <a:off x="8112746" y="2177734"/>
              <a:ext cx="158000" cy="65227"/>
            </a:xfrm>
            <a:custGeom>
              <a:avLst/>
              <a:gdLst/>
              <a:ahLst/>
              <a:cxnLst/>
              <a:rect l="l" t="t" r="r" b="b"/>
              <a:pathLst>
                <a:path w="6034" h="2491" extrusionOk="0">
                  <a:moveTo>
                    <a:pt x="664" y="0"/>
                  </a:moveTo>
                  <a:cubicBezTo>
                    <a:pt x="186" y="0"/>
                    <a:pt x="1" y="622"/>
                    <a:pt x="408" y="878"/>
                  </a:cubicBezTo>
                  <a:lnTo>
                    <a:pt x="2659" y="2376"/>
                  </a:lnTo>
                  <a:cubicBezTo>
                    <a:pt x="2769" y="2452"/>
                    <a:pt x="2895" y="2490"/>
                    <a:pt x="3022" y="2490"/>
                  </a:cubicBezTo>
                  <a:cubicBezTo>
                    <a:pt x="3148" y="2490"/>
                    <a:pt x="3275" y="2452"/>
                    <a:pt x="3384" y="2376"/>
                  </a:cubicBezTo>
                  <a:lnTo>
                    <a:pt x="5626" y="878"/>
                  </a:lnTo>
                  <a:cubicBezTo>
                    <a:pt x="6033" y="622"/>
                    <a:pt x="5848" y="0"/>
                    <a:pt x="5370" y="0"/>
                  </a:cubicBezTo>
                  <a:cubicBezTo>
                    <a:pt x="5366" y="0"/>
                    <a:pt x="5363" y="0"/>
                    <a:pt x="5359" y="0"/>
                  </a:cubicBezTo>
                  <a:lnTo>
                    <a:pt x="675" y="0"/>
                  </a:lnTo>
                  <a:cubicBezTo>
                    <a:pt x="671" y="0"/>
                    <a:pt x="668" y="0"/>
                    <a:pt x="664" y="0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4" name="Google Shape;4594;p45"/>
            <p:cNvSpPr/>
            <p:nvPr/>
          </p:nvSpPr>
          <p:spPr>
            <a:xfrm>
              <a:off x="8137910" y="2156236"/>
              <a:ext cx="107935" cy="86725"/>
            </a:xfrm>
            <a:custGeom>
              <a:avLst/>
              <a:gdLst/>
              <a:ahLst/>
              <a:cxnLst/>
              <a:rect l="l" t="t" r="r" b="b"/>
              <a:pathLst>
                <a:path w="4122" h="3312" extrusionOk="0">
                  <a:moveTo>
                    <a:pt x="534" y="1"/>
                  </a:moveTo>
                  <a:lnTo>
                    <a:pt x="534" y="1422"/>
                  </a:lnTo>
                  <a:cubicBezTo>
                    <a:pt x="534" y="1708"/>
                    <a:pt x="344" y="1966"/>
                    <a:pt x="57" y="2052"/>
                  </a:cubicBezTo>
                  <a:lnTo>
                    <a:pt x="0" y="2071"/>
                  </a:lnTo>
                  <a:lnTo>
                    <a:pt x="1698" y="3197"/>
                  </a:lnTo>
                  <a:cubicBezTo>
                    <a:pt x="1808" y="3273"/>
                    <a:pt x="1934" y="3311"/>
                    <a:pt x="2061" y="3311"/>
                  </a:cubicBezTo>
                  <a:cubicBezTo>
                    <a:pt x="2187" y="3311"/>
                    <a:pt x="2314" y="3273"/>
                    <a:pt x="2423" y="3197"/>
                  </a:cubicBezTo>
                  <a:lnTo>
                    <a:pt x="4121" y="2071"/>
                  </a:lnTo>
                  <a:lnTo>
                    <a:pt x="4055" y="2052"/>
                  </a:lnTo>
                  <a:cubicBezTo>
                    <a:pt x="3778" y="1966"/>
                    <a:pt x="3587" y="1708"/>
                    <a:pt x="3587" y="1422"/>
                  </a:cubicBezTo>
                  <a:lnTo>
                    <a:pt x="3587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5" name="Google Shape;4595;p45"/>
            <p:cNvSpPr/>
            <p:nvPr/>
          </p:nvSpPr>
          <p:spPr>
            <a:xfrm>
              <a:off x="8151631" y="2156236"/>
              <a:ext cx="80231" cy="28646"/>
            </a:xfrm>
            <a:custGeom>
              <a:avLst/>
              <a:gdLst/>
              <a:ahLst/>
              <a:cxnLst/>
              <a:rect l="l" t="t" r="r" b="b"/>
              <a:pathLst>
                <a:path w="3064" h="1094" extrusionOk="0">
                  <a:moveTo>
                    <a:pt x="1" y="1"/>
                  </a:moveTo>
                  <a:lnTo>
                    <a:pt x="1" y="707"/>
                  </a:lnTo>
                  <a:cubicBezTo>
                    <a:pt x="478" y="964"/>
                    <a:pt x="1005" y="1093"/>
                    <a:pt x="1532" y="1093"/>
                  </a:cubicBezTo>
                  <a:cubicBezTo>
                    <a:pt x="2059" y="1093"/>
                    <a:pt x="2586" y="964"/>
                    <a:pt x="3063" y="70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6" name="Google Shape;4596;p45"/>
            <p:cNvSpPr/>
            <p:nvPr/>
          </p:nvSpPr>
          <p:spPr>
            <a:xfrm>
              <a:off x="8094678" y="1973150"/>
              <a:ext cx="194136" cy="200368"/>
            </a:xfrm>
            <a:custGeom>
              <a:avLst/>
              <a:gdLst/>
              <a:ahLst/>
              <a:cxnLst/>
              <a:rect l="l" t="t" r="r" b="b"/>
              <a:pathLst>
                <a:path w="7414" h="7652" extrusionOk="0">
                  <a:moveTo>
                    <a:pt x="3712" y="0"/>
                  </a:moveTo>
                  <a:cubicBezTo>
                    <a:pt x="2023" y="0"/>
                    <a:pt x="649" y="1374"/>
                    <a:pt x="649" y="3062"/>
                  </a:cubicBezTo>
                  <a:lnTo>
                    <a:pt x="649" y="3950"/>
                  </a:lnTo>
                  <a:cubicBezTo>
                    <a:pt x="1" y="4074"/>
                    <a:pt x="96" y="5028"/>
                    <a:pt x="764" y="5028"/>
                  </a:cubicBezTo>
                  <a:lnTo>
                    <a:pt x="878" y="5028"/>
                  </a:lnTo>
                  <a:cubicBezTo>
                    <a:pt x="993" y="6506"/>
                    <a:pt x="2223" y="7651"/>
                    <a:pt x="3712" y="7651"/>
                  </a:cubicBezTo>
                  <a:cubicBezTo>
                    <a:pt x="5190" y="7651"/>
                    <a:pt x="6421" y="6506"/>
                    <a:pt x="6536" y="5028"/>
                  </a:cubicBezTo>
                  <a:lnTo>
                    <a:pt x="6660" y="5028"/>
                  </a:lnTo>
                  <a:cubicBezTo>
                    <a:pt x="7318" y="5028"/>
                    <a:pt x="7413" y="4074"/>
                    <a:pt x="6764" y="3950"/>
                  </a:cubicBezTo>
                  <a:lnTo>
                    <a:pt x="6764" y="3062"/>
                  </a:lnTo>
                  <a:cubicBezTo>
                    <a:pt x="6764" y="1374"/>
                    <a:pt x="5400" y="0"/>
                    <a:pt x="371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7" name="Google Shape;4597;p45"/>
            <p:cNvSpPr/>
            <p:nvPr/>
          </p:nvSpPr>
          <p:spPr>
            <a:xfrm>
              <a:off x="8099182" y="2003970"/>
              <a:ext cx="109427" cy="169548"/>
            </a:xfrm>
            <a:custGeom>
              <a:avLst/>
              <a:gdLst/>
              <a:ahLst/>
              <a:cxnLst/>
              <a:rect l="l" t="t" r="r" b="b"/>
              <a:pathLst>
                <a:path w="4179" h="6475" extrusionOk="0">
                  <a:moveTo>
                    <a:pt x="1348" y="0"/>
                  </a:moveTo>
                  <a:cubicBezTo>
                    <a:pt x="1215" y="0"/>
                    <a:pt x="1082" y="61"/>
                    <a:pt x="993" y="197"/>
                  </a:cubicBezTo>
                  <a:cubicBezTo>
                    <a:pt x="659" y="693"/>
                    <a:pt x="477" y="1284"/>
                    <a:pt x="477" y="1885"/>
                  </a:cubicBezTo>
                  <a:lnTo>
                    <a:pt x="477" y="2773"/>
                  </a:lnTo>
                  <a:cubicBezTo>
                    <a:pt x="191" y="2830"/>
                    <a:pt x="0" y="3106"/>
                    <a:pt x="48" y="3402"/>
                  </a:cubicBezTo>
                  <a:cubicBezTo>
                    <a:pt x="104" y="3663"/>
                    <a:pt x="332" y="3851"/>
                    <a:pt x="592" y="3851"/>
                  </a:cubicBezTo>
                  <a:cubicBezTo>
                    <a:pt x="598" y="3851"/>
                    <a:pt x="605" y="3851"/>
                    <a:pt x="611" y="3851"/>
                  </a:cubicBezTo>
                  <a:lnTo>
                    <a:pt x="706" y="3851"/>
                  </a:lnTo>
                  <a:cubicBezTo>
                    <a:pt x="823" y="5361"/>
                    <a:pt x="2080" y="6475"/>
                    <a:pt x="3523" y="6475"/>
                  </a:cubicBezTo>
                  <a:cubicBezTo>
                    <a:pt x="3738" y="6475"/>
                    <a:pt x="3958" y="6450"/>
                    <a:pt x="4179" y="6398"/>
                  </a:cubicBezTo>
                  <a:cubicBezTo>
                    <a:pt x="2786" y="6083"/>
                    <a:pt x="1794" y="4843"/>
                    <a:pt x="1794" y="3412"/>
                  </a:cubicBezTo>
                  <a:lnTo>
                    <a:pt x="1794" y="445"/>
                  </a:lnTo>
                  <a:cubicBezTo>
                    <a:pt x="1788" y="170"/>
                    <a:pt x="1569" y="0"/>
                    <a:pt x="134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8" name="Google Shape;4598;p45"/>
            <p:cNvSpPr/>
            <p:nvPr/>
          </p:nvSpPr>
          <p:spPr>
            <a:xfrm>
              <a:off x="8157889" y="2116277"/>
              <a:ext cx="67714" cy="66588"/>
            </a:xfrm>
            <a:custGeom>
              <a:avLst/>
              <a:gdLst/>
              <a:ahLst/>
              <a:cxnLst/>
              <a:rect l="l" t="t" r="r" b="b"/>
              <a:pathLst>
                <a:path w="2586" h="2543" extrusionOk="0">
                  <a:moveTo>
                    <a:pt x="792" y="0"/>
                  </a:moveTo>
                  <a:cubicBezTo>
                    <a:pt x="458" y="0"/>
                    <a:pt x="172" y="248"/>
                    <a:pt x="143" y="582"/>
                  </a:cubicBezTo>
                  <a:lnTo>
                    <a:pt x="38" y="1508"/>
                  </a:lnTo>
                  <a:cubicBezTo>
                    <a:pt x="0" y="1784"/>
                    <a:pt x="143" y="2042"/>
                    <a:pt x="391" y="2166"/>
                  </a:cubicBezTo>
                  <a:lnTo>
                    <a:pt x="1002" y="2471"/>
                  </a:lnTo>
                  <a:cubicBezTo>
                    <a:pt x="1093" y="2519"/>
                    <a:pt x="1193" y="2543"/>
                    <a:pt x="1294" y="2543"/>
                  </a:cubicBezTo>
                  <a:cubicBezTo>
                    <a:pt x="1395" y="2543"/>
                    <a:pt x="1498" y="2519"/>
                    <a:pt x="1593" y="2471"/>
                  </a:cubicBezTo>
                  <a:lnTo>
                    <a:pt x="2194" y="2166"/>
                  </a:lnTo>
                  <a:cubicBezTo>
                    <a:pt x="2443" y="2042"/>
                    <a:pt x="2586" y="1784"/>
                    <a:pt x="2557" y="1508"/>
                  </a:cubicBezTo>
                  <a:lnTo>
                    <a:pt x="2452" y="582"/>
                  </a:lnTo>
                  <a:cubicBezTo>
                    <a:pt x="2414" y="248"/>
                    <a:pt x="2137" y="0"/>
                    <a:pt x="180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9" name="Google Shape;4599;p45"/>
            <p:cNvSpPr/>
            <p:nvPr/>
          </p:nvSpPr>
          <p:spPr>
            <a:xfrm>
              <a:off x="8157889" y="2116016"/>
              <a:ext cx="41739" cy="66667"/>
            </a:xfrm>
            <a:custGeom>
              <a:avLst/>
              <a:gdLst/>
              <a:ahLst/>
              <a:cxnLst/>
              <a:rect l="l" t="t" r="r" b="b"/>
              <a:pathLst>
                <a:path w="1594" h="2546" extrusionOk="0">
                  <a:moveTo>
                    <a:pt x="792" y="1"/>
                  </a:moveTo>
                  <a:cubicBezTo>
                    <a:pt x="458" y="1"/>
                    <a:pt x="172" y="258"/>
                    <a:pt x="134" y="583"/>
                  </a:cubicBezTo>
                  <a:lnTo>
                    <a:pt x="38" y="1518"/>
                  </a:lnTo>
                  <a:cubicBezTo>
                    <a:pt x="0" y="1785"/>
                    <a:pt x="143" y="2052"/>
                    <a:pt x="391" y="2176"/>
                  </a:cubicBezTo>
                  <a:lnTo>
                    <a:pt x="1002" y="2481"/>
                  </a:lnTo>
                  <a:cubicBezTo>
                    <a:pt x="1093" y="2524"/>
                    <a:pt x="1193" y="2546"/>
                    <a:pt x="1294" y="2546"/>
                  </a:cubicBezTo>
                  <a:cubicBezTo>
                    <a:pt x="1395" y="2546"/>
                    <a:pt x="1498" y="2524"/>
                    <a:pt x="1593" y="2481"/>
                  </a:cubicBezTo>
                  <a:lnTo>
                    <a:pt x="1221" y="2243"/>
                  </a:lnTo>
                  <a:cubicBezTo>
                    <a:pt x="964" y="2061"/>
                    <a:pt x="821" y="1747"/>
                    <a:pt x="859" y="1432"/>
                  </a:cubicBezTo>
                  <a:lnTo>
                    <a:pt x="964" y="287"/>
                  </a:lnTo>
                  <a:cubicBezTo>
                    <a:pt x="973" y="192"/>
                    <a:pt x="1002" y="96"/>
                    <a:pt x="10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0" name="Google Shape;4600;p45"/>
            <p:cNvSpPr/>
            <p:nvPr/>
          </p:nvSpPr>
          <p:spPr>
            <a:xfrm>
              <a:off x="8172317" y="2128034"/>
              <a:ext cx="37366" cy="16758"/>
            </a:xfrm>
            <a:custGeom>
              <a:avLst/>
              <a:gdLst/>
              <a:ahLst/>
              <a:cxnLst/>
              <a:rect l="l" t="t" r="r" b="b"/>
              <a:pathLst>
                <a:path w="1427" h="640" extrusionOk="0">
                  <a:moveTo>
                    <a:pt x="355" y="1"/>
                  </a:moveTo>
                  <a:cubicBezTo>
                    <a:pt x="199" y="1"/>
                    <a:pt x="0" y="191"/>
                    <a:pt x="127" y="324"/>
                  </a:cubicBezTo>
                  <a:cubicBezTo>
                    <a:pt x="265" y="517"/>
                    <a:pt x="482" y="639"/>
                    <a:pt x="720" y="639"/>
                  </a:cubicBezTo>
                  <a:cubicBezTo>
                    <a:pt x="729" y="639"/>
                    <a:pt x="738" y="639"/>
                    <a:pt x="747" y="639"/>
                  </a:cubicBezTo>
                  <a:cubicBezTo>
                    <a:pt x="985" y="639"/>
                    <a:pt x="1214" y="524"/>
                    <a:pt x="1357" y="324"/>
                  </a:cubicBezTo>
                  <a:cubicBezTo>
                    <a:pt x="1427" y="164"/>
                    <a:pt x="1293" y="19"/>
                    <a:pt x="1149" y="19"/>
                  </a:cubicBezTo>
                  <a:cubicBezTo>
                    <a:pt x="1096" y="19"/>
                    <a:pt x="1041" y="39"/>
                    <a:pt x="995" y="86"/>
                  </a:cubicBezTo>
                  <a:cubicBezTo>
                    <a:pt x="928" y="162"/>
                    <a:pt x="835" y="200"/>
                    <a:pt x="742" y="200"/>
                  </a:cubicBezTo>
                  <a:cubicBezTo>
                    <a:pt x="649" y="200"/>
                    <a:pt x="556" y="162"/>
                    <a:pt x="489" y="86"/>
                  </a:cubicBezTo>
                  <a:cubicBezTo>
                    <a:pt x="461" y="25"/>
                    <a:pt x="411" y="1"/>
                    <a:pt x="35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1" name="Google Shape;4601;p45"/>
            <p:cNvSpPr/>
            <p:nvPr/>
          </p:nvSpPr>
          <p:spPr>
            <a:xfrm>
              <a:off x="8144142" y="2047568"/>
              <a:ext cx="32496" cy="11521"/>
            </a:xfrm>
            <a:custGeom>
              <a:avLst/>
              <a:gdLst/>
              <a:ahLst/>
              <a:cxnLst/>
              <a:rect l="l" t="t" r="r" b="b"/>
              <a:pathLst>
                <a:path w="124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945" y="440"/>
                  </a:lnTo>
                  <a:cubicBezTo>
                    <a:pt x="1241" y="440"/>
                    <a:pt x="1241" y="1"/>
                    <a:pt x="94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2" name="Google Shape;4602;p45"/>
            <p:cNvSpPr/>
            <p:nvPr/>
          </p:nvSpPr>
          <p:spPr>
            <a:xfrm>
              <a:off x="8207091" y="2047568"/>
              <a:ext cx="32260" cy="11521"/>
            </a:xfrm>
            <a:custGeom>
              <a:avLst/>
              <a:gdLst/>
              <a:ahLst/>
              <a:cxnLst/>
              <a:rect l="l" t="t" r="r" b="b"/>
              <a:pathLst>
                <a:path w="123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945" y="440"/>
                  </a:lnTo>
                  <a:cubicBezTo>
                    <a:pt x="1231" y="440"/>
                    <a:pt x="1231" y="1"/>
                    <a:pt x="94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3" name="Google Shape;4603;p45"/>
            <p:cNvSpPr/>
            <p:nvPr/>
          </p:nvSpPr>
          <p:spPr>
            <a:xfrm>
              <a:off x="8104183" y="2070558"/>
              <a:ext cx="43729" cy="11260"/>
            </a:xfrm>
            <a:custGeom>
              <a:avLst/>
              <a:gdLst/>
              <a:ahLst/>
              <a:cxnLst/>
              <a:rect l="l" t="t" r="r" b="b"/>
              <a:pathLst>
                <a:path w="1670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1383" y="430"/>
                  </a:lnTo>
                  <a:cubicBezTo>
                    <a:pt x="1670" y="43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4" name="Google Shape;4604;p45"/>
            <p:cNvSpPr/>
            <p:nvPr/>
          </p:nvSpPr>
          <p:spPr>
            <a:xfrm>
              <a:off x="8235580" y="2070558"/>
              <a:ext cx="43729" cy="11260"/>
            </a:xfrm>
            <a:custGeom>
              <a:avLst/>
              <a:gdLst/>
              <a:ahLst/>
              <a:cxnLst/>
              <a:rect l="l" t="t" r="r" b="b"/>
              <a:pathLst>
                <a:path w="1670" h="430" extrusionOk="0">
                  <a:moveTo>
                    <a:pt x="296" y="1"/>
                  </a:moveTo>
                  <a:cubicBezTo>
                    <a:pt x="0" y="1"/>
                    <a:pt x="0" y="430"/>
                    <a:pt x="296" y="430"/>
                  </a:cubicBezTo>
                  <a:lnTo>
                    <a:pt x="1383" y="430"/>
                  </a:lnTo>
                  <a:cubicBezTo>
                    <a:pt x="1670" y="43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5" name="Google Shape;4605;p45"/>
            <p:cNvSpPr/>
            <p:nvPr/>
          </p:nvSpPr>
          <p:spPr>
            <a:xfrm>
              <a:off x="8174621" y="2070558"/>
              <a:ext cx="34486" cy="22833"/>
            </a:xfrm>
            <a:custGeom>
              <a:avLst/>
              <a:gdLst/>
              <a:ahLst/>
              <a:cxnLst/>
              <a:rect l="l" t="t" r="r" b="b"/>
              <a:pathLst>
                <a:path w="1317" h="872" extrusionOk="0">
                  <a:moveTo>
                    <a:pt x="659" y="1"/>
                  </a:moveTo>
                  <a:cubicBezTo>
                    <a:pt x="296" y="1"/>
                    <a:pt x="0" y="287"/>
                    <a:pt x="0" y="649"/>
                  </a:cubicBezTo>
                  <a:cubicBezTo>
                    <a:pt x="0" y="797"/>
                    <a:pt x="110" y="871"/>
                    <a:pt x="220" y="871"/>
                  </a:cubicBezTo>
                  <a:cubicBezTo>
                    <a:pt x="330" y="871"/>
                    <a:pt x="439" y="797"/>
                    <a:pt x="439" y="649"/>
                  </a:cubicBezTo>
                  <a:cubicBezTo>
                    <a:pt x="439" y="506"/>
                    <a:pt x="549" y="435"/>
                    <a:pt x="659" y="435"/>
                  </a:cubicBezTo>
                  <a:cubicBezTo>
                    <a:pt x="768" y="435"/>
                    <a:pt x="878" y="506"/>
                    <a:pt x="878" y="649"/>
                  </a:cubicBezTo>
                  <a:cubicBezTo>
                    <a:pt x="878" y="773"/>
                    <a:pt x="974" y="869"/>
                    <a:pt x="1088" y="869"/>
                  </a:cubicBezTo>
                  <a:cubicBezTo>
                    <a:pt x="1212" y="869"/>
                    <a:pt x="1317" y="773"/>
                    <a:pt x="1317" y="649"/>
                  </a:cubicBezTo>
                  <a:cubicBezTo>
                    <a:pt x="1317" y="28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6" name="Google Shape;4606;p45"/>
            <p:cNvSpPr/>
            <p:nvPr/>
          </p:nvSpPr>
          <p:spPr>
            <a:xfrm>
              <a:off x="8134663" y="2064824"/>
              <a:ext cx="51480" cy="39984"/>
            </a:xfrm>
            <a:custGeom>
              <a:avLst/>
              <a:gdLst/>
              <a:ahLst/>
              <a:cxnLst/>
              <a:rect l="l" t="t" r="r" b="b"/>
              <a:pathLst>
                <a:path w="1966" h="1527" extrusionOk="0">
                  <a:moveTo>
                    <a:pt x="1526" y="429"/>
                  </a:moveTo>
                  <a:lnTo>
                    <a:pt x="1526" y="868"/>
                  </a:lnTo>
                  <a:cubicBezTo>
                    <a:pt x="1526" y="992"/>
                    <a:pt x="1431" y="1088"/>
                    <a:pt x="1307" y="1088"/>
                  </a:cubicBezTo>
                  <a:lnTo>
                    <a:pt x="649" y="1088"/>
                  </a:lnTo>
                  <a:cubicBezTo>
                    <a:pt x="534" y="1088"/>
                    <a:pt x="439" y="992"/>
                    <a:pt x="439" y="868"/>
                  </a:cubicBezTo>
                  <a:lnTo>
                    <a:pt x="439" y="429"/>
                  </a:lnTo>
                  <a:close/>
                  <a:moveTo>
                    <a:pt x="219" y="0"/>
                  </a:moveTo>
                  <a:cubicBezTo>
                    <a:pt x="95" y="0"/>
                    <a:pt x="0" y="96"/>
                    <a:pt x="0" y="210"/>
                  </a:cubicBezTo>
                  <a:lnTo>
                    <a:pt x="0" y="868"/>
                  </a:lnTo>
                  <a:cubicBezTo>
                    <a:pt x="0" y="1231"/>
                    <a:pt x="286" y="1527"/>
                    <a:pt x="649" y="1527"/>
                  </a:cubicBezTo>
                  <a:lnTo>
                    <a:pt x="1307" y="1527"/>
                  </a:lnTo>
                  <a:cubicBezTo>
                    <a:pt x="1670" y="1527"/>
                    <a:pt x="1965" y="1231"/>
                    <a:pt x="1965" y="868"/>
                  </a:cubicBezTo>
                  <a:lnTo>
                    <a:pt x="1965" y="210"/>
                  </a:lnTo>
                  <a:cubicBezTo>
                    <a:pt x="1965" y="96"/>
                    <a:pt x="186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7" name="Google Shape;4607;p45"/>
            <p:cNvSpPr/>
            <p:nvPr/>
          </p:nvSpPr>
          <p:spPr>
            <a:xfrm>
              <a:off x="8197612" y="2064824"/>
              <a:ext cx="51218" cy="39984"/>
            </a:xfrm>
            <a:custGeom>
              <a:avLst/>
              <a:gdLst/>
              <a:ahLst/>
              <a:cxnLst/>
              <a:rect l="l" t="t" r="r" b="b"/>
              <a:pathLst>
                <a:path w="1956" h="1527" extrusionOk="0">
                  <a:moveTo>
                    <a:pt x="1527" y="429"/>
                  </a:moveTo>
                  <a:lnTo>
                    <a:pt x="1527" y="868"/>
                  </a:lnTo>
                  <a:cubicBezTo>
                    <a:pt x="1527" y="992"/>
                    <a:pt x="1431" y="1088"/>
                    <a:pt x="1307" y="1088"/>
                  </a:cubicBezTo>
                  <a:lnTo>
                    <a:pt x="649" y="1088"/>
                  </a:lnTo>
                  <a:cubicBezTo>
                    <a:pt x="534" y="1088"/>
                    <a:pt x="429" y="992"/>
                    <a:pt x="429" y="868"/>
                  </a:cubicBezTo>
                  <a:lnTo>
                    <a:pt x="429" y="429"/>
                  </a:lnTo>
                  <a:close/>
                  <a:moveTo>
                    <a:pt x="210" y="0"/>
                  </a:moveTo>
                  <a:cubicBezTo>
                    <a:pt x="96" y="0"/>
                    <a:pt x="0" y="96"/>
                    <a:pt x="0" y="210"/>
                  </a:cubicBezTo>
                  <a:lnTo>
                    <a:pt x="0" y="868"/>
                  </a:lnTo>
                  <a:cubicBezTo>
                    <a:pt x="0" y="1231"/>
                    <a:pt x="286" y="1527"/>
                    <a:pt x="649" y="1527"/>
                  </a:cubicBezTo>
                  <a:lnTo>
                    <a:pt x="1307" y="1527"/>
                  </a:lnTo>
                  <a:cubicBezTo>
                    <a:pt x="1670" y="1527"/>
                    <a:pt x="1956" y="1231"/>
                    <a:pt x="1956" y="868"/>
                  </a:cubicBezTo>
                  <a:lnTo>
                    <a:pt x="1956" y="210"/>
                  </a:lnTo>
                  <a:cubicBezTo>
                    <a:pt x="1956" y="96"/>
                    <a:pt x="186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8" name="Google Shape;4608;p45"/>
            <p:cNvSpPr/>
            <p:nvPr/>
          </p:nvSpPr>
          <p:spPr>
            <a:xfrm>
              <a:off x="8154642" y="2076319"/>
              <a:ext cx="11521" cy="11312"/>
            </a:xfrm>
            <a:custGeom>
              <a:avLst/>
              <a:gdLst/>
              <a:ahLst/>
              <a:cxnLst/>
              <a:rect l="l" t="t" r="r" b="b"/>
              <a:pathLst>
                <a:path w="440" h="432" extrusionOk="0">
                  <a:moveTo>
                    <a:pt x="0" y="0"/>
                  </a:moveTo>
                  <a:lnTo>
                    <a:pt x="0" y="210"/>
                  </a:lnTo>
                  <a:cubicBezTo>
                    <a:pt x="0" y="358"/>
                    <a:pt x="110" y="432"/>
                    <a:pt x="220" y="432"/>
                  </a:cubicBezTo>
                  <a:cubicBezTo>
                    <a:pt x="329" y="432"/>
                    <a:pt x="439" y="358"/>
                    <a:pt x="439" y="210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9" name="Google Shape;4609;p45"/>
            <p:cNvSpPr/>
            <p:nvPr/>
          </p:nvSpPr>
          <p:spPr>
            <a:xfrm>
              <a:off x="8217591" y="2076319"/>
              <a:ext cx="11521" cy="11312"/>
            </a:xfrm>
            <a:custGeom>
              <a:avLst/>
              <a:gdLst/>
              <a:ahLst/>
              <a:cxnLst/>
              <a:rect l="l" t="t" r="r" b="b"/>
              <a:pathLst>
                <a:path w="440" h="432" extrusionOk="0">
                  <a:moveTo>
                    <a:pt x="0" y="0"/>
                  </a:moveTo>
                  <a:lnTo>
                    <a:pt x="0" y="210"/>
                  </a:lnTo>
                  <a:cubicBezTo>
                    <a:pt x="0" y="358"/>
                    <a:pt x="108" y="432"/>
                    <a:pt x="216" y="432"/>
                  </a:cubicBezTo>
                  <a:cubicBezTo>
                    <a:pt x="325" y="432"/>
                    <a:pt x="434" y="358"/>
                    <a:pt x="439" y="210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0" name="Google Shape;4610;p45"/>
          <p:cNvGrpSpPr/>
          <p:nvPr/>
        </p:nvGrpSpPr>
        <p:grpSpPr>
          <a:xfrm>
            <a:off x="9881318" y="2388145"/>
            <a:ext cx="394217" cy="508858"/>
            <a:chOff x="7153930" y="1973150"/>
            <a:chExt cx="274812" cy="354729"/>
          </a:xfrm>
        </p:grpSpPr>
        <p:sp>
          <p:nvSpPr>
            <p:cNvPr id="4611" name="Google Shape;4611;p45"/>
            <p:cNvSpPr/>
            <p:nvPr/>
          </p:nvSpPr>
          <p:spPr>
            <a:xfrm>
              <a:off x="7153930" y="2212691"/>
              <a:ext cx="274812" cy="115188"/>
            </a:xfrm>
            <a:custGeom>
              <a:avLst/>
              <a:gdLst/>
              <a:ahLst/>
              <a:cxnLst/>
              <a:rect l="l" t="t" r="r" b="b"/>
              <a:pathLst>
                <a:path w="10495" h="4399" extrusionOk="0">
                  <a:moveTo>
                    <a:pt x="3063" y="1"/>
                  </a:moveTo>
                  <a:lnTo>
                    <a:pt x="945" y="630"/>
                  </a:lnTo>
                  <a:cubicBezTo>
                    <a:pt x="391" y="793"/>
                    <a:pt x="10" y="1298"/>
                    <a:pt x="0" y="1880"/>
                  </a:cubicBezTo>
                  <a:lnTo>
                    <a:pt x="0" y="3740"/>
                  </a:lnTo>
                  <a:cubicBezTo>
                    <a:pt x="0" y="4103"/>
                    <a:pt x="296" y="4399"/>
                    <a:pt x="658" y="4399"/>
                  </a:cubicBezTo>
                  <a:lnTo>
                    <a:pt x="9836" y="4399"/>
                  </a:lnTo>
                  <a:cubicBezTo>
                    <a:pt x="10198" y="4399"/>
                    <a:pt x="10494" y="4103"/>
                    <a:pt x="10494" y="3740"/>
                  </a:cubicBezTo>
                  <a:lnTo>
                    <a:pt x="10494" y="1880"/>
                  </a:lnTo>
                  <a:cubicBezTo>
                    <a:pt x="10494" y="1298"/>
                    <a:pt x="10103" y="793"/>
                    <a:pt x="9550" y="630"/>
                  </a:cubicBezTo>
                  <a:lnTo>
                    <a:pt x="7441" y="1"/>
                  </a:lnTo>
                  <a:lnTo>
                    <a:pt x="5247" y="1995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2" name="Google Shape;4612;p45"/>
            <p:cNvSpPr/>
            <p:nvPr/>
          </p:nvSpPr>
          <p:spPr>
            <a:xfrm>
              <a:off x="7184409" y="2116277"/>
              <a:ext cx="213591" cy="211601"/>
            </a:xfrm>
            <a:custGeom>
              <a:avLst/>
              <a:gdLst/>
              <a:ahLst/>
              <a:cxnLst/>
              <a:rect l="l" t="t" r="r" b="b"/>
              <a:pathLst>
                <a:path w="8157" h="8081" extrusionOk="0">
                  <a:moveTo>
                    <a:pt x="4083" y="0"/>
                  </a:moveTo>
                  <a:lnTo>
                    <a:pt x="229" y="611"/>
                  </a:lnTo>
                  <a:cubicBezTo>
                    <a:pt x="86" y="630"/>
                    <a:pt x="0" y="792"/>
                    <a:pt x="76" y="926"/>
                  </a:cubicBezTo>
                  <a:lnTo>
                    <a:pt x="2557" y="5677"/>
                  </a:lnTo>
                  <a:lnTo>
                    <a:pt x="2232" y="6316"/>
                  </a:lnTo>
                  <a:cubicBezTo>
                    <a:pt x="2156" y="6459"/>
                    <a:pt x="2175" y="6631"/>
                    <a:pt x="2271" y="6764"/>
                  </a:cubicBezTo>
                  <a:lnTo>
                    <a:pt x="3206" y="8081"/>
                  </a:lnTo>
                  <a:lnTo>
                    <a:pt x="4951" y="8081"/>
                  </a:lnTo>
                  <a:lnTo>
                    <a:pt x="5896" y="6764"/>
                  </a:lnTo>
                  <a:cubicBezTo>
                    <a:pt x="5991" y="6631"/>
                    <a:pt x="6001" y="6459"/>
                    <a:pt x="5934" y="6316"/>
                  </a:cubicBezTo>
                  <a:lnTo>
                    <a:pt x="5610" y="5677"/>
                  </a:lnTo>
                  <a:lnTo>
                    <a:pt x="8090" y="926"/>
                  </a:lnTo>
                  <a:cubicBezTo>
                    <a:pt x="8157" y="792"/>
                    <a:pt x="8080" y="630"/>
                    <a:pt x="7937" y="611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3" name="Google Shape;4613;p45"/>
            <p:cNvSpPr/>
            <p:nvPr/>
          </p:nvSpPr>
          <p:spPr>
            <a:xfrm>
              <a:off x="7185640" y="2116277"/>
              <a:ext cx="211365" cy="145458"/>
            </a:xfrm>
            <a:custGeom>
              <a:avLst/>
              <a:gdLst/>
              <a:ahLst/>
              <a:cxnLst/>
              <a:rect l="l" t="t" r="r" b="b"/>
              <a:pathLst>
                <a:path w="8072" h="5555" extrusionOk="0">
                  <a:moveTo>
                    <a:pt x="4036" y="0"/>
                  </a:moveTo>
                  <a:lnTo>
                    <a:pt x="192" y="611"/>
                  </a:lnTo>
                  <a:cubicBezTo>
                    <a:pt x="87" y="620"/>
                    <a:pt x="10" y="706"/>
                    <a:pt x="1" y="802"/>
                  </a:cubicBezTo>
                  <a:lnTo>
                    <a:pt x="3864" y="5476"/>
                  </a:lnTo>
                  <a:cubicBezTo>
                    <a:pt x="3907" y="5529"/>
                    <a:pt x="3969" y="5555"/>
                    <a:pt x="4033" y="5555"/>
                  </a:cubicBezTo>
                  <a:cubicBezTo>
                    <a:pt x="4096" y="5555"/>
                    <a:pt x="4160" y="5529"/>
                    <a:pt x="4208" y="5476"/>
                  </a:cubicBezTo>
                  <a:lnTo>
                    <a:pt x="8072" y="802"/>
                  </a:lnTo>
                  <a:cubicBezTo>
                    <a:pt x="8062" y="706"/>
                    <a:pt x="7986" y="630"/>
                    <a:pt x="7890" y="611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4" name="Google Shape;4614;p45"/>
            <p:cNvSpPr/>
            <p:nvPr/>
          </p:nvSpPr>
          <p:spPr>
            <a:xfrm>
              <a:off x="7244608" y="2167731"/>
              <a:ext cx="93454" cy="94004"/>
            </a:xfrm>
            <a:custGeom>
              <a:avLst/>
              <a:gdLst/>
              <a:ahLst/>
              <a:cxnLst/>
              <a:rect l="l" t="t" r="r" b="b"/>
              <a:pathLst>
                <a:path w="3569" h="3590" extrusionOk="0">
                  <a:moveTo>
                    <a:pt x="258" y="1"/>
                  </a:moveTo>
                  <a:lnTo>
                    <a:pt x="258" y="1040"/>
                  </a:lnTo>
                  <a:cubicBezTo>
                    <a:pt x="258" y="1241"/>
                    <a:pt x="162" y="1432"/>
                    <a:pt x="0" y="1556"/>
                  </a:cubicBezTo>
                  <a:lnTo>
                    <a:pt x="1612" y="3511"/>
                  </a:lnTo>
                  <a:cubicBezTo>
                    <a:pt x="1655" y="3564"/>
                    <a:pt x="1717" y="3590"/>
                    <a:pt x="1781" y="3590"/>
                  </a:cubicBezTo>
                  <a:cubicBezTo>
                    <a:pt x="1844" y="3590"/>
                    <a:pt x="1908" y="3564"/>
                    <a:pt x="1956" y="3511"/>
                  </a:cubicBezTo>
                  <a:lnTo>
                    <a:pt x="3568" y="1556"/>
                  </a:lnTo>
                  <a:cubicBezTo>
                    <a:pt x="3406" y="1432"/>
                    <a:pt x="3311" y="1241"/>
                    <a:pt x="3311" y="1040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5" name="Google Shape;4615;p45"/>
            <p:cNvSpPr/>
            <p:nvPr/>
          </p:nvSpPr>
          <p:spPr>
            <a:xfrm>
              <a:off x="7157177" y="2238430"/>
              <a:ext cx="48233" cy="89448"/>
            </a:xfrm>
            <a:custGeom>
              <a:avLst/>
              <a:gdLst/>
              <a:ahLst/>
              <a:cxnLst/>
              <a:rect l="l" t="t" r="r" b="b"/>
              <a:pathLst>
                <a:path w="1842" h="3416" extrusionOk="0">
                  <a:moveTo>
                    <a:pt x="248" y="0"/>
                  </a:moveTo>
                  <a:cubicBezTo>
                    <a:pt x="143" y="105"/>
                    <a:pt x="67" y="229"/>
                    <a:pt x="0" y="363"/>
                  </a:cubicBezTo>
                  <a:lnTo>
                    <a:pt x="1174" y="1355"/>
                  </a:lnTo>
                  <a:cubicBezTo>
                    <a:pt x="1326" y="1479"/>
                    <a:pt x="1412" y="1670"/>
                    <a:pt x="1412" y="1861"/>
                  </a:cubicBezTo>
                  <a:lnTo>
                    <a:pt x="1412" y="3416"/>
                  </a:lnTo>
                  <a:lnTo>
                    <a:pt x="1841" y="3416"/>
                  </a:lnTo>
                  <a:lnTo>
                    <a:pt x="1841" y="1851"/>
                  </a:lnTo>
                  <a:cubicBezTo>
                    <a:pt x="1841" y="1536"/>
                    <a:pt x="1698" y="1231"/>
                    <a:pt x="1460" y="1031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6" name="Google Shape;4616;p45"/>
            <p:cNvSpPr/>
            <p:nvPr/>
          </p:nvSpPr>
          <p:spPr>
            <a:xfrm>
              <a:off x="7377000" y="2238430"/>
              <a:ext cx="48495" cy="89448"/>
            </a:xfrm>
            <a:custGeom>
              <a:avLst/>
              <a:gdLst/>
              <a:ahLst/>
              <a:cxnLst/>
              <a:rect l="l" t="t" r="r" b="b"/>
              <a:pathLst>
                <a:path w="1852" h="3416" extrusionOk="0">
                  <a:moveTo>
                    <a:pt x="1603" y="0"/>
                  </a:moveTo>
                  <a:lnTo>
                    <a:pt x="392" y="1031"/>
                  </a:lnTo>
                  <a:cubicBezTo>
                    <a:pt x="143" y="1231"/>
                    <a:pt x="0" y="1536"/>
                    <a:pt x="0" y="1851"/>
                  </a:cubicBezTo>
                  <a:lnTo>
                    <a:pt x="0" y="3416"/>
                  </a:lnTo>
                  <a:lnTo>
                    <a:pt x="439" y="3416"/>
                  </a:lnTo>
                  <a:lnTo>
                    <a:pt x="439" y="1861"/>
                  </a:lnTo>
                  <a:cubicBezTo>
                    <a:pt x="439" y="1670"/>
                    <a:pt x="525" y="1479"/>
                    <a:pt x="668" y="1355"/>
                  </a:cubicBezTo>
                  <a:lnTo>
                    <a:pt x="1851" y="363"/>
                  </a:lnTo>
                  <a:cubicBezTo>
                    <a:pt x="1784" y="229"/>
                    <a:pt x="1708" y="105"/>
                    <a:pt x="16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7" name="Google Shape;4617;p45"/>
            <p:cNvSpPr/>
            <p:nvPr/>
          </p:nvSpPr>
          <p:spPr>
            <a:xfrm>
              <a:off x="7251338" y="2167731"/>
              <a:ext cx="79969" cy="22886"/>
            </a:xfrm>
            <a:custGeom>
              <a:avLst/>
              <a:gdLst/>
              <a:ahLst/>
              <a:cxnLst/>
              <a:rect l="l" t="t" r="r" b="b"/>
              <a:pathLst>
                <a:path w="3054" h="874" extrusionOk="0">
                  <a:moveTo>
                    <a:pt x="1" y="1"/>
                  </a:moveTo>
                  <a:lnTo>
                    <a:pt x="1" y="487"/>
                  </a:lnTo>
                  <a:cubicBezTo>
                    <a:pt x="478" y="745"/>
                    <a:pt x="1002" y="874"/>
                    <a:pt x="1527" y="874"/>
                  </a:cubicBezTo>
                  <a:cubicBezTo>
                    <a:pt x="2052" y="874"/>
                    <a:pt x="2577" y="745"/>
                    <a:pt x="3054" y="487"/>
                  </a:cubicBezTo>
                  <a:lnTo>
                    <a:pt x="30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8" name="Google Shape;4618;p45"/>
            <p:cNvSpPr/>
            <p:nvPr/>
          </p:nvSpPr>
          <p:spPr>
            <a:xfrm>
              <a:off x="7195145" y="2013109"/>
              <a:ext cx="192381" cy="165882"/>
            </a:xfrm>
            <a:custGeom>
              <a:avLst/>
              <a:gdLst/>
              <a:ahLst/>
              <a:cxnLst/>
              <a:rect l="l" t="t" r="r" b="b"/>
              <a:pathLst>
                <a:path w="7347" h="6335" extrusionOk="0">
                  <a:moveTo>
                    <a:pt x="840" y="0"/>
                  </a:moveTo>
                  <a:lnTo>
                    <a:pt x="840" y="2624"/>
                  </a:lnTo>
                  <a:lnTo>
                    <a:pt x="725" y="2624"/>
                  </a:lnTo>
                  <a:cubicBezTo>
                    <a:pt x="0" y="2624"/>
                    <a:pt x="0" y="3721"/>
                    <a:pt x="725" y="3721"/>
                  </a:cubicBezTo>
                  <a:lnTo>
                    <a:pt x="849" y="3721"/>
                  </a:lnTo>
                  <a:cubicBezTo>
                    <a:pt x="964" y="5200"/>
                    <a:pt x="2195" y="6335"/>
                    <a:pt x="3673" y="6335"/>
                  </a:cubicBezTo>
                  <a:cubicBezTo>
                    <a:pt x="5161" y="6335"/>
                    <a:pt x="6392" y="5200"/>
                    <a:pt x="6507" y="3721"/>
                  </a:cubicBezTo>
                  <a:lnTo>
                    <a:pt x="6621" y="3721"/>
                  </a:lnTo>
                  <a:cubicBezTo>
                    <a:pt x="7346" y="3721"/>
                    <a:pt x="7346" y="2624"/>
                    <a:pt x="6621" y="2624"/>
                  </a:cubicBezTo>
                  <a:lnTo>
                    <a:pt x="6516" y="2624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9" name="Google Shape;4619;p45"/>
            <p:cNvSpPr/>
            <p:nvPr/>
          </p:nvSpPr>
          <p:spPr>
            <a:xfrm>
              <a:off x="7274067" y="2122012"/>
              <a:ext cx="34512" cy="17020"/>
            </a:xfrm>
            <a:custGeom>
              <a:avLst/>
              <a:gdLst/>
              <a:ahLst/>
              <a:cxnLst/>
              <a:rect l="l" t="t" r="r" b="b"/>
              <a:pathLst>
                <a:path w="1318" h="650" extrusionOk="0">
                  <a:moveTo>
                    <a:pt x="1" y="1"/>
                  </a:moveTo>
                  <a:cubicBezTo>
                    <a:pt x="1" y="363"/>
                    <a:pt x="297" y="650"/>
                    <a:pt x="659" y="650"/>
                  </a:cubicBezTo>
                  <a:cubicBezTo>
                    <a:pt x="1022" y="650"/>
                    <a:pt x="1317" y="363"/>
                    <a:pt x="1317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0" name="Google Shape;4620;p45"/>
            <p:cNvSpPr/>
            <p:nvPr/>
          </p:nvSpPr>
          <p:spPr>
            <a:xfrm>
              <a:off x="7197633" y="2013344"/>
              <a:ext cx="145170" cy="165882"/>
            </a:xfrm>
            <a:custGeom>
              <a:avLst/>
              <a:gdLst/>
              <a:ahLst/>
              <a:cxnLst/>
              <a:rect l="l" t="t" r="r" b="b"/>
              <a:pathLst>
                <a:path w="5544" h="6335" extrusionOk="0">
                  <a:moveTo>
                    <a:pt x="735" y="1"/>
                  </a:moveTo>
                  <a:lnTo>
                    <a:pt x="735" y="2624"/>
                  </a:lnTo>
                  <a:lnTo>
                    <a:pt x="649" y="2624"/>
                  </a:lnTo>
                  <a:cubicBezTo>
                    <a:pt x="392" y="2624"/>
                    <a:pt x="172" y="2787"/>
                    <a:pt x="106" y="3025"/>
                  </a:cubicBezTo>
                  <a:cubicBezTo>
                    <a:pt x="1" y="3369"/>
                    <a:pt x="268" y="3712"/>
                    <a:pt x="630" y="3722"/>
                  </a:cubicBezTo>
                  <a:lnTo>
                    <a:pt x="745" y="3722"/>
                  </a:lnTo>
                  <a:cubicBezTo>
                    <a:pt x="848" y="5216"/>
                    <a:pt x="2102" y="6335"/>
                    <a:pt x="3556" y="6335"/>
                  </a:cubicBezTo>
                  <a:cubicBezTo>
                    <a:pt x="3708" y="6335"/>
                    <a:pt x="3862" y="6323"/>
                    <a:pt x="4017" y="6297"/>
                  </a:cubicBezTo>
                  <a:cubicBezTo>
                    <a:pt x="2634" y="6087"/>
                    <a:pt x="1613" y="4895"/>
                    <a:pt x="1613" y="3493"/>
                  </a:cubicBezTo>
                  <a:lnTo>
                    <a:pt x="1613" y="2586"/>
                  </a:lnTo>
                  <a:cubicBezTo>
                    <a:pt x="1613" y="1957"/>
                    <a:pt x="1794" y="1337"/>
                    <a:pt x="2157" y="821"/>
                  </a:cubicBezTo>
                  <a:lnTo>
                    <a:pt x="2166" y="802"/>
                  </a:lnTo>
                  <a:cubicBezTo>
                    <a:pt x="2206" y="740"/>
                    <a:pt x="2272" y="708"/>
                    <a:pt x="2339" y="708"/>
                  </a:cubicBezTo>
                  <a:cubicBezTo>
                    <a:pt x="2386" y="708"/>
                    <a:pt x="2433" y="723"/>
                    <a:pt x="2472" y="755"/>
                  </a:cubicBezTo>
                  <a:cubicBezTo>
                    <a:pt x="2739" y="955"/>
                    <a:pt x="3034" y="1127"/>
                    <a:pt x="3349" y="1251"/>
                  </a:cubicBezTo>
                  <a:cubicBezTo>
                    <a:pt x="3421" y="1279"/>
                    <a:pt x="3499" y="1294"/>
                    <a:pt x="3579" y="1294"/>
                  </a:cubicBezTo>
                  <a:cubicBezTo>
                    <a:pt x="3659" y="1294"/>
                    <a:pt x="3740" y="1279"/>
                    <a:pt x="3817" y="1251"/>
                  </a:cubicBezTo>
                  <a:cubicBezTo>
                    <a:pt x="4198" y="1108"/>
                    <a:pt x="5267" y="230"/>
                    <a:pt x="554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1" name="Google Shape;4621;p45"/>
            <p:cNvSpPr/>
            <p:nvPr/>
          </p:nvSpPr>
          <p:spPr>
            <a:xfrm>
              <a:off x="7251338" y="2081923"/>
              <a:ext cx="11286" cy="17151"/>
            </a:xfrm>
            <a:custGeom>
              <a:avLst/>
              <a:gdLst/>
              <a:ahLst/>
              <a:cxnLst/>
              <a:rect l="l" t="t" r="r" b="b"/>
              <a:pathLst>
                <a:path w="431" h="655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2" name="Google Shape;4622;p45"/>
            <p:cNvSpPr/>
            <p:nvPr/>
          </p:nvSpPr>
          <p:spPr>
            <a:xfrm>
              <a:off x="7319786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10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3" name="Google Shape;4623;p45"/>
            <p:cNvSpPr/>
            <p:nvPr/>
          </p:nvSpPr>
          <p:spPr>
            <a:xfrm>
              <a:off x="7242671" y="2064641"/>
              <a:ext cx="33674" cy="17439"/>
            </a:xfrm>
            <a:custGeom>
              <a:avLst/>
              <a:gdLst/>
              <a:ahLst/>
              <a:cxnLst/>
              <a:rect l="l" t="t" r="r" b="b"/>
              <a:pathLst>
                <a:path w="1286" h="666" extrusionOk="0">
                  <a:moveTo>
                    <a:pt x="311" y="0"/>
                  </a:moveTo>
                  <a:cubicBezTo>
                    <a:pt x="87" y="0"/>
                    <a:pt x="0" y="350"/>
                    <a:pt x="255" y="427"/>
                  </a:cubicBezTo>
                  <a:lnTo>
                    <a:pt x="914" y="646"/>
                  </a:lnTo>
                  <a:cubicBezTo>
                    <a:pt x="933" y="656"/>
                    <a:pt x="961" y="656"/>
                    <a:pt x="981" y="656"/>
                  </a:cubicBezTo>
                  <a:lnTo>
                    <a:pt x="981" y="665"/>
                  </a:lnTo>
                  <a:cubicBezTo>
                    <a:pt x="1238" y="665"/>
                    <a:pt x="1286" y="312"/>
                    <a:pt x="1057" y="236"/>
                  </a:cubicBezTo>
                  <a:lnTo>
                    <a:pt x="399" y="17"/>
                  </a:lnTo>
                  <a:cubicBezTo>
                    <a:pt x="368" y="5"/>
                    <a:pt x="339" y="0"/>
                    <a:pt x="31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4" name="Google Shape;4624;p45"/>
            <p:cNvSpPr/>
            <p:nvPr/>
          </p:nvSpPr>
          <p:spPr>
            <a:xfrm>
              <a:off x="7306143" y="2064745"/>
              <a:ext cx="33255" cy="17099"/>
            </a:xfrm>
            <a:custGeom>
              <a:avLst/>
              <a:gdLst/>
              <a:ahLst/>
              <a:cxnLst/>
              <a:rect l="l" t="t" r="r" b="b"/>
              <a:pathLst>
                <a:path w="1270" h="653" extrusionOk="0">
                  <a:moveTo>
                    <a:pt x="967" y="1"/>
                  </a:moveTo>
                  <a:cubicBezTo>
                    <a:pt x="944" y="1"/>
                    <a:pt x="919" y="5"/>
                    <a:pt x="894" y="13"/>
                  </a:cubicBezTo>
                  <a:lnTo>
                    <a:pt x="236" y="232"/>
                  </a:lnTo>
                  <a:cubicBezTo>
                    <a:pt x="0" y="307"/>
                    <a:pt x="53" y="652"/>
                    <a:pt x="302" y="652"/>
                  </a:cubicBezTo>
                  <a:cubicBezTo>
                    <a:pt x="305" y="652"/>
                    <a:pt x="308" y="652"/>
                    <a:pt x="312" y="652"/>
                  </a:cubicBezTo>
                  <a:cubicBezTo>
                    <a:pt x="331" y="652"/>
                    <a:pt x="350" y="652"/>
                    <a:pt x="379" y="642"/>
                  </a:cubicBezTo>
                  <a:lnTo>
                    <a:pt x="1037" y="423"/>
                  </a:lnTo>
                  <a:cubicBezTo>
                    <a:pt x="1270" y="337"/>
                    <a:pt x="1183" y="1"/>
                    <a:pt x="9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5" name="Google Shape;4625;p45"/>
            <p:cNvSpPr/>
            <p:nvPr/>
          </p:nvSpPr>
          <p:spPr>
            <a:xfrm>
              <a:off x="7205383" y="1973150"/>
              <a:ext cx="171643" cy="111679"/>
            </a:xfrm>
            <a:custGeom>
              <a:avLst/>
              <a:gdLst/>
              <a:ahLst/>
              <a:cxnLst/>
              <a:rect l="l" t="t" r="r" b="b"/>
              <a:pathLst>
                <a:path w="6555" h="4265" extrusionOk="0">
                  <a:moveTo>
                    <a:pt x="2624" y="0"/>
                  </a:moveTo>
                  <a:cubicBezTo>
                    <a:pt x="1174" y="0"/>
                    <a:pt x="0" y="1173"/>
                    <a:pt x="0" y="2624"/>
                  </a:cubicBezTo>
                  <a:lnTo>
                    <a:pt x="0" y="4264"/>
                  </a:lnTo>
                  <a:cubicBezTo>
                    <a:pt x="96" y="4198"/>
                    <a:pt x="210" y="4159"/>
                    <a:pt x="334" y="4159"/>
                  </a:cubicBezTo>
                  <a:lnTo>
                    <a:pt x="477" y="4159"/>
                  </a:lnTo>
                  <a:cubicBezTo>
                    <a:pt x="582" y="4159"/>
                    <a:pt x="668" y="4083"/>
                    <a:pt x="687" y="3988"/>
                  </a:cubicBezTo>
                  <a:cubicBezTo>
                    <a:pt x="783" y="3577"/>
                    <a:pt x="1059" y="2538"/>
                    <a:pt x="1823" y="1689"/>
                  </a:cubicBezTo>
                  <a:cubicBezTo>
                    <a:pt x="1862" y="1644"/>
                    <a:pt x="1916" y="1623"/>
                    <a:pt x="1972" y="1623"/>
                  </a:cubicBezTo>
                  <a:cubicBezTo>
                    <a:pt x="2024" y="1623"/>
                    <a:pt x="2077" y="1642"/>
                    <a:pt x="2118" y="1679"/>
                  </a:cubicBezTo>
                  <a:cubicBezTo>
                    <a:pt x="2443" y="1975"/>
                    <a:pt x="2805" y="2204"/>
                    <a:pt x="3206" y="2385"/>
                  </a:cubicBezTo>
                  <a:cubicBezTo>
                    <a:pt x="3230" y="2395"/>
                    <a:pt x="3256" y="2399"/>
                    <a:pt x="3282" y="2399"/>
                  </a:cubicBezTo>
                  <a:cubicBezTo>
                    <a:pt x="3308" y="2399"/>
                    <a:pt x="3335" y="2395"/>
                    <a:pt x="3359" y="2385"/>
                  </a:cubicBezTo>
                  <a:cubicBezTo>
                    <a:pt x="3750" y="2204"/>
                    <a:pt x="4122" y="1975"/>
                    <a:pt x="4437" y="1679"/>
                  </a:cubicBezTo>
                  <a:cubicBezTo>
                    <a:pt x="4478" y="1642"/>
                    <a:pt x="4531" y="1623"/>
                    <a:pt x="4584" y="1623"/>
                  </a:cubicBezTo>
                  <a:cubicBezTo>
                    <a:pt x="4641" y="1623"/>
                    <a:pt x="4698" y="1644"/>
                    <a:pt x="4742" y="1689"/>
                  </a:cubicBezTo>
                  <a:cubicBezTo>
                    <a:pt x="5495" y="2538"/>
                    <a:pt x="5782" y="3577"/>
                    <a:pt x="5868" y="3988"/>
                  </a:cubicBezTo>
                  <a:cubicBezTo>
                    <a:pt x="5887" y="4083"/>
                    <a:pt x="5982" y="4159"/>
                    <a:pt x="6087" y="4159"/>
                  </a:cubicBezTo>
                  <a:lnTo>
                    <a:pt x="6230" y="4159"/>
                  </a:lnTo>
                  <a:cubicBezTo>
                    <a:pt x="6345" y="4159"/>
                    <a:pt x="6459" y="4198"/>
                    <a:pt x="6554" y="4264"/>
                  </a:cubicBezTo>
                  <a:lnTo>
                    <a:pt x="6554" y="2624"/>
                  </a:lnTo>
                  <a:cubicBezTo>
                    <a:pt x="6554" y="1173"/>
                    <a:pt x="5381" y="0"/>
                    <a:pt x="393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6" name="Google Shape;4626;p45"/>
            <p:cNvSpPr/>
            <p:nvPr/>
          </p:nvSpPr>
          <p:spPr>
            <a:xfrm>
              <a:off x="7297057" y="2120284"/>
              <a:ext cx="23017" cy="21236"/>
            </a:xfrm>
            <a:custGeom>
              <a:avLst/>
              <a:gdLst/>
              <a:ahLst/>
              <a:cxnLst/>
              <a:rect l="l" t="t" r="r" b="b"/>
              <a:pathLst>
                <a:path w="879" h="811" extrusionOk="0">
                  <a:moveTo>
                    <a:pt x="878" y="0"/>
                  </a:moveTo>
                  <a:lnTo>
                    <a:pt x="1" y="67"/>
                  </a:lnTo>
                  <a:lnTo>
                    <a:pt x="344" y="754"/>
                  </a:lnTo>
                  <a:cubicBezTo>
                    <a:pt x="363" y="792"/>
                    <a:pt x="399" y="811"/>
                    <a:pt x="435" y="811"/>
                  </a:cubicBezTo>
                  <a:cubicBezTo>
                    <a:pt x="470" y="811"/>
                    <a:pt x="506" y="792"/>
                    <a:pt x="525" y="75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7" name="Google Shape;4627;p45"/>
            <p:cNvSpPr/>
            <p:nvPr/>
          </p:nvSpPr>
          <p:spPr>
            <a:xfrm>
              <a:off x="7262598" y="2120284"/>
              <a:ext cx="22990" cy="21236"/>
            </a:xfrm>
            <a:custGeom>
              <a:avLst/>
              <a:gdLst/>
              <a:ahLst/>
              <a:cxnLst/>
              <a:rect l="l" t="t" r="r" b="b"/>
              <a:pathLst>
                <a:path w="878" h="811" extrusionOk="0">
                  <a:moveTo>
                    <a:pt x="0" y="0"/>
                  </a:moveTo>
                  <a:lnTo>
                    <a:pt x="353" y="754"/>
                  </a:lnTo>
                  <a:cubicBezTo>
                    <a:pt x="372" y="792"/>
                    <a:pt x="408" y="811"/>
                    <a:pt x="444" y="811"/>
                  </a:cubicBezTo>
                  <a:cubicBezTo>
                    <a:pt x="479" y="811"/>
                    <a:pt x="515" y="792"/>
                    <a:pt x="534" y="754"/>
                  </a:cubicBezTo>
                  <a:lnTo>
                    <a:pt x="87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8" name="Google Shape;4628;p45"/>
            <p:cNvSpPr/>
            <p:nvPr/>
          </p:nvSpPr>
          <p:spPr>
            <a:xfrm>
              <a:off x="7248877" y="2112350"/>
              <a:ext cx="84918" cy="15449"/>
            </a:xfrm>
            <a:custGeom>
              <a:avLst/>
              <a:gdLst/>
              <a:ahLst/>
              <a:cxnLst/>
              <a:rect l="l" t="t" r="r" b="b"/>
              <a:pathLst>
                <a:path w="3243" h="590" extrusionOk="0">
                  <a:moveTo>
                    <a:pt x="303" y="0"/>
                  </a:moveTo>
                  <a:cubicBezTo>
                    <a:pt x="64" y="0"/>
                    <a:pt x="0" y="375"/>
                    <a:pt x="257" y="437"/>
                  </a:cubicBezTo>
                  <a:cubicBezTo>
                    <a:pt x="705" y="542"/>
                    <a:pt x="1163" y="589"/>
                    <a:pt x="1621" y="589"/>
                  </a:cubicBezTo>
                  <a:cubicBezTo>
                    <a:pt x="2079" y="589"/>
                    <a:pt x="2537" y="542"/>
                    <a:pt x="2985" y="437"/>
                  </a:cubicBezTo>
                  <a:cubicBezTo>
                    <a:pt x="3242" y="375"/>
                    <a:pt x="3178" y="0"/>
                    <a:pt x="2939" y="0"/>
                  </a:cubicBezTo>
                  <a:cubicBezTo>
                    <a:pt x="2921" y="0"/>
                    <a:pt x="2901" y="3"/>
                    <a:pt x="2880" y="7"/>
                  </a:cubicBezTo>
                  <a:cubicBezTo>
                    <a:pt x="2465" y="98"/>
                    <a:pt x="2043" y="143"/>
                    <a:pt x="1621" y="143"/>
                  </a:cubicBezTo>
                  <a:cubicBezTo>
                    <a:pt x="1199" y="143"/>
                    <a:pt x="777" y="98"/>
                    <a:pt x="362" y="7"/>
                  </a:cubicBezTo>
                  <a:cubicBezTo>
                    <a:pt x="341" y="3"/>
                    <a:pt x="322" y="0"/>
                    <a:pt x="30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9" name="Google Shape;4629;p45"/>
            <p:cNvSpPr/>
            <p:nvPr/>
          </p:nvSpPr>
          <p:spPr>
            <a:xfrm>
              <a:off x="7285562" y="2257912"/>
              <a:ext cx="11521" cy="69966"/>
            </a:xfrm>
            <a:custGeom>
              <a:avLst/>
              <a:gdLst/>
              <a:ahLst/>
              <a:cxnLst/>
              <a:rect l="l" t="t" r="r" b="b"/>
              <a:pathLst>
                <a:path w="440" h="2672" extrusionOk="0">
                  <a:moveTo>
                    <a:pt x="1" y="1"/>
                  </a:moveTo>
                  <a:lnTo>
                    <a:pt x="1" y="2672"/>
                  </a:lnTo>
                  <a:lnTo>
                    <a:pt x="440" y="2672"/>
                  </a:lnTo>
                  <a:lnTo>
                    <a:pt x="440" y="1"/>
                  </a:lnTo>
                  <a:lnTo>
                    <a:pt x="392" y="67"/>
                  </a:lnTo>
                  <a:cubicBezTo>
                    <a:pt x="344" y="120"/>
                    <a:pt x="280" y="146"/>
                    <a:pt x="217" y="146"/>
                  </a:cubicBezTo>
                  <a:cubicBezTo>
                    <a:pt x="153" y="146"/>
                    <a:pt x="91" y="120"/>
                    <a:pt x="48" y="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0" name="Google Shape;4630;p45"/>
          <p:cNvGrpSpPr/>
          <p:nvPr/>
        </p:nvGrpSpPr>
        <p:grpSpPr>
          <a:xfrm>
            <a:off x="9235208" y="2388070"/>
            <a:ext cx="394217" cy="508933"/>
            <a:chOff x="6703522" y="1973098"/>
            <a:chExt cx="274812" cy="354781"/>
          </a:xfrm>
        </p:grpSpPr>
        <p:sp>
          <p:nvSpPr>
            <p:cNvPr id="4631" name="Google Shape;4631;p45"/>
            <p:cNvSpPr/>
            <p:nvPr/>
          </p:nvSpPr>
          <p:spPr>
            <a:xfrm>
              <a:off x="6761233" y="1973150"/>
              <a:ext cx="160147" cy="57214"/>
            </a:xfrm>
            <a:custGeom>
              <a:avLst/>
              <a:gdLst/>
              <a:ahLst/>
              <a:cxnLst/>
              <a:rect l="l" t="t" r="r" b="b"/>
              <a:pathLst>
                <a:path w="6116" h="2185" extrusionOk="0">
                  <a:moveTo>
                    <a:pt x="3053" y="0"/>
                  </a:moveTo>
                  <a:cubicBezTo>
                    <a:pt x="1565" y="0"/>
                    <a:pt x="325" y="935"/>
                    <a:pt x="0" y="2185"/>
                  </a:cubicBezTo>
                  <a:lnTo>
                    <a:pt x="6116" y="2185"/>
                  </a:lnTo>
                  <a:cubicBezTo>
                    <a:pt x="5782" y="935"/>
                    <a:pt x="4532" y="0"/>
                    <a:pt x="305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2" name="Google Shape;4632;p45"/>
            <p:cNvSpPr/>
            <p:nvPr/>
          </p:nvSpPr>
          <p:spPr>
            <a:xfrm>
              <a:off x="6724758" y="2116277"/>
              <a:ext cx="232601" cy="112177"/>
            </a:xfrm>
            <a:custGeom>
              <a:avLst/>
              <a:gdLst/>
              <a:ahLst/>
              <a:cxnLst/>
              <a:rect l="l" t="t" r="r" b="b"/>
              <a:pathLst>
                <a:path w="8883" h="4284" extrusionOk="0">
                  <a:moveTo>
                    <a:pt x="1327" y="0"/>
                  </a:moveTo>
                  <a:cubicBezTo>
                    <a:pt x="1203" y="697"/>
                    <a:pt x="783" y="745"/>
                    <a:pt x="764" y="1737"/>
                  </a:cubicBezTo>
                  <a:cubicBezTo>
                    <a:pt x="745" y="2261"/>
                    <a:pt x="773" y="2548"/>
                    <a:pt x="468" y="3015"/>
                  </a:cubicBezTo>
                  <a:cubicBezTo>
                    <a:pt x="1" y="3721"/>
                    <a:pt x="334" y="4284"/>
                    <a:pt x="334" y="4284"/>
                  </a:cubicBezTo>
                  <a:lnTo>
                    <a:pt x="8548" y="4284"/>
                  </a:lnTo>
                  <a:cubicBezTo>
                    <a:pt x="8548" y="4284"/>
                    <a:pt x="8882" y="3721"/>
                    <a:pt x="8424" y="3015"/>
                  </a:cubicBezTo>
                  <a:cubicBezTo>
                    <a:pt x="8110" y="2548"/>
                    <a:pt x="8138" y="2261"/>
                    <a:pt x="8129" y="1737"/>
                  </a:cubicBezTo>
                  <a:cubicBezTo>
                    <a:pt x="8100" y="745"/>
                    <a:pt x="7680" y="697"/>
                    <a:pt x="755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3" name="Google Shape;4633;p45"/>
            <p:cNvSpPr/>
            <p:nvPr/>
          </p:nvSpPr>
          <p:spPr>
            <a:xfrm>
              <a:off x="6703522" y="2201955"/>
              <a:ext cx="274812" cy="125924"/>
            </a:xfrm>
            <a:custGeom>
              <a:avLst/>
              <a:gdLst/>
              <a:ahLst/>
              <a:cxnLst/>
              <a:rect l="l" t="t" r="r" b="b"/>
              <a:pathLst>
                <a:path w="10495" h="4809" extrusionOk="0">
                  <a:moveTo>
                    <a:pt x="4380" y="1"/>
                  </a:moveTo>
                  <a:lnTo>
                    <a:pt x="945" y="1040"/>
                  </a:lnTo>
                  <a:cubicBezTo>
                    <a:pt x="392" y="1203"/>
                    <a:pt x="10" y="1708"/>
                    <a:pt x="1" y="2290"/>
                  </a:cubicBezTo>
                  <a:lnTo>
                    <a:pt x="1" y="4150"/>
                  </a:lnTo>
                  <a:cubicBezTo>
                    <a:pt x="1" y="4513"/>
                    <a:pt x="296" y="4809"/>
                    <a:pt x="659" y="4809"/>
                  </a:cubicBezTo>
                  <a:lnTo>
                    <a:pt x="9836" y="4809"/>
                  </a:lnTo>
                  <a:cubicBezTo>
                    <a:pt x="10199" y="4809"/>
                    <a:pt x="10495" y="4513"/>
                    <a:pt x="10495" y="4150"/>
                  </a:cubicBezTo>
                  <a:lnTo>
                    <a:pt x="10495" y="2290"/>
                  </a:lnTo>
                  <a:cubicBezTo>
                    <a:pt x="10495" y="1708"/>
                    <a:pt x="10104" y="1203"/>
                    <a:pt x="9550" y="1040"/>
                  </a:cubicBezTo>
                  <a:lnTo>
                    <a:pt x="6125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4" name="Google Shape;4634;p45"/>
            <p:cNvSpPr/>
            <p:nvPr/>
          </p:nvSpPr>
          <p:spPr>
            <a:xfrm>
              <a:off x="6769717" y="2201955"/>
              <a:ext cx="142918" cy="68736"/>
            </a:xfrm>
            <a:custGeom>
              <a:avLst/>
              <a:gdLst/>
              <a:ahLst/>
              <a:cxnLst/>
              <a:rect l="l" t="t" r="r" b="b"/>
              <a:pathLst>
                <a:path w="5458" h="2625" extrusionOk="0">
                  <a:moveTo>
                    <a:pt x="1852" y="1"/>
                  </a:moveTo>
                  <a:lnTo>
                    <a:pt x="1" y="563"/>
                  </a:lnTo>
                  <a:cubicBezTo>
                    <a:pt x="344" y="1785"/>
                    <a:pt x="1460" y="2624"/>
                    <a:pt x="2729" y="2624"/>
                  </a:cubicBezTo>
                  <a:cubicBezTo>
                    <a:pt x="3998" y="2624"/>
                    <a:pt x="5105" y="1785"/>
                    <a:pt x="5458" y="563"/>
                  </a:cubicBezTo>
                  <a:lnTo>
                    <a:pt x="3607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5" name="Google Shape;4635;p45"/>
            <p:cNvSpPr/>
            <p:nvPr/>
          </p:nvSpPr>
          <p:spPr>
            <a:xfrm>
              <a:off x="6755237" y="2212455"/>
              <a:ext cx="28751" cy="115423"/>
            </a:xfrm>
            <a:custGeom>
              <a:avLst/>
              <a:gdLst/>
              <a:ahLst/>
              <a:cxnLst/>
              <a:rect l="l" t="t" r="r" b="b"/>
              <a:pathLst>
                <a:path w="1098" h="4408" extrusionOk="0">
                  <a:moveTo>
                    <a:pt x="1098" y="0"/>
                  </a:moveTo>
                  <a:lnTo>
                    <a:pt x="0" y="325"/>
                  </a:lnTo>
                  <a:lnTo>
                    <a:pt x="0" y="4408"/>
                  </a:lnTo>
                  <a:lnTo>
                    <a:pt x="1098" y="440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6" name="Google Shape;4636;p45"/>
            <p:cNvSpPr/>
            <p:nvPr/>
          </p:nvSpPr>
          <p:spPr>
            <a:xfrm>
              <a:off x="6898364" y="2212455"/>
              <a:ext cx="28515" cy="115423"/>
            </a:xfrm>
            <a:custGeom>
              <a:avLst/>
              <a:gdLst/>
              <a:ahLst/>
              <a:cxnLst/>
              <a:rect l="l" t="t" r="r" b="b"/>
              <a:pathLst>
                <a:path w="1089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088" y="4408"/>
                  </a:lnTo>
                  <a:lnTo>
                    <a:pt x="1088" y="3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7" name="Google Shape;4637;p45"/>
            <p:cNvSpPr/>
            <p:nvPr/>
          </p:nvSpPr>
          <p:spPr>
            <a:xfrm>
              <a:off x="6744737" y="2053329"/>
              <a:ext cx="192643" cy="137157"/>
            </a:xfrm>
            <a:custGeom>
              <a:avLst/>
              <a:gdLst/>
              <a:ahLst/>
              <a:cxnLst/>
              <a:rect l="l" t="t" r="r" b="b"/>
              <a:pathLst>
                <a:path w="7357" h="5238" extrusionOk="0">
                  <a:moveTo>
                    <a:pt x="840" y="0"/>
                  </a:moveTo>
                  <a:lnTo>
                    <a:pt x="840" y="1527"/>
                  </a:lnTo>
                  <a:lnTo>
                    <a:pt x="726" y="1527"/>
                  </a:lnTo>
                  <a:cubicBezTo>
                    <a:pt x="1" y="1527"/>
                    <a:pt x="1" y="2624"/>
                    <a:pt x="726" y="2624"/>
                  </a:cubicBezTo>
                  <a:lnTo>
                    <a:pt x="850" y="2624"/>
                  </a:lnTo>
                  <a:cubicBezTo>
                    <a:pt x="964" y="4102"/>
                    <a:pt x="2195" y="5238"/>
                    <a:pt x="3674" y="5238"/>
                  </a:cubicBezTo>
                  <a:cubicBezTo>
                    <a:pt x="5162" y="5238"/>
                    <a:pt x="6393" y="4102"/>
                    <a:pt x="6507" y="2624"/>
                  </a:cubicBezTo>
                  <a:lnTo>
                    <a:pt x="6622" y="2624"/>
                  </a:lnTo>
                  <a:cubicBezTo>
                    <a:pt x="7356" y="2624"/>
                    <a:pt x="7356" y="1527"/>
                    <a:pt x="6622" y="1527"/>
                  </a:cubicBezTo>
                  <a:lnTo>
                    <a:pt x="6517" y="1527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8" name="Google Shape;4638;p45"/>
            <p:cNvSpPr/>
            <p:nvPr/>
          </p:nvSpPr>
          <p:spPr>
            <a:xfrm>
              <a:off x="6748743" y="2053329"/>
              <a:ext cx="166641" cy="116419"/>
            </a:xfrm>
            <a:custGeom>
              <a:avLst/>
              <a:gdLst/>
              <a:ahLst/>
              <a:cxnLst/>
              <a:rect l="l" t="t" r="r" b="b"/>
              <a:pathLst>
                <a:path w="6364" h="4446" extrusionOk="0">
                  <a:moveTo>
                    <a:pt x="687" y="0"/>
                  </a:moveTo>
                  <a:lnTo>
                    <a:pt x="687" y="1527"/>
                  </a:lnTo>
                  <a:lnTo>
                    <a:pt x="611" y="1527"/>
                  </a:lnTo>
                  <a:cubicBezTo>
                    <a:pt x="605" y="1527"/>
                    <a:pt x="599" y="1526"/>
                    <a:pt x="592" y="1526"/>
                  </a:cubicBezTo>
                  <a:cubicBezTo>
                    <a:pt x="305" y="1526"/>
                    <a:pt x="66" y="1743"/>
                    <a:pt x="29" y="2023"/>
                  </a:cubicBezTo>
                  <a:cubicBezTo>
                    <a:pt x="0" y="2338"/>
                    <a:pt x="248" y="2624"/>
                    <a:pt x="573" y="2624"/>
                  </a:cubicBezTo>
                  <a:lnTo>
                    <a:pt x="697" y="2624"/>
                  </a:lnTo>
                  <a:cubicBezTo>
                    <a:pt x="745" y="3311"/>
                    <a:pt x="1059" y="3969"/>
                    <a:pt x="1555" y="4446"/>
                  </a:cubicBezTo>
                  <a:lnTo>
                    <a:pt x="1555" y="1966"/>
                  </a:lnTo>
                  <a:cubicBezTo>
                    <a:pt x="1555" y="1365"/>
                    <a:pt x="2052" y="868"/>
                    <a:pt x="2653" y="868"/>
                  </a:cubicBezTo>
                  <a:lnTo>
                    <a:pt x="6364" y="86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9" name="Google Shape;4639;p45"/>
            <p:cNvSpPr/>
            <p:nvPr/>
          </p:nvSpPr>
          <p:spPr>
            <a:xfrm>
              <a:off x="6801192" y="2093418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0" name="Google Shape;4640;p45"/>
            <p:cNvSpPr/>
            <p:nvPr/>
          </p:nvSpPr>
          <p:spPr>
            <a:xfrm>
              <a:off x="6869901" y="209341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1" name="Google Shape;4641;p45"/>
            <p:cNvSpPr/>
            <p:nvPr/>
          </p:nvSpPr>
          <p:spPr>
            <a:xfrm>
              <a:off x="6792970" y="2076057"/>
              <a:ext cx="27887" cy="14768"/>
            </a:xfrm>
            <a:custGeom>
              <a:avLst/>
              <a:gdLst/>
              <a:ahLst/>
              <a:cxnLst/>
              <a:rect l="l" t="t" r="r" b="b"/>
              <a:pathLst>
                <a:path w="1065" h="564" extrusionOk="0">
                  <a:moveTo>
                    <a:pt x="752" y="1"/>
                  </a:moveTo>
                  <a:cubicBezTo>
                    <a:pt x="732" y="1"/>
                    <a:pt x="710" y="4"/>
                    <a:pt x="687" y="10"/>
                  </a:cubicBezTo>
                  <a:lnTo>
                    <a:pt x="248" y="134"/>
                  </a:lnTo>
                  <a:cubicBezTo>
                    <a:pt x="0" y="191"/>
                    <a:pt x="48" y="563"/>
                    <a:pt x="305" y="563"/>
                  </a:cubicBezTo>
                  <a:cubicBezTo>
                    <a:pt x="324" y="563"/>
                    <a:pt x="353" y="554"/>
                    <a:pt x="372" y="554"/>
                  </a:cubicBezTo>
                  <a:lnTo>
                    <a:pt x="811" y="430"/>
                  </a:lnTo>
                  <a:cubicBezTo>
                    <a:pt x="1065" y="360"/>
                    <a:pt x="981" y="1"/>
                    <a:pt x="75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2" name="Google Shape;4642;p45"/>
            <p:cNvSpPr/>
            <p:nvPr/>
          </p:nvSpPr>
          <p:spPr>
            <a:xfrm>
              <a:off x="6861496" y="2076057"/>
              <a:ext cx="27651" cy="14768"/>
            </a:xfrm>
            <a:custGeom>
              <a:avLst/>
              <a:gdLst/>
              <a:ahLst/>
              <a:cxnLst/>
              <a:rect l="l" t="t" r="r" b="b"/>
              <a:pathLst>
                <a:path w="1056" h="564" extrusionOk="0">
                  <a:moveTo>
                    <a:pt x="311" y="1"/>
                  </a:moveTo>
                  <a:cubicBezTo>
                    <a:pt x="76" y="1"/>
                    <a:pt x="1" y="360"/>
                    <a:pt x="255" y="430"/>
                  </a:cubicBezTo>
                  <a:lnTo>
                    <a:pt x="693" y="554"/>
                  </a:lnTo>
                  <a:cubicBezTo>
                    <a:pt x="712" y="554"/>
                    <a:pt x="732" y="563"/>
                    <a:pt x="751" y="563"/>
                  </a:cubicBezTo>
                  <a:cubicBezTo>
                    <a:pt x="1008" y="563"/>
                    <a:pt x="1056" y="191"/>
                    <a:pt x="808" y="134"/>
                  </a:cubicBezTo>
                  <a:lnTo>
                    <a:pt x="379" y="10"/>
                  </a:lnTo>
                  <a:cubicBezTo>
                    <a:pt x="355" y="4"/>
                    <a:pt x="332" y="1"/>
                    <a:pt x="31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3" name="Google Shape;4643;p45"/>
            <p:cNvSpPr/>
            <p:nvPr/>
          </p:nvSpPr>
          <p:spPr>
            <a:xfrm>
              <a:off x="6755237" y="2064824"/>
              <a:ext cx="23017" cy="31501"/>
            </a:xfrm>
            <a:custGeom>
              <a:avLst/>
              <a:gdLst/>
              <a:ahLst/>
              <a:cxnLst/>
              <a:rect l="l" t="t" r="r" b="b"/>
              <a:pathLst>
                <a:path w="879" h="1203" extrusionOk="0">
                  <a:moveTo>
                    <a:pt x="0" y="0"/>
                  </a:moveTo>
                  <a:lnTo>
                    <a:pt x="0" y="1202"/>
                  </a:lnTo>
                  <a:lnTo>
                    <a:pt x="497" y="1135"/>
                  </a:lnTo>
                  <a:cubicBezTo>
                    <a:pt x="716" y="1107"/>
                    <a:pt x="878" y="926"/>
                    <a:pt x="878" y="70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4" name="Google Shape;4644;p45"/>
            <p:cNvSpPr/>
            <p:nvPr/>
          </p:nvSpPr>
          <p:spPr>
            <a:xfrm>
              <a:off x="6903863" y="2064824"/>
              <a:ext cx="23017" cy="31501"/>
            </a:xfrm>
            <a:custGeom>
              <a:avLst/>
              <a:gdLst/>
              <a:ahLst/>
              <a:cxnLst/>
              <a:rect l="l" t="t" r="r" b="b"/>
              <a:pathLst>
                <a:path w="879" h="1203" extrusionOk="0">
                  <a:moveTo>
                    <a:pt x="1" y="0"/>
                  </a:moveTo>
                  <a:lnTo>
                    <a:pt x="1" y="706"/>
                  </a:lnTo>
                  <a:cubicBezTo>
                    <a:pt x="1" y="926"/>
                    <a:pt x="163" y="1107"/>
                    <a:pt x="392" y="1135"/>
                  </a:cubicBezTo>
                  <a:lnTo>
                    <a:pt x="878" y="12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5" name="Google Shape;4645;p45"/>
            <p:cNvSpPr/>
            <p:nvPr/>
          </p:nvSpPr>
          <p:spPr>
            <a:xfrm>
              <a:off x="6898364" y="2212455"/>
              <a:ext cx="14271" cy="31239"/>
            </a:xfrm>
            <a:custGeom>
              <a:avLst/>
              <a:gdLst/>
              <a:ahLst/>
              <a:cxnLst/>
              <a:rect l="l" t="t" r="r" b="b"/>
              <a:pathLst>
                <a:path w="545" h="1193" extrusionOk="0">
                  <a:moveTo>
                    <a:pt x="1" y="0"/>
                  </a:moveTo>
                  <a:lnTo>
                    <a:pt x="1" y="1193"/>
                  </a:lnTo>
                  <a:cubicBezTo>
                    <a:pt x="249" y="887"/>
                    <a:pt x="430" y="534"/>
                    <a:pt x="545" y="1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6" name="Google Shape;4646;p45"/>
            <p:cNvSpPr/>
            <p:nvPr/>
          </p:nvSpPr>
          <p:spPr>
            <a:xfrm>
              <a:off x="6769717" y="2212193"/>
              <a:ext cx="14271" cy="31501"/>
            </a:xfrm>
            <a:custGeom>
              <a:avLst/>
              <a:gdLst/>
              <a:ahLst/>
              <a:cxnLst/>
              <a:rect l="l" t="t" r="r" b="b"/>
              <a:pathLst>
                <a:path w="545" h="1203" extrusionOk="0">
                  <a:moveTo>
                    <a:pt x="545" y="1"/>
                  </a:moveTo>
                  <a:lnTo>
                    <a:pt x="1" y="163"/>
                  </a:lnTo>
                  <a:cubicBezTo>
                    <a:pt x="106" y="544"/>
                    <a:pt x="287" y="897"/>
                    <a:pt x="545" y="1203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7" name="Google Shape;4647;p45"/>
            <p:cNvSpPr/>
            <p:nvPr/>
          </p:nvSpPr>
          <p:spPr>
            <a:xfrm>
              <a:off x="6777966" y="2127773"/>
              <a:ext cx="126186" cy="131423"/>
            </a:xfrm>
            <a:custGeom>
              <a:avLst/>
              <a:gdLst/>
              <a:ahLst/>
              <a:cxnLst/>
              <a:rect l="l" t="t" r="r" b="b"/>
              <a:pathLst>
                <a:path w="4819" h="5019" extrusionOk="0">
                  <a:moveTo>
                    <a:pt x="4177" y="0"/>
                  </a:moveTo>
                  <a:cubicBezTo>
                    <a:pt x="4171" y="0"/>
                    <a:pt x="4166" y="0"/>
                    <a:pt x="4160" y="0"/>
                  </a:cubicBezTo>
                  <a:lnTo>
                    <a:pt x="659" y="0"/>
                  </a:lnTo>
                  <a:cubicBezTo>
                    <a:pt x="296" y="0"/>
                    <a:pt x="10" y="286"/>
                    <a:pt x="10" y="649"/>
                  </a:cubicBezTo>
                  <a:lnTo>
                    <a:pt x="10" y="2614"/>
                  </a:lnTo>
                  <a:cubicBezTo>
                    <a:pt x="1" y="3950"/>
                    <a:pt x="1088" y="5018"/>
                    <a:pt x="2414" y="5018"/>
                  </a:cubicBezTo>
                  <a:cubicBezTo>
                    <a:pt x="3740" y="5018"/>
                    <a:pt x="4818" y="3940"/>
                    <a:pt x="4818" y="2614"/>
                  </a:cubicBezTo>
                  <a:lnTo>
                    <a:pt x="4818" y="649"/>
                  </a:lnTo>
                  <a:cubicBezTo>
                    <a:pt x="4818" y="292"/>
                    <a:pt x="4532" y="0"/>
                    <a:pt x="4177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8" name="Google Shape;4648;p45"/>
            <p:cNvSpPr/>
            <p:nvPr/>
          </p:nvSpPr>
          <p:spPr>
            <a:xfrm>
              <a:off x="6815908" y="2144688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0" y="0"/>
                  </a:moveTo>
                  <a:cubicBezTo>
                    <a:pt x="144" y="0"/>
                    <a:pt x="1" y="221"/>
                    <a:pt x="154" y="375"/>
                  </a:cubicBezTo>
                  <a:cubicBezTo>
                    <a:pt x="373" y="566"/>
                    <a:pt x="644" y="662"/>
                    <a:pt x="925" y="662"/>
                  </a:cubicBezTo>
                  <a:cubicBezTo>
                    <a:pt x="938" y="662"/>
                    <a:pt x="952" y="662"/>
                    <a:pt x="965" y="661"/>
                  </a:cubicBezTo>
                  <a:cubicBezTo>
                    <a:pt x="979" y="662"/>
                    <a:pt x="992" y="662"/>
                    <a:pt x="1005" y="662"/>
                  </a:cubicBezTo>
                  <a:cubicBezTo>
                    <a:pt x="1287" y="662"/>
                    <a:pt x="1558" y="566"/>
                    <a:pt x="1776" y="375"/>
                  </a:cubicBezTo>
                  <a:cubicBezTo>
                    <a:pt x="1930" y="221"/>
                    <a:pt x="1786" y="0"/>
                    <a:pt x="1620" y="0"/>
                  </a:cubicBezTo>
                  <a:cubicBezTo>
                    <a:pt x="1570" y="0"/>
                    <a:pt x="1518" y="21"/>
                    <a:pt x="1471" y="70"/>
                  </a:cubicBezTo>
                  <a:cubicBezTo>
                    <a:pt x="1318" y="170"/>
                    <a:pt x="1142" y="220"/>
                    <a:pt x="965" y="220"/>
                  </a:cubicBezTo>
                  <a:cubicBezTo>
                    <a:pt x="789" y="220"/>
                    <a:pt x="612" y="170"/>
                    <a:pt x="460" y="70"/>
                  </a:cubicBezTo>
                  <a:cubicBezTo>
                    <a:pt x="413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9" name="Google Shape;4649;p45"/>
            <p:cNvSpPr/>
            <p:nvPr/>
          </p:nvSpPr>
          <p:spPr>
            <a:xfrm>
              <a:off x="6778044" y="2127773"/>
              <a:ext cx="100131" cy="131658"/>
            </a:xfrm>
            <a:custGeom>
              <a:avLst/>
              <a:gdLst/>
              <a:ahLst/>
              <a:cxnLst/>
              <a:rect l="l" t="t" r="r" b="b"/>
              <a:pathLst>
                <a:path w="3824" h="5028" extrusionOk="0">
                  <a:moveTo>
                    <a:pt x="665" y="0"/>
                  </a:moveTo>
                  <a:cubicBezTo>
                    <a:pt x="303" y="0"/>
                    <a:pt x="7" y="286"/>
                    <a:pt x="7" y="649"/>
                  </a:cubicBezTo>
                  <a:lnTo>
                    <a:pt x="7" y="2614"/>
                  </a:lnTo>
                  <a:cubicBezTo>
                    <a:pt x="0" y="4036"/>
                    <a:pt x="1171" y="5028"/>
                    <a:pt x="2419" y="5028"/>
                  </a:cubicBezTo>
                  <a:cubicBezTo>
                    <a:pt x="2896" y="5028"/>
                    <a:pt x="3385" y="4882"/>
                    <a:pt x="3823" y="4560"/>
                  </a:cubicBezTo>
                  <a:lnTo>
                    <a:pt x="3823" y="4560"/>
                  </a:lnTo>
                  <a:cubicBezTo>
                    <a:pt x="3718" y="4570"/>
                    <a:pt x="3604" y="4579"/>
                    <a:pt x="3499" y="4579"/>
                  </a:cubicBezTo>
                  <a:cubicBezTo>
                    <a:pt x="2173" y="4579"/>
                    <a:pt x="1095" y="3501"/>
                    <a:pt x="1104" y="2185"/>
                  </a:cubicBezTo>
                  <a:lnTo>
                    <a:pt x="110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0" name="Google Shape;4650;p45"/>
            <p:cNvSpPr/>
            <p:nvPr/>
          </p:nvSpPr>
          <p:spPr>
            <a:xfrm>
              <a:off x="6749503" y="2030338"/>
              <a:ext cx="183112" cy="34512"/>
            </a:xfrm>
            <a:custGeom>
              <a:avLst/>
              <a:gdLst/>
              <a:ahLst/>
              <a:cxnLst/>
              <a:rect l="l" t="t" r="r" b="b"/>
              <a:pathLst>
                <a:path w="6993" h="1318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1098"/>
                  </a:lnTo>
                  <a:cubicBezTo>
                    <a:pt x="0" y="1212"/>
                    <a:pt x="95" y="1317"/>
                    <a:pt x="219" y="1317"/>
                  </a:cubicBezTo>
                  <a:lnTo>
                    <a:pt x="6773" y="1317"/>
                  </a:lnTo>
                  <a:cubicBezTo>
                    <a:pt x="6897" y="1317"/>
                    <a:pt x="6993" y="1212"/>
                    <a:pt x="6993" y="1098"/>
                  </a:cubicBezTo>
                  <a:lnTo>
                    <a:pt x="6993" y="220"/>
                  </a:lnTo>
                  <a:cubicBezTo>
                    <a:pt x="6993" y="96"/>
                    <a:pt x="6897" y="1"/>
                    <a:pt x="6773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1" name="Google Shape;4651;p45"/>
            <p:cNvSpPr/>
            <p:nvPr/>
          </p:nvSpPr>
          <p:spPr>
            <a:xfrm>
              <a:off x="6810697" y="1973098"/>
              <a:ext cx="106678" cy="45771"/>
            </a:xfrm>
            <a:custGeom>
              <a:avLst/>
              <a:gdLst/>
              <a:ahLst/>
              <a:cxnLst/>
              <a:rect l="l" t="t" r="r" b="b"/>
              <a:pathLst>
                <a:path w="4074" h="1748" extrusionOk="0">
                  <a:moveTo>
                    <a:pt x="1150" y="1"/>
                  </a:moveTo>
                  <a:cubicBezTo>
                    <a:pt x="1117" y="1"/>
                    <a:pt x="1083" y="1"/>
                    <a:pt x="1050" y="2"/>
                  </a:cubicBezTo>
                  <a:lnTo>
                    <a:pt x="1040" y="2"/>
                  </a:lnTo>
                  <a:cubicBezTo>
                    <a:pt x="754" y="193"/>
                    <a:pt x="515" y="431"/>
                    <a:pt x="325" y="708"/>
                  </a:cubicBezTo>
                  <a:cubicBezTo>
                    <a:pt x="0" y="1137"/>
                    <a:pt x="315" y="1748"/>
                    <a:pt x="849" y="1748"/>
                  </a:cubicBezTo>
                  <a:lnTo>
                    <a:pt x="4074" y="1748"/>
                  </a:lnTo>
                  <a:cubicBezTo>
                    <a:pt x="3581" y="725"/>
                    <a:pt x="2462" y="1"/>
                    <a:pt x="115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2" name="Google Shape;4652;p45"/>
            <p:cNvSpPr/>
            <p:nvPr/>
          </p:nvSpPr>
          <p:spPr>
            <a:xfrm>
              <a:off x="6738243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0"/>
                  </a:moveTo>
                  <a:cubicBezTo>
                    <a:pt x="287" y="0"/>
                    <a:pt x="1" y="287"/>
                    <a:pt x="1" y="649"/>
                  </a:cubicBezTo>
                  <a:lnTo>
                    <a:pt x="1" y="1966"/>
                  </a:lnTo>
                  <a:lnTo>
                    <a:pt x="649" y="19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3" name="Google Shape;4653;p45"/>
            <p:cNvSpPr/>
            <p:nvPr/>
          </p:nvSpPr>
          <p:spPr>
            <a:xfrm>
              <a:off x="6755237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39" y="0"/>
                    <a:pt x="0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4" name="Google Shape;4654;p45"/>
            <p:cNvSpPr/>
            <p:nvPr/>
          </p:nvSpPr>
          <p:spPr>
            <a:xfrm>
              <a:off x="6926854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59" y="1966"/>
                  </a:lnTo>
                  <a:lnTo>
                    <a:pt x="659" y="649"/>
                  </a:lnTo>
                  <a:cubicBezTo>
                    <a:pt x="649" y="287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5" name="Google Shape;4655;p45"/>
            <p:cNvSpPr/>
            <p:nvPr/>
          </p:nvSpPr>
          <p:spPr>
            <a:xfrm>
              <a:off x="6915358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20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6" name="Google Shape;4656;p45"/>
          <p:cNvGrpSpPr/>
          <p:nvPr/>
        </p:nvGrpSpPr>
        <p:grpSpPr>
          <a:xfrm>
            <a:off x="8589472" y="2388145"/>
            <a:ext cx="394217" cy="508859"/>
            <a:chOff x="6253375" y="1973150"/>
            <a:chExt cx="274812" cy="354729"/>
          </a:xfrm>
        </p:grpSpPr>
        <p:sp>
          <p:nvSpPr>
            <p:cNvPr id="4657" name="Google Shape;4657;p45"/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8" name="Google Shape;4658;p45"/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9" name="Google Shape;4659;p45"/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0" name="Google Shape;4660;p45"/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1" name="Google Shape;4661;p45"/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2" name="Google Shape;4662;p45"/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3" name="Google Shape;4663;p45"/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4" name="Google Shape;4664;p45"/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5" name="Google Shape;4665;p45"/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6" name="Google Shape;4666;p45"/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7" name="Google Shape;4667;p45"/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8" name="Google Shape;4668;p45"/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9" name="Google Shape;4669;p45"/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0" name="Google Shape;4670;p45"/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1" name="Google Shape;4671;p45"/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2" name="Google Shape;4672;p45"/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3" name="Google Shape;4673;p45"/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4" name="Google Shape;4674;p45"/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5" name="Google Shape;4675;p45"/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6" name="Google Shape;4676;p45"/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7" name="Google Shape;4677;p45"/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8" name="Google Shape;4678;p45"/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9" name="Google Shape;4679;p45"/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0" name="Google Shape;4680;p45"/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1" name="Google Shape;4681;p45"/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2" name="Google Shape;4682;p45"/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3" name="Google Shape;4683;p45"/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4" name="Google Shape;4684;p45"/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5" name="Google Shape;4685;p45"/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6" name="Google Shape;4686;p45"/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7" name="Google Shape;4687;p45"/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8" name="Google Shape;4688;p45"/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9" name="Google Shape;4689;p45"/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0" name="Google Shape;4690;p45"/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1" name="Google Shape;4691;p45"/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2" name="Google Shape;4692;p45"/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3" name="Google Shape;4693;p45"/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4" name="Google Shape;4694;p45"/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5" name="Google Shape;4695;p45"/>
          <p:cNvGrpSpPr/>
          <p:nvPr/>
        </p:nvGrpSpPr>
        <p:grpSpPr>
          <a:xfrm>
            <a:off x="7942684" y="2388145"/>
            <a:ext cx="394931" cy="508858"/>
            <a:chOff x="5802496" y="1973150"/>
            <a:chExt cx="275309" cy="354729"/>
          </a:xfrm>
        </p:grpSpPr>
        <p:sp>
          <p:nvSpPr>
            <p:cNvPr id="4696" name="Google Shape;4696;p45"/>
            <p:cNvSpPr/>
            <p:nvPr/>
          </p:nvSpPr>
          <p:spPr>
            <a:xfrm>
              <a:off x="5803229" y="2210439"/>
              <a:ext cx="274576" cy="117440"/>
            </a:xfrm>
            <a:custGeom>
              <a:avLst/>
              <a:gdLst/>
              <a:ahLst/>
              <a:cxnLst/>
              <a:rect l="l" t="t" r="r" b="b"/>
              <a:pathLst>
                <a:path w="10486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8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27" y="4485"/>
                  </a:lnTo>
                  <a:cubicBezTo>
                    <a:pt x="10189" y="4485"/>
                    <a:pt x="10485" y="4189"/>
                    <a:pt x="10485" y="3826"/>
                  </a:cubicBezTo>
                  <a:lnTo>
                    <a:pt x="1048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42" y="259"/>
                  </a:lnTo>
                  <a:cubicBezTo>
                    <a:pt x="7098" y="211"/>
                    <a:pt x="6984" y="125"/>
                    <a:pt x="689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7" name="Google Shape;4697;p45"/>
            <p:cNvSpPr/>
            <p:nvPr/>
          </p:nvSpPr>
          <p:spPr>
            <a:xfrm>
              <a:off x="5885162" y="2210439"/>
              <a:ext cx="110946" cy="20267"/>
            </a:xfrm>
            <a:custGeom>
              <a:avLst/>
              <a:gdLst/>
              <a:ahLst/>
              <a:cxnLst/>
              <a:rect l="l" t="t" r="r" b="b"/>
              <a:pathLst>
                <a:path w="4237" h="774" extrusionOk="0">
                  <a:moveTo>
                    <a:pt x="468" y="1"/>
                  </a:moveTo>
                  <a:cubicBezTo>
                    <a:pt x="382" y="125"/>
                    <a:pt x="258" y="211"/>
                    <a:pt x="125" y="259"/>
                  </a:cubicBezTo>
                  <a:lnTo>
                    <a:pt x="1" y="297"/>
                  </a:lnTo>
                  <a:cubicBezTo>
                    <a:pt x="659" y="611"/>
                    <a:pt x="1384" y="774"/>
                    <a:pt x="2119" y="774"/>
                  </a:cubicBezTo>
                  <a:cubicBezTo>
                    <a:pt x="2853" y="774"/>
                    <a:pt x="3578" y="611"/>
                    <a:pt x="4237" y="297"/>
                  </a:cubicBezTo>
                  <a:lnTo>
                    <a:pt x="4122" y="259"/>
                  </a:lnTo>
                  <a:cubicBezTo>
                    <a:pt x="3979" y="211"/>
                    <a:pt x="3855" y="125"/>
                    <a:pt x="376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8" name="Google Shape;4698;p45"/>
            <p:cNvSpPr/>
            <p:nvPr/>
          </p:nvSpPr>
          <p:spPr>
            <a:xfrm>
              <a:off x="5992075" y="1973150"/>
              <a:ext cx="68736" cy="68709"/>
            </a:xfrm>
            <a:custGeom>
              <a:avLst/>
              <a:gdLst/>
              <a:ahLst/>
              <a:cxnLst/>
              <a:rect l="l" t="t" r="r" b="b"/>
              <a:pathLst>
                <a:path w="2625" h="2624" extrusionOk="0">
                  <a:moveTo>
                    <a:pt x="1308" y="0"/>
                  </a:moveTo>
                  <a:cubicBezTo>
                    <a:pt x="583" y="0"/>
                    <a:pt x="1" y="592"/>
                    <a:pt x="1" y="131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24" y="2032"/>
                    <a:pt x="2624" y="1317"/>
                  </a:cubicBezTo>
                  <a:cubicBezTo>
                    <a:pt x="2624" y="59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9" name="Google Shape;4699;p45"/>
            <p:cNvSpPr/>
            <p:nvPr/>
          </p:nvSpPr>
          <p:spPr>
            <a:xfrm>
              <a:off x="6009069" y="1990380"/>
              <a:ext cx="34512" cy="34250"/>
            </a:xfrm>
            <a:custGeom>
              <a:avLst/>
              <a:gdLst/>
              <a:ahLst/>
              <a:cxnLst/>
              <a:rect l="l" t="t" r="r" b="b"/>
              <a:pathLst>
                <a:path w="1318" h="1308" extrusionOk="0">
                  <a:moveTo>
                    <a:pt x="659" y="0"/>
                  </a:moveTo>
                  <a:cubicBezTo>
                    <a:pt x="296" y="0"/>
                    <a:pt x="1" y="296"/>
                    <a:pt x="1" y="659"/>
                  </a:cubicBezTo>
                  <a:cubicBezTo>
                    <a:pt x="1" y="1021"/>
                    <a:pt x="296" y="1307"/>
                    <a:pt x="659" y="1307"/>
                  </a:cubicBezTo>
                  <a:cubicBezTo>
                    <a:pt x="1021" y="1307"/>
                    <a:pt x="1317" y="1021"/>
                    <a:pt x="1317" y="659"/>
                  </a:cubicBezTo>
                  <a:cubicBezTo>
                    <a:pt x="1317" y="29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0" name="Google Shape;4700;p45"/>
            <p:cNvSpPr/>
            <p:nvPr/>
          </p:nvSpPr>
          <p:spPr>
            <a:xfrm>
              <a:off x="5988593" y="1987133"/>
              <a:ext cx="60723" cy="54255"/>
            </a:xfrm>
            <a:custGeom>
              <a:avLst/>
              <a:gdLst/>
              <a:ahLst/>
              <a:cxnLst/>
              <a:rect l="l" t="t" r="r" b="b"/>
              <a:pathLst>
                <a:path w="2319" h="2072" extrusionOk="0">
                  <a:moveTo>
                    <a:pt x="392" y="0"/>
                  </a:moveTo>
                  <a:cubicBezTo>
                    <a:pt x="0" y="544"/>
                    <a:pt x="86" y="1288"/>
                    <a:pt x="573" y="1737"/>
                  </a:cubicBezTo>
                  <a:cubicBezTo>
                    <a:pt x="825" y="1960"/>
                    <a:pt x="1141" y="2072"/>
                    <a:pt x="1457" y="2072"/>
                  </a:cubicBezTo>
                  <a:cubicBezTo>
                    <a:pt x="1764" y="2072"/>
                    <a:pt x="2070" y="1967"/>
                    <a:pt x="2319" y="1756"/>
                  </a:cubicBezTo>
                  <a:cubicBezTo>
                    <a:pt x="1842" y="1011"/>
                    <a:pt x="1174" y="401"/>
                    <a:pt x="39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1" name="Google Shape;4701;p45"/>
            <p:cNvSpPr/>
            <p:nvPr/>
          </p:nvSpPr>
          <p:spPr>
            <a:xfrm>
              <a:off x="6006817" y="1996114"/>
              <a:ext cx="32260" cy="29170"/>
            </a:xfrm>
            <a:custGeom>
              <a:avLst/>
              <a:gdLst/>
              <a:ahLst/>
              <a:cxnLst/>
              <a:rect l="l" t="t" r="r" b="b"/>
              <a:pathLst>
                <a:path w="1232" h="1114" extrusionOk="0">
                  <a:moveTo>
                    <a:pt x="268" y="1"/>
                  </a:moveTo>
                  <a:cubicBezTo>
                    <a:pt x="1" y="258"/>
                    <a:pt x="10" y="688"/>
                    <a:pt x="287" y="945"/>
                  </a:cubicBezTo>
                  <a:cubicBezTo>
                    <a:pt x="413" y="1058"/>
                    <a:pt x="571" y="1114"/>
                    <a:pt x="728" y="1114"/>
                  </a:cubicBezTo>
                  <a:cubicBezTo>
                    <a:pt x="915" y="1114"/>
                    <a:pt x="1102" y="1034"/>
                    <a:pt x="1231" y="878"/>
                  </a:cubicBezTo>
                  <a:cubicBezTo>
                    <a:pt x="945" y="544"/>
                    <a:pt x="621" y="249"/>
                    <a:pt x="268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2" name="Google Shape;4702;p45"/>
            <p:cNvSpPr/>
            <p:nvPr/>
          </p:nvSpPr>
          <p:spPr>
            <a:xfrm>
              <a:off x="5820459" y="1973150"/>
              <a:ext cx="68736" cy="68709"/>
            </a:xfrm>
            <a:custGeom>
              <a:avLst/>
              <a:gdLst/>
              <a:ahLst/>
              <a:cxnLst/>
              <a:rect l="l" t="t" r="r" b="b"/>
              <a:pathLst>
                <a:path w="2625" h="2624" extrusionOk="0">
                  <a:moveTo>
                    <a:pt x="1308" y="0"/>
                  </a:moveTo>
                  <a:cubicBezTo>
                    <a:pt x="583" y="0"/>
                    <a:pt x="1" y="592"/>
                    <a:pt x="1" y="131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24" y="2032"/>
                    <a:pt x="2624" y="1317"/>
                  </a:cubicBezTo>
                  <a:cubicBezTo>
                    <a:pt x="2624" y="59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3" name="Google Shape;4703;p45"/>
            <p:cNvSpPr/>
            <p:nvPr/>
          </p:nvSpPr>
          <p:spPr>
            <a:xfrm>
              <a:off x="5837453" y="1990380"/>
              <a:ext cx="34512" cy="34250"/>
            </a:xfrm>
            <a:custGeom>
              <a:avLst/>
              <a:gdLst/>
              <a:ahLst/>
              <a:cxnLst/>
              <a:rect l="l" t="t" r="r" b="b"/>
              <a:pathLst>
                <a:path w="1318" h="1308" extrusionOk="0">
                  <a:moveTo>
                    <a:pt x="659" y="0"/>
                  </a:moveTo>
                  <a:cubicBezTo>
                    <a:pt x="296" y="0"/>
                    <a:pt x="1" y="296"/>
                    <a:pt x="1" y="659"/>
                  </a:cubicBezTo>
                  <a:cubicBezTo>
                    <a:pt x="1" y="1021"/>
                    <a:pt x="296" y="1307"/>
                    <a:pt x="659" y="1307"/>
                  </a:cubicBezTo>
                  <a:cubicBezTo>
                    <a:pt x="1021" y="1307"/>
                    <a:pt x="1317" y="1021"/>
                    <a:pt x="1317" y="659"/>
                  </a:cubicBezTo>
                  <a:cubicBezTo>
                    <a:pt x="1317" y="29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4" name="Google Shape;4704;p45"/>
            <p:cNvSpPr/>
            <p:nvPr/>
          </p:nvSpPr>
          <p:spPr>
            <a:xfrm>
              <a:off x="5831954" y="1987133"/>
              <a:ext cx="60487" cy="54255"/>
            </a:xfrm>
            <a:custGeom>
              <a:avLst/>
              <a:gdLst/>
              <a:ahLst/>
              <a:cxnLst/>
              <a:rect l="l" t="t" r="r" b="b"/>
              <a:pathLst>
                <a:path w="2310" h="2072" extrusionOk="0">
                  <a:moveTo>
                    <a:pt x="1928" y="0"/>
                  </a:moveTo>
                  <a:lnTo>
                    <a:pt x="1928" y="0"/>
                  </a:lnTo>
                  <a:cubicBezTo>
                    <a:pt x="1136" y="401"/>
                    <a:pt x="468" y="1011"/>
                    <a:pt x="1" y="1756"/>
                  </a:cubicBezTo>
                  <a:cubicBezTo>
                    <a:pt x="245" y="1967"/>
                    <a:pt x="551" y="2072"/>
                    <a:pt x="857" y="2072"/>
                  </a:cubicBezTo>
                  <a:cubicBezTo>
                    <a:pt x="1174" y="2072"/>
                    <a:pt x="1490" y="1960"/>
                    <a:pt x="1737" y="1737"/>
                  </a:cubicBezTo>
                  <a:cubicBezTo>
                    <a:pt x="2233" y="1288"/>
                    <a:pt x="2309" y="544"/>
                    <a:pt x="192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5" name="Google Shape;4705;p45"/>
            <p:cNvSpPr/>
            <p:nvPr/>
          </p:nvSpPr>
          <p:spPr>
            <a:xfrm>
              <a:off x="5842192" y="1996114"/>
              <a:ext cx="32024" cy="29170"/>
            </a:xfrm>
            <a:custGeom>
              <a:avLst/>
              <a:gdLst/>
              <a:ahLst/>
              <a:cxnLst/>
              <a:rect l="l" t="t" r="r" b="b"/>
              <a:pathLst>
                <a:path w="1223" h="1114" extrusionOk="0">
                  <a:moveTo>
                    <a:pt x="965" y="1"/>
                  </a:moveTo>
                  <a:cubicBezTo>
                    <a:pt x="602" y="249"/>
                    <a:pt x="278" y="544"/>
                    <a:pt x="1" y="878"/>
                  </a:cubicBezTo>
                  <a:cubicBezTo>
                    <a:pt x="131" y="1034"/>
                    <a:pt x="314" y="1114"/>
                    <a:pt x="499" y="1114"/>
                  </a:cubicBezTo>
                  <a:cubicBezTo>
                    <a:pt x="654" y="1114"/>
                    <a:pt x="810" y="1058"/>
                    <a:pt x="936" y="945"/>
                  </a:cubicBezTo>
                  <a:cubicBezTo>
                    <a:pt x="1213" y="688"/>
                    <a:pt x="1222" y="258"/>
                    <a:pt x="96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6" name="Google Shape;4706;p45"/>
            <p:cNvSpPr/>
            <p:nvPr/>
          </p:nvSpPr>
          <p:spPr>
            <a:xfrm>
              <a:off x="5823208" y="1984619"/>
              <a:ext cx="234591" cy="234591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85" y="1"/>
                  </a:moveTo>
                  <a:cubicBezTo>
                    <a:pt x="2014" y="1"/>
                    <a:pt x="1" y="2004"/>
                    <a:pt x="1" y="4475"/>
                  </a:cubicBezTo>
                  <a:cubicBezTo>
                    <a:pt x="1" y="6955"/>
                    <a:pt x="2014" y="8959"/>
                    <a:pt x="4485" y="8959"/>
                  </a:cubicBezTo>
                  <a:cubicBezTo>
                    <a:pt x="6956" y="8959"/>
                    <a:pt x="8959" y="6955"/>
                    <a:pt x="8959" y="4475"/>
                  </a:cubicBezTo>
                  <a:cubicBezTo>
                    <a:pt x="8959" y="2004"/>
                    <a:pt x="6956" y="1"/>
                    <a:pt x="448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7" name="Google Shape;4707;p45"/>
            <p:cNvSpPr/>
            <p:nvPr/>
          </p:nvSpPr>
          <p:spPr>
            <a:xfrm>
              <a:off x="5866178" y="2036099"/>
              <a:ext cx="148678" cy="148652"/>
            </a:xfrm>
            <a:custGeom>
              <a:avLst/>
              <a:gdLst/>
              <a:ahLst/>
              <a:cxnLst/>
              <a:rect l="l" t="t" r="r" b="b"/>
              <a:pathLst>
                <a:path w="5678" h="5677" extrusionOk="0">
                  <a:moveTo>
                    <a:pt x="2844" y="0"/>
                  </a:moveTo>
                  <a:cubicBezTo>
                    <a:pt x="1270" y="0"/>
                    <a:pt x="1" y="1278"/>
                    <a:pt x="1" y="2843"/>
                  </a:cubicBezTo>
                  <a:cubicBezTo>
                    <a:pt x="1" y="4408"/>
                    <a:pt x="1270" y="5676"/>
                    <a:pt x="2844" y="5676"/>
                  </a:cubicBezTo>
                  <a:cubicBezTo>
                    <a:pt x="4408" y="5676"/>
                    <a:pt x="5677" y="4408"/>
                    <a:pt x="5677" y="2843"/>
                  </a:cubicBezTo>
                  <a:cubicBezTo>
                    <a:pt x="5677" y="1278"/>
                    <a:pt x="4408" y="0"/>
                    <a:pt x="284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8" name="Google Shape;4708;p45"/>
            <p:cNvSpPr/>
            <p:nvPr/>
          </p:nvSpPr>
          <p:spPr>
            <a:xfrm>
              <a:off x="5865680" y="2036125"/>
              <a:ext cx="86463" cy="148836"/>
            </a:xfrm>
            <a:custGeom>
              <a:avLst/>
              <a:gdLst/>
              <a:ahLst/>
              <a:cxnLst/>
              <a:rect l="l" t="t" r="r" b="b"/>
              <a:pathLst>
                <a:path w="3302" h="5684" extrusionOk="0">
                  <a:moveTo>
                    <a:pt x="2842" y="1"/>
                  </a:moveTo>
                  <a:cubicBezTo>
                    <a:pt x="1299" y="1"/>
                    <a:pt x="1" y="1243"/>
                    <a:pt x="1" y="2842"/>
                  </a:cubicBezTo>
                  <a:cubicBezTo>
                    <a:pt x="1" y="4433"/>
                    <a:pt x="1300" y="5683"/>
                    <a:pt x="2844" y="5683"/>
                  </a:cubicBezTo>
                  <a:cubicBezTo>
                    <a:pt x="2995" y="5683"/>
                    <a:pt x="3147" y="5671"/>
                    <a:pt x="3302" y="5647"/>
                  </a:cubicBezTo>
                  <a:cubicBezTo>
                    <a:pt x="1918" y="5427"/>
                    <a:pt x="897" y="4235"/>
                    <a:pt x="897" y="2842"/>
                  </a:cubicBezTo>
                  <a:cubicBezTo>
                    <a:pt x="897" y="1440"/>
                    <a:pt x="1918" y="257"/>
                    <a:pt x="3302" y="37"/>
                  </a:cubicBezTo>
                  <a:cubicBezTo>
                    <a:pt x="3147" y="13"/>
                    <a:pt x="2993" y="1"/>
                    <a:pt x="284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9" name="Google Shape;4709;p45"/>
            <p:cNvSpPr/>
            <p:nvPr/>
          </p:nvSpPr>
          <p:spPr>
            <a:xfrm>
              <a:off x="5900663" y="209341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0" name="Google Shape;4710;p45"/>
            <p:cNvSpPr/>
            <p:nvPr/>
          </p:nvSpPr>
          <p:spPr>
            <a:xfrm>
              <a:off x="5969111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1" name="Google Shape;4711;p45"/>
            <p:cNvSpPr/>
            <p:nvPr/>
          </p:nvSpPr>
          <p:spPr>
            <a:xfrm>
              <a:off x="5892913" y="2076293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6" y="1"/>
                  </a:cubicBezTo>
                  <a:lnTo>
                    <a:pt x="296" y="1"/>
                  </a:lnTo>
                  <a:cubicBezTo>
                    <a:pt x="1" y="1"/>
                    <a:pt x="1" y="430"/>
                    <a:pt x="296" y="430"/>
                  </a:cubicBezTo>
                  <a:lnTo>
                    <a:pt x="726" y="430"/>
                  </a:lnTo>
                  <a:cubicBezTo>
                    <a:pt x="1018" y="43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2" name="Google Shape;4712;p45"/>
            <p:cNvSpPr/>
            <p:nvPr/>
          </p:nvSpPr>
          <p:spPr>
            <a:xfrm>
              <a:off x="5961622" y="2076293"/>
              <a:ext cx="26499" cy="11286"/>
            </a:xfrm>
            <a:custGeom>
              <a:avLst/>
              <a:gdLst/>
              <a:ahLst/>
              <a:cxnLst/>
              <a:rect l="l" t="t" r="r" b="b"/>
              <a:pathLst>
                <a:path w="1012" h="431" extrusionOk="0">
                  <a:moveTo>
                    <a:pt x="734" y="1"/>
                  </a:moveTo>
                  <a:cubicBezTo>
                    <a:pt x="731" y="1"/>
                    <a:pt x="728" y="1"/>
                    <a:pt x="725" y="1"/>
                  </a:cubicBezTo>
                  <a:lnTo>
                    <a:pt x="286" y="1"/>
                  </a:ln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08" y="430"/>
                    <a:pt x="1011" y="1"/>
                    <a:pt x="734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3" name="Google Shape;4713;p45"/>
            <p:cNvSpPr/>
            <p:nvPr/>
          </p:nvSpPr>
          <p:spPr>
            <a:xfrm>
              <a:off x="5887178" y="2013475"/>
              <a:ext cx="13511" cy="11390"/>
            </a:xfrm>
            <a:custGeom>
              <a:avLst/>
              <a:gdLst/>
              <a:ahLst/>
              <a:cxnLst/>
              <a:rect l="l" t="t" r="r" b="b"/>
              <a:pathLst>
                <a:path w="516" h="435" extrusionOk="0">
                  <a:moveTo>
                    <a:pt x="293" y="0"/>
                  </a:moveTo>
                  <a:cubicBezTo>
                    <a:pt x="240" y="0"/>
                    <a:pt x="186" y="20"/>
                    <a:pt x="143" y="63"/>
                  </a:cubicBezTo>
                  <a:cubicBezTo>
                    <a:pt x="0" y="196"/>
                    <a:pt x="96" y="435"/>
                    <a:pt x="296" y="435"/>
                  </a:cubicBezTo>
                  <a:cubicBezTo>
                    <a:pt x="410" y="435"/>
                    <a:pt x="515" y="339"/>
                    <a:pt x="515" y="215"/>
                  </a:cubicBezTo>
                  <a:cubicBezTo>
                    <a:pt x="515" y="86"/>
                    <a:pt x="406" y="0"/>
                    <a:pt x="293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4" name="Google Shape;4714;p45"/>
            <p:cNvSpPr/>
            <p:nvPr/>
          </p:nvSpPr>
          <p:spPr>
            <a:xfrm>
              <a:off x="5978852" y="2013475"/>
              <a:ext cx="13250" cy="11390"/>
            </a:xfrm>
            <a:custGeom>
              <a:avLst/>
              <a:gdLst/>
              <a:ahLst/>
              <a:cxnLst/>
              <a:rect l="l" t="t" r="r" b="b"/>
              <a:pathLst>
                <a:path w="506" h="435" extrusionOk="0">
                  <a:moveTo>
                    <a:pt x="288" y="0"/>
                  </a:moveTo>
                  <a:cubicBezTo>
                    <a:pt x="235" y="0"/>
                    <a:pt x="180" y="20"/>
                    <a:pt x="134" y="63"/>
                  </a:cubicBezTo>
                  <a:cubicBezTo>
                    <a:pt x="0" y="196"/>
                    <a:pt x="96" y="435"/>
                    <a:pt x="287" y="435"/>
                  </a:cubicBezTo>
                  <a:cubicBezTo>
                    <a:pt x="411" y="435"/>
                    <a:pt x="506" y="339"/>
                    <a:pt x="506" y="215"/>
                  </a:cubicBezTo>
                  <a:cubicBezTo>
                    <a:pt x="506" y="86"/>
                    <a:pt x="401" y="0"/>
                    <a:pt x="288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5" name="Google Shape;4715;p45"/>
            <p:cNvSpPr/>
            <p:nvPr/>
          </p:nvSpPr>
          <p:spPr>
            <a:xfrm>
              <a:off x="5914908" y="2130522"/>
              <a:ext cx="51480" cy="22755"/>
            </a:xfrm>
            <a:custGeom>
              <a:avLst/>
              <a:gdLst/>
              <a:ahLst/>
              <a:cxnLst/>
              <a:rect l="l" t="t" r="r" b="b"/>
              <a:pathLst>
                <a:path w="1966" h="869" extrusionOk="0">
                  <a:moveTo>
                    <a:pt x="143" y="0"/>
                  </a:moveTo>
                  <a:cubicBezTo>
                    <a:pt x="57" y="0"/>
                    <a:pt x="0" y="76"/>
                    <a:pt x="10" y="153"/>
                  </a:cubicBezTo>
                  <a:cubicBezTo>
                    <a:pt x="95" y="563"/>
                    <a:pt x="496" y="868"/>
                    <a:pt x="983" y="868"/>
                  </a:cubicBezTo>
                  <a:cubicBezTo>
                    <a:pt x="1460" y="868"/>
                    <a:pt x="1860" y="563"/>
                    <a:pt x="1946" y="153"/>
                  </a:cubicBezTo>
                  <a:cubicBezTo>
                    <a:pt x="1965" y="76"/>
                    <a:pt x="1899" y="0"/>
                    <a:pt x="1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6" name="Google Shape;4716;p45"/>
            <p:cNvSpPr/>
            <p:nvPr/>
          </p:nvSpPr>
          <p:spPr>
            <a:xfrm>
              <a:off x="5802496" y="2011616"/>
              <a:ext cx="228333" cy="207673"/>
            </a:xfrm>
            <a:custGeom>
              <a:avLst/>
              <a:gdLst/>
              <a:ahLst/>
              <a:cxnLst/>
              <a:rect l="l" t="t" r="r" b="b"/>
              <a:pathLst>
                <a:path w="8720" h="7931" extrusionOk="0">
                  <a:moveTo>
                    <a:pt x="2414" y="0"/>
                  </a:moveTo>
                  <a:cubicBezTo>
                    <a:pt x="372" y="1679"/>
                    <a:pt x="229" y="4751"/>
                    <a:pt x="2099" y="6621"/>
                  </a:cubicBezTo>
                  <a:cubicBezTo>
                    <a:pt x="2977" y="7499"/>
                    <a:pt x="4120" y="7931"/>
                    <a:pt x="5259" y="7931"/>
                  </a:cubicBezTo>
                  <a:cubicBezTo>
                    <a:pt x="6546" y="7931"/>
                    <a:pt x="7829" y="7379"/>
                    <a:pt x="8720" y="6297"/>
                  </a:cubicBezTo>
                  <a:lnTo>
                    <a:pt x="8720" y="6297"/>
                  </a:lnTo>
                  <a:cubicBezTo>
                    <a:pt x="7918" y="6964"/>
                    <a:pt x="6917" y="7327"/>
                    <a:pt x="5877" y="7327"/>
                  </a:cubicBezTo>
                  <a:cubicBezTo>
                    <a:pt x="2080" y="7327"/>
                    <a:pt x="0" y="2919"/>
                    <a:pt x="241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7" name="Google Shape;4717;p45"/>
            <p:cNvSpPr/>
            <p:nvPr/>
          </p:nvSpPr>
          <p:spPr>
            <a:xfrm>
              <a:off x="5843449" y="2287894"/>
              <a:ext cx="11260" cy="39984"/>
            </a:xfrm>
            <a:custGeom>
              <a:avLst/>
              <a:gdLst/>
              <a:ahLst/>
              <a:cxnLst/>
              <a:rect l="l" t="t" r="r" b="b"/>
              <a:pathLst>
                <a:path w="430" h="1527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527"/>
                  </a:lnTo>
                  <a:lnTo>
                    <a:pt x="430" y="1527"/>
                  </a:lnTo>
                  <a:lnTo>
                    <a:pt x="430" y="210"/>
                  </a:lnTo>
                  <a:cubicBezTo>
                    <a:pt x="430" y="96"/>
                    <a:pt x="335" y="0"/>
                    <a:pt x="21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8" name="Google Shape;4718;p45"/>
            <p:cNvSpPr/>
            <p:nvPr/>
          </p:nvSpPr>
          <p:spPr>
            <a:xfrm>
              <a:off x="6026299" y="2287894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527"/>
                  </a:lnTo>
                  <a:lnTo>
                    <a:pt x="440" y="1527"/>
                  </a:lnTo>
                  <a:lnTo>
                    <a:pt x="440" y="210"/>
                  </a:lnTo>
                  <a:cubicBezTo>
                    <a:pt x="440" y="96"/>
                    <a:pt x="344" y="0"/>
                    <a:pt x="2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9" name="Google Shape;4719;p45"/>
            <p:cNvSpPr/>
            <p:nvPr/>
          </p:nvSpPr>
          <p:spPr>
            <a:xfrm>
              <a:off x="5872933" y="2270664"/>
              <a:ext cx="135167" cy="57214"/>
            </a:xfrm>
            <a:custGeom>
              <a:avLst/>
              <a:gdLst/>
              <a:ahLst/>
              <a:cxnLst/>
              <a:rect l="l" t="t" r="r" b="b"/>
              <a:pathLst>
                <a:path w="5162" h="2185" extrusionOk="0">
                  <a:moveTo>
                    <a:pt x="2586" y="0"/>
                  </a:moveTo>
                  <a:cubicBezTo>
                    <a:pt x="1307" y="0"/>
                    <a:pt x="220" y="925"/>
                    <a:pt x="0" y="2185"/>
                  </a:cubicBezTo>
                  <a:lnTo>
                    <a:pt x="5161" y="2185"/>
                  </a:lnTo>
                  <a:cubicBezTo>
                    <a:pt x="4952" y="925"/>
                    <a:pt x="3864" y="0"/>
                    <a:pt x="258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0" name="Google Shape;4720;p45"/>
            <p:cNvSpPr/>
            <p:nvPr/>
          </p:nvSpPr>
          <p:spPr>
            <a:xfrm>
              <a:off x="5911897" y="2018843"/>
              <a:ext cx="57240" cy="34512"/>
            </a:xfrm>
            <a:custGeom>
              <a:avLst/>
              <a:gdLst/>
              <a:ahLst/>
              <a:cxnLst/>
              <a:rect l="l" t="t" r="r" b="b"/>
              <a:pathLst>
                <a:path w="2186" h="1318" extrusionOk="0">
                  <a:moveTo>
                    <a:pt x="659" y="1"/>
                  </a:moveTo>
                  <a:cubicBezTo>
                    <a:pt x="296" y="1"/>
                    <a:pt x="1" y="297"/>
                    <a:pt x="1" y="659"/>
                  </a:cubicBezTo>
                  <a:cubicBezTo>
                    <a:pt x="1" y="1022"/>
                    <a:pt x="296" y="1317"/>
                    <a:pt x="659" y="1317"/>
                  </a:cubicBezTo>
                  <a:lnTo>
                    <a:pt x="1537" y="1317"/>
                  </a:lnTo>
                  <a:cubicBezTo>
                    <a:pt x="1890" y="1317"/>
                    <a:pt x="2185" y="1022"/>
                    <a:pt x="2185" y="659"/>
                  </a:cubicBezTo>
                  <a:cubicBezTo>
                    <a:pt x="2185" y="297"/>
                    <a:pt x="1890" y="1"/>
                    <a:pt x="153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1" name="Google Shape;4721;p45"/>
            <p:cNvSpPr/>
            <p:nvPr/>
          </p:nvSpPr>
          <p:spPr>
            <a:xfrm>
              <a:off x="5929126" y="2007610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40" y="1"/>
                  </a:moveTo>
                  <a:cubicBezTo>
                    <a:pt x="192" y="1"/>
                    <a:pt x="1" y="191"/>
                    <a:pt x="1" y="430"/>
                  </a:cubicBezTo>
                  <a:cubicBezTo>
                    <a:pt x="1" y="678"/>
                    <a:pt x="192" y="869"/>
                    <a:pt x="440" y="869"/>
                  </a:cubicBezTo>
                  <a:cubicBezTo>
                    <a:pt x="678" y="869"/>
                    <a:pt x="869" y="678"/>
                    <a:pt x="869" y="430"/>
                  </a:cubicBezTo>
                  <a:cubicBezTo>
                    <a:pt x="869" y="191"/>
                    <a:pt x="678" y="1"/>
                    <a:pt x="4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2" name="Google Shape;4722;p45"/>
          <p:cNvGrpSpPr/>
          <p:nvPr/>
        </p:nvGrpSpPr>
        <p:grpSpPr>
          <a:xfrm>
            <a:off x="7297990" y="2388145"/>
            <a:ext cx="393879" cy="508858"/>
            <a:chOff x="5353083" y="1973150"/>
            <a:chExt cx="274576" cy="354729"/>
          </a:xfrm>
        </p:grpSpPr>
        <p:sp>
          <p:nvSpPr>
            <p:cNvPr id="4723" name="Google Shape;4723;p45"/>
            <p:cNvSpPr/>
            <p:nvPr/>
          </p:nvSpPr>
          <p:spPr>
            <a:xfrm>
              <a:off x="5353083" y="216773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632"/>
                  </a:lnTo>
                  <a:cubicBezTo>
                    <a:pt x="3712" y="1918"/>
                    <a:pt x="3521" y="2176"/>
                    <a:pt x="3244" y="2252"/>
                  </a:cubicBezTo>
                  <a:lnTo>
                    <a:pt x="945" y="2929"/>
                  </a:lnTo>
                  <a:cubicBezTo>
                    <a:pt x="382" y="3101"/>
                    <a:pt x="1" y="3607"/>
                    <a:pt x="1" y="4189"/>
                  </a:cubicBezTo>
                  <a:lnTo>
                    <a:pt x="1" y="5457"/>
                  </a:lnTo>
                  <a:cubicBezTo>
                    <a:pt x="1" y="5820"/>
                    <a:pt x="296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7"/>
                  </a:cubicBezTo>
                  <a:lnTo>
                    <a:pt x="10485" y="4189"/>
                  </a:lnTo>
                  <a:cubicBezTo>
                    <a:pt x="10485" y="3607"/>
                    <a:pt x="10104" y="3101"/>
                    <a:pt x="9541" y="2939"/>
                  </a:cubicBezTo>
                  <a:lnTo>
                    <a:pt x="7242" y="2262"/>
                  </a:lnTo>
                  <a:cubicBezTo>
                    <a:pt x="6965" y="2176"/>
                    <a:pt x="6774" y="1918"/>
                    <a:pt x="6774" y="1632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4" name="Google Shape;4724;p45"/>
            <p:cNvSpPr/>
            <p:nvPr/>
          </p:nvSpPr>
          <p:spPr>
            <a:xfrm>
              <a:off x="5484479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1" y="0"/>
                  </a:moveTo>
                  <a:lnTo>
                    <a:pt x="1" y="1966"/>
                  </a:lnTo>
                  <a:lnTo>
                    <a:pt x="440" y="1966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5" name="Google Shape;4725;p45"/>
            <p:cNvSpPr/>
            <p:nvPr/>
          </p:nvSpPr>
          <p:spPr>
            <a:xfrm>
              <a:off x="5393067" y="2177734"/>
              <a:ext cx="194607" cy="102933"/>
            </a:xfrm>
            <a:custGeom>
              <a:avLst/>
              <a:gdLst/>
              <a:ahLst/>
              <a:cxnLst/>
              <a:rect l="l" t="t" r="r" b="b"/>
              <a:pathLst>
                <a:path w="7432" h="3931" extrusionOk="0">
                  <a:moveTo>
                    <a:pt x="1317" y="0"/>
                  </a:moveTo>
                  <a:cubicBezTo>
                    <a:pt x="592" y="0"/>
                    <a:pt x="0" y="582"/>
                    <a:pt x="0" y="1307"/>
                  </a:cubicBezTo>
                  <a:cubicBezTo>
                    <a:pt x="0" y="2757"/>
                    <a:pt x="1174" y="3931"/>
                    <a:pt x="2624" y="3931"/>
                  </a:cubicBezTo>
                  <a:lnTo>
                    <a:pt x="4808" y="3931"/>
                  </a:lnTo>
                  <a:cubicBezTo>
                    <a:pt x="6258" y="3931"/>
                    <a:pt x="7432" y="2757"/>
                    <a:pt x="7432" y="1307"/>
                  </a:cubicBezTo>
                  <a:cubicBezTo>
                    <a:pt x="7432" y="582"/>
                    <a:pt x="6840" y="0"/>
                    <a:pt x="611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6" name="Google Shape;4726;p45"/>
            <p:cNvSpPr/>
            <p:nvPr/>
          </p:nvSpPr>
          <p:spPr>
            <a:xfrm>
              <a:off x="5411213" y="2194963"/>
              <a:ext cx="157817" cy="65044"/>
            </a:xfrm>
            <a:custGeom>
              <a:avLst/>
              <a:gdLst/>
              <a:ahLst/>
              <a:cxnLst/>
              <a:rect l="l" t="t" r="r" b="b"/>
              <a:pathLst>
                <a:path w="6027" h="2484" extrusionOk="0">
                  <a:moveTo>
                    <a:pt x="650" y="0"/>
                  </a:moveTo>
                  <a:cubicBezTo>
                    <a:pt x="179" y="0"/>
                    <a:pt x="0" y="624"/>
                    <a:pt x="404" y="878"/>
                  </a:cubicBezTo>
                  <a:lnTo>
                    <a:pt x="2656" y="2376"/>
                  </a:lnTo>
                  <a:cubicBezTo>
                    <a:pt x="2765" y="2447"/>
                    <a:pt x="2892" y="2483"/>
                    <a:pt x="3018" y="2483"/>
                  </a:cubicBezTo>
                  <a:cubicBezTo>
                    <a:pt x="3145" y="2483"/>
                    <a:pt x="3271" y="2447"/>
                    <a:pt x="3381" y="2376"/>
                  </a:cubicBezTo>
                  <a:lnTo>
                    <a:pt x="5632" y="878"/>
                  </a:lnTo>
                  <a:cubicBezTo>
                    <a:pt x="6027" y="624"/>
                    <a:pt x="5847" y="0"/>
                    <a:pt x="5386" y="0"/>
                  </a:cubicBezTo>
                  <a:cubicBezTo>
                    <a:pt x="5379" y="0"/>
                    <a:pt x="5372" y="0"/>
                    <a:pt x="5365" y="0"/>
                  </a:cubicBezTo>
                  <a:lnTo>
                    <a:pt x="671" y="0"/>
                  </a:lnTo>
                  <a:cubicBezTo>
                    <a:pt x="664" y="0"/>
                    <a:pt x="657" y="0"/>
                    <a:pt x="65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7" name="Google Shape;4727;p45"/>
            <p:cNvSpPr/>
            <p:nvPr/>
          </p:nvSpPr>
          <p:spPr>
            <a:xfrm>
              <a:off x="5436272" y="2173492"/>
              <a:ext cx="107935" cy="86515"/>
            </a:xfrm>
            <a:custGeom>
              <a:avLst/>
              <a:gdLst/>
              <a:ahLst/>
              <a:cxnLst/>
              <a:rect l="l" t="t" r="r" b="b"/>
              <a:pathLst>
                <a:path w="4122" h="3304" extrusionOk="0">
                  <a:moveTo>
                    <a:pt x="1" y="2061"/>
                  </a:moveTo>
                  <a:lnTo>
                    <a:pt x="10" y="2070"/>
                  </a:lnTo>
                  <a:lnTo>
                    <a:pt x="13" y="2069"/>
                  </a:lnTo>
                  <a:lnTo>
                    <a:pt x="13" y="2069"/>
                  </a:lnTo>
                  <a:lnTo>
                    <a:pt x="1" y="2061"/>
                  </a:lnTo>
                  <a:close/>
                  <a:moveTo>
                    <a:pt x="535" y="0"/>
                  </a:moveTo>
                  <a:lnTo>
                    <a:pt x="535" y="1421"/>
                  </a:lnTo>
                  <a:cubicBezTo>
                    <a:pt x="535" y="1708"/>
                    <a:pt x="344" y="1965"/>
                    <a:pt x="67" y="2051"/>
                  </a:cubicBezTo>
                  <a:lnTo>
                    <a:pt x="13" y="2069"/>
                  </a:lnTo>
                  <a:lnTo>
                    <a:pt x="13" y="2069"/>
                  </a:lnTo>
                  <a:lnTo>
                    <a:pt x="1699" y="3196"/>
                  </a:lnTo>
                  <a:cubicBezTo>
                    <a:pt x="1808" y="3267"/>
                    <a:pt x="1935" y="3303"/>
                    <a:pt x="2061" y="3303"/>
                  </a:cubicBezTo>
                  <a:cubicBezTo>
                    <a:pt x="2188" y="3303"/>
                    <a:pt x="2314" y="3267"/>
                    <a:pt x="2424" y="3196"/>
                  </a:cubicBezTo>
                  <a:lnTo>
                    <a:pt x="4122" y="2061"/>
                  </a:lnTo>
                  <a:lnTo>
                    <a:pt x="4065" y="2051"/>
                  </a:lnTo>
                  <a:cubicBezTo>
                    <a:pt x="3788" y="1965"/>
                    <a:pt x="3597" y="1708"/>
                    <a:pt x="3597" y="1421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8" name="Google Shape;4728;p45"/>
            <p:cNvSpPr/>
            <p:nvPr/>
          </p:nvSpPr>
          <p:spPr>
            <a:xfrm>
              <a:off x="5450255" y="2173492"/>
              <a:ext cx="80231" cy="28620"/>
            </a:xfrm>
            <a:custGeom>
              <a:avLst/>
              <a:gdLst/>
              <a:ahLst/>
              <a:cxnLst/>
              <a:rect l="l" t="t" r="r" b="b"/>
              <a:pathLst>
                <a:path w="3064" h="1093" extrusionOk="0">
                  <a:moveTo>
                    <a:pt x="1" y="0"/>
                  </a:moveTo>
                  <a:lnTo>
                    <a:pt x="1" y="706"/>
                  </a:lnTo>
                  <a:cubicBezTo>
                    <a:pt x="478" y="964"/>
                    <a:pt x="1002" y="1092"/>
                    <a:pt x="1528" y="1092"/>
                  </a:cubicBezTo>
                  <a:cubicBezTo>
                    <a:pt x="2054" y="1092"/>
                    <a:pt x="2581" y="964"/>
                    <a:pt x="3063" y="70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9" name="Google Shape;4729;p45"/>
            <p:cNvSpPr/>
            <p:nvPr/>
          </p:nvSpPr>
          <p:spPr>
            <a:xfrm>
              <a:off x="5394062" y="2076057"/>
              <a:ext cx="192381" cy="114428"/>
            </a:xfrm>
            <a:custGeom>
              <a:avLst/>
              <a:gdLst/>
              <a:ahLst/>
              <a:cxnLst/>
              <a:rect l="l" t="t" r="r" b="b"/>
              <a:pathLst>
                <a:path w="7347" h="4370" extrusionOk="0">
                  <a:moveTo>
                    <a:pt x="830" y="0"/>
                  </a:moveTo>
                  <a:lnTo>
                    <a:pt x="830" y="659"/>
                  </a:lnTo>
                  <a:lnTo>
                    <a:pt x="725" y="659"/>
                  </a:lnTo>
                  <a:cubicBezTo>
                    <a:pt x="0" y="659"/>
                    <a:pt x="0" y="1756"/>
                    <a:pt x="725" y="1756"/>
                  </a:cubicBezTo>
                  <a:lnTo>
                    <a:pt x="840" y="1756"/>
                  </a:lnTo>
                  <a:cubicBezTo>
                    <a:pt x="954" y="3234"/>
                    <a:pt x="2194" y="4370"/>
                    <a:pt x="3673" y="4370"/>
                  </a:cubicBezTo>
                  <a:cubicBezTo>
                    <a:pt x="5152" y="4370"/>
                    <a:pt x="6392" y="3234"/>
                    <a:pt x="6497" y="1756"/>
                  </a:cubicBezTo>
                  <a:lnTo>
                    <a:pt x="6621" y="1756"/>
                  </a:lnTo>
                  <a:cubicBezTo>
                    <a:pt x="7346" y="1756"/>
                    <a:pt x="7346" y="659"/>
                    <a:pt x="6621" y="659"/>
                  </a:cubicBezTo>
                  <a:lnTo>
                    <a:pt x="6516" y="659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0" name="Google Shape;4730;p45"/>
            <p:cNvSpPr/>
            <p:nvPr/>
          </p:nvSpPr>
          <p:spPr>
            <a:xfrm>
              <a:off x="5394062" y="2076319"/>
              <a:ext cx="107699" cy="114402"/>
            </a:xfrm>
            <a:custGeom>
              <a:avLst/>
              <a:gdLst/>
              <a:ahLst/>
              <a:cxnLst/>
              <a:rect l="l" t="t" r="r" b="b"/>
              <a:pathLst>
                <a:path w="4113" h="4369" extrusionOk="0">
                  <a:moveTo>
                    <a:pt x="840" y="0"/>
                  </a:moveTo>
                  <a:lnTo>
                    <a:pt x="840" y="649"/>
                  </a:lnTo>
                  <a:lnTo>
                    <a:pt x="725" y="649"/>
                  </a:lnTo>
                  <a:cubicBezTo>
                    <a:pt x="0" y="649"/>
                    <a:pt x="0" y="1746"/>
                    <a:pt x="725" y="1746"/>
                  </a:cubicBezTo>
                  <a:lnTo>
                    <a:pt x="849" y="1746"/>
                  </a:lnTo>
                  <a:cubicBezTo>
                    <a:pt x="953" y="3241"/>
                    <a:pt x="2200" y="4368"/>
                    <a:pt x="3654" y="4368"/>
                  </a:cubicBezTo>
                  <a:cubicBezTo>
                    <a:pt x="3805" y="4368"/>
                    <a:pt x="3958" y="4356"/>
                    <a:pt x="4112" y="4331"/>
                  </a:cubicBezTo>
                  <a:cubicBezTo>
                    <a:pt x="2729" y="4112"/>
                    <a:pt x="1708" y="2919"/>
                    <a:pt x="1708" y="1526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1" name="Google Shape;4731;p45"/>
            <p:cNvSpPr/>
            <p:nvPr/>
          </p:nvSpPr>
          <p:spPr>
            <a:xfrm>
              <a:off x="5470994" y="2139006"/>
              <a:ext cx="38256" cy="11521"/>
            </a:xfrm>
            <a:custGeom>
              <a:avLst/>
              <a:gdLst/>
              <a:ahLst/>
              <a:cxnLst/>
              <a:rect l="l" t="t" r="r" b="b"/>
              <a:pathLst>
                <a:path w="1461" h="440" extrusionOk="0">
                  <a:moveTo>
                    <a:pt x="296" y="1"/>
                  </a:moveTo>
                  <a:cubicBezTo>
                    <a:pt x="1" y="1"/>
                    <a:pt x="1" y="439"/>
                    <a:pt x="296" y="439"/>
                  </a:cubicBezTo>
                  <a:lnTo>
                    <a:pt x="1174" y="439"/>
                  </a:lnTo>
                  <a:cubicBezTo>
                    <a:pt x="1460" y="439"/>
                    <a:pt x="1460" y="1"/>
                    <a:pt x="117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2" name="Google Shape;4732;p45"/>
            <p:cNvSpPr/>
            <p:nvPr/>
          </p:nvSpPr>
          <p:spPr>
            <a:xfrm>
              <a:off x="5405296" y="1973150"/>
              <a:ext cx="170150" cy="74444"/>
            </a:xfrm>
            <a:custGeom>
              <a:avLst/>
              <a:gdLst/>
              <a:ahLst/>
              <a:cxnLst/>
              <a:rect l="l" t="t" r="r" b="b"/>
              <a:pathLst>
                <a:path w="6498" h="2843" extrusionOk="0">
                  <a:moveTo>
                    <a:pt x="3244" y="0"/>
                  </a:moveTo>
                  <a:cubicBezTo>
                    <a:pt x="1613" y="0"/>
                    <a:pt x="220" y="1221"/>
                    <a:pt x="1" y="2843"/>
                  </a:cubicBezTo>
                  <a:lnTo>
                    <a:pt x="6497" y="2843"/>
                  </a:lnTo>
                  <a:cubicBezTo>
                    <a:pt x="6278" y="1212"/>
                    <a:pt x="4885" y="0"/>
                    <a:pt x="324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3" name="Google Shape;4733;p45"/>
            <p:cNvSpPr/>
            <p:nvPr/>
          </p:nvSpPr>
          <p:spPr>
            <a:xfrm>
              <a:off x="5478980" y="2270664"/>
              <a:ext cx="22781" cy="22990"/>
            </a:xfrm>
            <a:custGeom>
              <a:avLst/>
              <a:gdLst/>
              <a:ahLst/>
              <a:cxnLst/>
              <a:rect l="l" t="t" r="r" b="b"/>
              <a:pathLst>
                <a:path w="870" h="878" extrusionOk="0">
                  <a:moveTo>
                    <a:pt x="430" y="0"/>
                  </a:moveTo>
                  <a:cubicBezTo>
                    <a:pt x="192" y="0"/>
                    <a:pt x="1" y="191"/>
                    <a:pt x="1" y="439"/>
                  </a:cubicBezTo>
                  <a:cubicBezTo>
                    <a:pt x="1" y="677"/>
                    <a:pt x="192" y="878"/>
                    <a:pt x="430" y="878"/>
                  </a:cubicBezTo>
                  <a:cubicBezTo>
                    <a:pt x="678" y="878"/>
                    <a:pt x="869" y="677"/>
                    <a:pt x="869" y="439"/>
                  </a:cubicBezTo>
                  <a:cubicBezTo>
                    <a:pt x="869" y="191"/>
                    <a:pt x="678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4" name="Google Shape;4734;p45"/>
            <p:cNvSpPr/>
            <p:nvPr/>
          </p:nvSpPr>
          <p:spPr>
            <a:xfrm>
              <a:off x="5356330" y="2253670"/>
              <a:ext cx="48233" cy="74208"/>
            </a:xfrm>
            <a:custGeom>
              <a:avLst/>
              <a:gdLst/>
              <a:ahLst/>
              <a:cxnLst/>
              <a:rect l="l" t="t" r="r" b="b"/>
              <a:pathLst>
                <a:path w="1842" h="2834" extrusionOk="0">
                  <a:moveTo>
                    <a:pt x="249" y="0"/>
                  </a:moveTo>
                  <a:cubicBezTo>
                    <a:pt x="144" y="96"/>
                    <a:pt x="68" y="220"/>
                    <a:pt x="1" y="353"/>
                  </a:cubicBezTo>
                  <a:lnTo>
                    <a:pt x="1174" y="1365"/>
                  </a:lnTo>
                  <a:cubicBezTo>
                    <a:pt x="1327" y="1489"/>
                    <a:pt x="1403" y="1670"/>
                    <a:pt x="1403" y="1861"/>
                  </a:cubicBezTo>
                  <a:lnTo>
                    <a:pt x="1403" y="2834"/>
                  </a:lnTo>
                  <a:lnTo>
                    <a:pt x="1842" y="2834"/>
                  </a:lnTo>
                  <a:lnTo>
                    <a:pt x="1842" y="1870"/>
                  </a:lnTo>
                  <a:cubicBezTo>
                    <a:pt x="1842" y="1546"/>
                    <a:pt x="1699" y="1250"/>
                    <a:pt x="1460" y="1040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5" name="Google Shape;4735;p45"/>
            <p:cNvSpPr/>
            <p:nvPr/>
          </p:nvSpPr>
          <p:spPr>
            <a:xfrm>
              <a:off x="5575917" y="2253670"/>
              <a:ext cx="48233" cy="74208"/>
            </a:xfrm>
            <a:custGeom>
              <a:avLst/>
              <a:gdLst/>
              <a:ahLst/>
              <a:cxnLst/>
              <a:rect l="l" t="t" r="r" b="b"/>
              <a:pathLst>
                <a:path w="1842" h="2834" extrusionOk="0">
                  <a:moveTo>
                    <a:pt x="1594" y="0"/>
                  </a:moveTo>
                  <a:lnTo>
                    <a:pt x="382" y="1040"/>
                  </a:lnTo>
                  <a:cubicBezTo>
                    <a:pt x="143" y="1250"/>
                    <a:pt x="0" y="1546"/>
                    <a:pt x="0" y="1870"/>
                  </a:cubicBezTo>
                  <a:lnTo>
                    <a:pt x="0" y="2834"/>
                  </a:lnTo>
                  <a:lnTo>
                    <a:pt x="439" y="2834"/>
                  </a:lnTo>
                  <a:lnTo>
                    <a:pt x="439" y="1861"/>
                  </a:lnTo>
                  <a:cubicBezTo>
                    <a:pt x="439" y="1670"/>
                    <a:pt x="525" y="1489"/>
                    <a:pt x="668" y="1365"/>
                  </a:cubicBezTo>
                  <a:lnTo>
                    <a:pt x="1842" y="353"/>
                  </a:lnTo>
                  <a:cubicBezTo>
                    <a:pt x="1784" y="220"/>
                    <a:pt x="1698" y="96"/>
                    <a:pt x="159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6" name="Google Shape;4736;p45"/>
            <p:cNvSpPr/>
            <p:nvPr/>
          </p:nvSpPr>
          <p:spPr>
            <a:xfrm>
              <a:off x="5398566" y="2047568"/>
              <a:ext cx="183374" cy="28777"/>
            </a:xfrm>
            <a:custGeom>
              <a:avLst/>
              <a:gdLst/>
              <a:ahLst/>
              <a:cxnLst/>
              <a:rect l="l" t="t" r="r" b="b"/>
              <a:pathLst>
                <a:path w="7003" h="1099" extrusionOk="0">
                  <a:moveTo>
                    <a:pt x="21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879"/>
                  </a:lnTo>
                  <a:cubicBezTo>
                    <a:pt x="0" y="993"/>
                    <a:pt x="105" y="1098"/>
                    <a:pt x="219" y="1098"/>
                  </a:cubicBezTo>
                  <a:lnTo>
                    <a:pt x="6783" y="1098"/>
                  </a:lnTo>
                  <a:cubicBezTo>
                    <a:pt x="6897" y="1098"/>
                    <a:pt x="7002" y="993"/>
                    <a:pt x="7002" y="879"/>
                  </a:cubicBezTo>
                  <a:lnTo>
                    <a:pt x="7002" y="220"/>
                  </a:lnTo>
                  <a:cubicBezTo>
                    <a:pt x="7002" y="96"/>
                    <a:pt x="6897" y="1"/>
                    <a:pt x="6783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7" name="Google Shape;4737;p45"/>
            <p:cNvSpPr/>
            <p:nvPr/>
          </p:nvSpPr>
          <p:spPr>
            <a:xfrm>
              <a:off x="5427788" y="1973150"/>
              <a:ext cx="62713" cy="74444"/>
            </a:xfrm>
            <a:custGeom>
              <a:avLst/>
              <a:gdLst/>
              <a:ahLst/>
              <a:cxnLst/>
              <a:rect l="l" t="t" r="r" b="b"/>
              <a:pathLst>
                <a:path w="2395" h="2843" extrusionOk="0">
                  <a:moveTo>
                    <a:pt x="2395" y="0"/>
                  </a:moveTo>
                  <a:cubicBezTo>
                    <a:pt x="1880" y="0"/>
                    <a:pt x="1374" y="124"/>
                    <a:pt x="916" y="363"/>
                  </a:cubicBezTo>
                  <a:cubicBezTo>
                    <a:pt x="420" y="954"/>
                    <a:pt x="77" y="1832"/>
                    <a:pt x="0" y="2843"/>
                  </a:cubicBezTo>
                  <a:lnTo>
                    <a:pt x="439" y="2843"/>
                  </a:lnTo>
                  <a:cubicBezTo>
                    <a:pt x="544" y="1603"/>
                    <a:pt x="1059" y="592"/>
                    <a:pt x="1746" y="191"/>
                  </a:cubicBezTo>
                  <a:lnTo>
                    <a:pt x="1746" y="191"/>
                  </a:lnTo>
                  <a:cubicBezTo>
                    <a:pt x="1460" y="868"/>
                    <a:pt x="1336" y="1984"/>
                    <a:pt x="1307" y="2843"/>
                  </a:cubicBezTo>
                  <a:lnTo>
                    <a:pt x="1746" y="2843"/>
                  </a:lnTo>
                  <a:cubicBezTo>
                    <a:pt x="1803" y="992"/>
                    <a:pt x="2223" y="0"/>
                    <a:pt x="239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8" name="Google Shape;4738;p45"/>
            <p:cNvSpPr/>
            <p:nvPr/>
          </p:nvSpPr>
          <p:spPr>
            <a:xfrm>
              <a:off x="5490240" y="1973150"/>
              <a:ext cx="62477" cy="74208"/>
            </a:xfrm>
            <a:custGeom>
              <a:avLst/>
              <a:gdLst/>
              <a:ahLst/>
              <a:cxnLst/>
              <a:rect l="l" t="t" r="r" b="b"/>
              <a:pathLst>
                <a:path w="2386" h="2834" extrusionOk="0">
                  <a:moveTo>
                    <a:pt x="0" y="0"/>
                  </a:moveTo>
                  <a:cubicBezTo>
                    <a:pt x="181" y="0"/>
                    <a:pt x="592" y="992"/>
                    <a:pt x="649" y="2833"/>
                  </a:cubicBezTo>
                  <a:lnTo>
                    <a:pt x="1088" y="2833"/>
                  </a:lnTo>
                  <a:cubicBezTo>
                    <a:pt x="1059" y="1984"/>
                    <a:pt x="935" y="868"/>
                    <a:pt x="649" y="181"/>
                  </a:cubicBezTo>
                  <a:lnTo>
                    <a:pt x="649" y="181"/>
                  </a:lnTo>
                  <a:cubicBezTo>
                    <a:pt x="1336" y="582"/>
                    <a:pt x="1851" y="1603"/>
                    <a:pt x="1956" y="2833"/>
                  </a:cubicBezTo>
                  <a:lnTo>
                    <a:pt x="2385" y="2833"/>
                  </a:lnTo>
                  <a:cubicBezTo>
                    <a:pt x="2309" y="1832"/>
                    <a:pt x="1975" y="954"/>
                    <a:pt x="1479" y="353"/>
                  </a:cubicBezTo>
                  <a:cubicBezTo>
                    <a:pt x="1021" y="124"/>
                    <a:pt x="515" y="0"/>
                    <a:pt x="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9" name="Google Shape;4739;p45"/>
            <p:cNvSpPr/>
            <p:nvPr/>
          </p:nvSpPr>
          <p:spPr>
            <a:xfrm>
              <a:off x="5398802" y="2047568"/>
              <a:ext cx="39984" cy="28515"/>
            </a:xfrm>
            <a:custGeom>
              <a:avLst/>
              <a:gdLst/>
              <a:ahLst/>
              <a:cxnLst/>
              <a:rect l="l" t="t" r="r" b="b"/>
              <a:pathLst>
                <a:path w="1527" h="1089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993"/>
                    <a:pt x="96" y="1088"/>
                    <a:pt x="220" y="1088"/>
                  </a:cubicBezTo>
                  <a:lnTo>
                    <a:pt x="1527" y="1088"/>
                  </a:lnTo>
                  <a:cubicBezTo>
                    <a:pt x="1412" y="1088"/>
                    <a:pt x="1308" y="993"/>
                    <a:pt x="1308" y="879"/>
                  </a:cubicBezTo>
                  <a:lnTo>
                    <a:pt x="1308" y="220"/>
                  </a:lnTo>
                  <a:cubicBezTo>
                    <a:pt x="1308" y="96"/>
                    <a:pt x="1412" y="1"/>
                    <a:pt x="1527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0" name="Google Shape;4740;p45"/>
            <p:cNvSpPr/>
            <p:nvPr/>
          </p:nvSpPr>
          <p:spPr>
            <a:xfrm>
              <a:off x="5404536" y="2076057"/>
              <a:ext cx="171643" cy="49699"/>
            </a:xfrm>
            <a:custGeom>
              <a:avLst/>
              <a:gdLst/>
              <a:ahLst/>
              <a:cxnLst/>
              <a:rect l="l" t="t" r="r" b="b"/>
              <a:pathLst>
                <a:path w="6555" h="1898" extrusionOk="0">
                  <a:moveTo>
                    <a:pt x="1" y="0"/>
                  </a:moveTo>
                  <a:lnTo>
                    <a:pt x="1" y="430"/>
                  </a:lnTo>
                  <a:cubicBezTo>
                    <a:pt x="1" y="573"/>
                    <a:pt x="68" y="706"/>
                    <a:pt x="192" y="792"/>
                  </a:cubicBezTo>
                  <a:lnTo>
                    <a:pt x="1585" y="1756"/>
                  </a:lnTo>
                  <a:cubicBezTo>
                    <a:pt x="1723" y="1852"/>
                    <a:pt x="1881" y="1898"/>
                    <a:pt x="2037" y="1898"/>
                  </a:cubicBezTo>
                  <a:cubicBezTo>
                    <a:pt x="2344" y="1898"/>
                    <a:pt x="2644" y="1722"/>
                    <a:pt x="2777" y="1412"/>
                  </a:cubicBezTo>
                  <a:cubicBezTo>
                    <a:pt x="2860" y="1219"/>
                    <a:pt x="3049" y="1097"/>
                    <a:pt x="3251" y="1097"/>
                  </a:cubicBezTo>
                  <a:cubicBezTo>
                    <a:pt x="3258" y="1097"/>
                    <a:pt x="3266" y="1097"/>
                    <a:pt x="3273" y="1098"/>
                  </a:cubicBezTo>
                  <a:cubicBezTo>
                    <a:pt x="3281" y="1097"/>
                    <a:pt x="3289" y="1097"/>
                    <a:pt x="3297" y="1097"/>
                  </a:cubicBezTo>
                  <a:cubicBezTo>
                    <a:pt x="3507" y="1097"/>
                    <a:pt x="3696" y="1219"/>
                    <a:pt x="3779" y="1412"/>
                  </a:cubicBezTo>
                  <a:cubicBezTo>
                    <a:pt x="3912" y="1722"/>
                    <a:pt x="4208" y="1898"/>
                    <a:pt x="4515" y="1898"/>
                  </a:cubicBezTo>
                  <a:cubicBezTo>
                    <a:pt x="4671" y="1898"/>
                    <a:pt x="4830" y="1852"/>
                    <a:pt x="4971" y="1756"/>
                  </a:cubicBezTo>
                  <a:lnTo>
                    <a:pt x="6364" y="792"/>
                  </a:lnTo>
                  <a:cubicBezTo>
                    <a:pt x="6479" y="706"/>
                    <a:pt x="6555" y="573"/>
                    <a:pt x="6555" y="430"/>
                  </a:cubicBezTo>
                  <a:lnTo>
                    <a:pt x="6555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1" name="Google Shape;4741;p45"/>
            <p:cNvSpPr/>
            <p:nvPr/>
          </p:nvSpPr>
          <p:spPr>
            <a:xfrm>
              <a:off x="5450255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2" name="Google Shape;4742;p45"/>
            <p:cNvSpPr/>
            <p:nvPr/>
          </p:nvSpPr>
          <p:spPr>
            <a:xfrm>
              <a:off x="5518965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3" name="Google Shape;4743;p45"/>
            <p:cNvSpPr/>
            <p:nvPr/>
          </p:nvSpPr>
          <p:spPr>
            <a:xfrm>
              <a:off x="5404301" y="2076057"/>
              <a:ext cx="171878" cy="11521"/>
            </a:xfrm>
            <a:custGeom>
              <a:avLst/>
              <a:gdLst/>
              <a:ahLst/>
              <a:cxnLst/>
              <a:rect l="l" t="t" r="r" b="b"/>
              <a:pathLst>
                <a:path w="6564" h="440" extrusionOk="0">
                  <a:moveTo>
                    <a:pt x="0" y="0"/>
                  </a:moveTo>
                  <a:lnTo>
                    <a:pt x="0" y="430"/>
                  </a:lnTo>
                  <a:cubicBezTo>
                    <a:pt x="0" y="430"/>
                    <a:pt x="10" y="439"/>
                    <a:pt x="10" y="439"/>
                  </a:cubicBezTo>
                  <a:lnTo>
                    <a:pt x="6564" y="439"/>
                  </a:lnTo>
                  <a:lnTo>
                    <a:pt x="6564" y="430"/>
                  </a:lnTo>
                  <a:lnTo>
                    <a:pt x="656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4" name="Google Shape;4744;p45"/>
          <p:cNvGrpSpPr/>
          <p:nvPr/>
        </p:nvGrpSpPr>
        <p:grpSpPr>
          <a:xfrm>
            <a:off x="6651928" y="2388145"/>
            <a:ext cx="394216" cy="508858"/>
            <a:chOff x="4902701" y="1973150"/>
            <a:chExt cx="274811" cy="354728"/>
          </a:xfrm>
        </p:grpSpPr>
        <p:sp>
          <p:nvSpPr>
            <p:cNvPr id="4745" name="Google Shape;4745;p45"/>
            <p:cNvSpPr/>
            <p:nvPr/>
          </p:nvSpPr>
          <p:spPr>
            <a:xfrm>
              <a:off x="4902936" y="2161996"/>
              <a:ext cx="274576" cy="165882"/>
            </a:xfrm>
            <a:custGeom>
              <a:avLst/>
              <a:gdLst/>
              <a:ahLst/>
              <a:cxnLst/>
              <a:rect l="l" t="t" r="r" b="b"/>
              <a:pathLst>
                <a:path w="10486" h="6335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45" y="2347"/>
                  </a:lnTo>
                  <a:cubicBezTo>
                    <a:pt x="382" y="2509"/>
                    <a:pt x="1" y="3015"/>
                    <a:pt x="1" y="3597"/>
                  </a:cubicBezTo>
                  <a:lnTo>
                    <a:pt x="1" y="5676"/>
                  </a:lnTo>
                  <a:cubicBezTo>
                    <a:pt x="1" y="6039"/>
                    <a:pt x="297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39"/>
                    <a:pt x="10485" y="5676"/>
                  </a:cubicBezTo>
                  <a:lnTo>
                    <a:pt x="10485" y="3606"/>
                  </a:lnTo>
                  <a:cubicBezTo>
                    <a:pt x="10485" y="3015"/>
                    <a:pt x="10104" y="2509"/>
                    <a:pt x="9541" y="2347"/>
                  </a:cubicBezTo>
                  <a:lnTo>
                    <a:pt x="7242" y="167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6" name="Google Shape;4746;p45"/>
            <p:cNvSpPr/>
            <p:nvPr/>
          </p:nvSpPr>
          <p:spPr>
            <a:xfrm>
              <a:off x="4902701" y="2208710"/>
              <a:ext cx="274550" cy="119168"/>
            </a:xfrm>
            <a:custGeom>
              <a:avLst/>
              <a:gdLst/>
              <a:ahLst/>
              <a:cxnLst/>
              <a:rect l="l" t="t" r="r" b="b"/>
              <a:pathLst>
                <a:path w="10485" h="4551" extrusionOk="0">
                  <a:moveTo>
                    <a:pt x="2843" y="0"/>
                  </a:moveTo>
                  <a:lnTo>
                    <a:pt x="945" y="563"/>
                  </a:lnTo>
                  <a:cubicBezTo>
                    <a:pt x="382" y="725"/>
                    <a:pt x="0" y="1231"/>
                    <a:pt x="0" y="1813"/>
                  </a:cubicBezTo>
                  <a:lnTo>
                    <a:pt x="0" y="3892"/>
                  </a:lnTo>
                  <a:cubicBezTo>
                    <a:pt x="0" y="4255"/>
                    <a:pt x="296" y="4551"/>
                    <a:pt x="658" y="4551"/>
                  </a:cubicBezTo>
                  <a:lnTo>
                    <a:pt x="9836" y="4551"/>
                  </a:lnTo>
                  <a:cubicBezTo>
                    <a:pt x="10198" y="4551"/>
                    <a:pt x="10485" y="4255"/>
                    <a:pt x="10485" y="3892"/>
                  </a:cubicBezTo>
                  <a:lnTo>
                    <a:pt x="10485" y="1822"/>
                  </a:lnTo>
                  <a:cubicBezTo>
                    <a:pt x="10485" y="1240"/>
                    <a:pt x="10103" y="725"/>
                    <a:pt x="9550" y="563"/>
                  </a:cubicBezTo>
                  <a:lnTo>
                    <a:pt x="7651" y="0"/>
                  </a:lnTo>
                  <a:cubicBezTo>
                    <a:pt x="7251" y="620"/>
                    <a:pt x="6325" y="1059"/>
                    <a:pt x="5247" y="1059"/>
                  </a:cubicBezTo>
                  <a:cubicBezTo>
                    <a:pt x="4169" y="1059"/>
                    <a:pt x="3244" y="620"/>
                    <a:pt x="2843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7" name="Google Shape;4747;p45"/>
            <p:cNvSpPr/>
            <p:nvPr/>
          </p:nvSpPr>
          <p:spPr>
            <a:xfrm>
              <a:off x="5000109" y="2161996"/>
              <a:ext cx="79969" cy="22886"/>
            </a:xfrm>
            <a:custGeom>
              <a:avLst/>
              <a:gdLst/>
              <a:ahLst/>
              <a:cxnLst/>
              <a:rect l="l" t="t" r="r" b="b"/>
              <a:pathLst>
                <a:path w="3054" h="874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3" y="873"/>
                    <a:pt x="1527" y="873"/>
                  </a:cubicBezTo>
                  <a:cubicBezTo>
                    <a:pt x="2052" y="873"/>
                    <a:pt x="2577" y="744"/>
                    <a:pt x="3054" y="487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8" name="Google Shape;4748;p45"/>
            <p:cNvSpPr/>
            <p:nvPr/>
          </p:nvSpPr>
          <p:spPr>
            <a:xfrm>
              <a:off x="4943654" y="2019105"/>
              <a:ext cx="192643" cy="154413"/>
            </a:xfrm>
            <a:custGeom>
              <a:avLst/>
              <a:gdLst/>
              <a:ahLst/>
              <a:cxnLst/>
              <a:rect l="l" t="t" r="r" b="b"/>
              <a:pathLst>
                <a:path w="7357" h="5897" extrusionOk="0">
                  <a:moveTo>
                    <a:pt x="840" y="0"/>
                  </a:moveTo>
                  <a:lnTo>
                    <a:pt x="840" y="2185"/>
                  </a:lnTo>
                  <a:lnTo>
                    <a:pt x="735" y="2185"/>
                  </a:lnTo>
                  <a:cubicBezTo>
                    <a:pt x="732" y="2185"/>
                    <a:pt x="729" y="2185"/>
                    <a:pt x="726" y="2185"/>
                  </a:cubicBezTo>
                  <a:cubicBezTo>
                    <a:pt x="1" y="2185"/>
                    <a:pt x="4" y="3273"/>
                    <a:pt x="735" y="3273"/>
                  </a:cubicBezTo>
                  <a:lnTo>
                    <a:pt x="850" y="3273"/>
                  </a:lnTo>
                  <a:cubicBezTo>
                    <a:pt x="964" y="4751"/>
                    <a:pt x="2195" y="5896"/>
                    <a:pt x="3683" y="5896"/>
                  </a:cubicBezTo>
                  <a:cubicBezTo>
                    <a:pt x="5162" y="5896"/>
                    <a:pt x="6393" y="4751"/>
                    <a:pt x="6507" y="3273"/>
                  </a:cubicBezTo>
                  <a:lnTo>
                    <a:pt x="6631" y="3273"/>
                  </a:lnTo>
                  <a:cubicBezTo>
                    <a:pt x="7356" y="3273"/>
                    <a:pt x="7356" y="2185"/>
                    <a:pt x="6631" y="2185"/>
                  </a:cubicBezTo>
                  <a:lnTo>
                    <a:pt x="6526" y="2185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9" name="Google Shape;4749;p45"/>
            <p:cNvSpPr/>
            <p:nvPr/>
          </p:nvSpPr>
          <p:spPr>
            <a:xfrm>
              <a:off x="4946403" y="2041833"/>
              <a:ext cx="145170" cy="131658"/>
            </a:xfrm>
            <a:custGeom>
              <a:avLst/>
              <a:gdLst/>
              <a:ahLst/>
              <a:cxnLst/>
              <a:rect l="l" t="t" r="r" b="b"/>
              <a:pathLst>
                <a:path w="5544" h="5028" extrusionOk="0">
                  <a:moveTo>
                    <a:pt x="735" y="1"/>
                  </a:moveTo>
                  <a:lnTo>
                    <a:pt x="735" y="1317"/>
                  </a:lnTo>
                  <a:lnTo>
                    <a:pt x="649" y="1317"/>
                  </a:lnTo>
                  <a:cubicBezTo>
                    <a:pt x="642" y="1317"/>
                    <a:pt x="635" y="1317"/>
                    <a:pt x="628" y="1317"/>
                  </a:cubicBezTo>
                  <a:cubicBezTo>
                    <a:pt x="380" y="1317"/>
                    <a:pt x="171" y="1476"/>
                    <a:pt x="106" y="1708"/>
                  </a:cubicBezTo>
                  <a:cubicBezTo>
                    <a:pt x="1" y="2061"/>
                    <a:pt x="268" y="2405"/>
                    <a:pt x="630" y="2405"/>
                  </a:cubicBezTo>
                  <a:lnTo>
                    <a:pt x="745" y="2405"/>
                  </a:lnTo>
                  <a:cubicBezTo>
                    <a:pt x="848" y="3908"/>
                    <a:pt x="2102" y="5027"/>
                    <a:pt x="3556" y="5027"/>
                  </a:cubicBezTo>
                  <a:cubicBezTo>
                    <a:pt x="3708" y="5027"/>
                    <a:pt x="3862" y="5015"/>
                    <a:pt x="4017" y="4990"/>
                  </a:cubicBezTo>
                  <a:cubicBezTo>
                    <a:pt x="2634" y="4780"/>
                    <a:pt x="1613" y="3588"/>
                    <a:pt x="1613" y="2185"/>
                  </a:cubicBezTo>
                  <a:lnTo>
                    <a:pt x="1613" y="1746"/>
                  </a:lnTo>
                  <a:cubicBezTo>
                    <a:pt x="1613" y="1021"/>
                    <a:pt x="2195" y="439"/>
                    <a:pt x="2920" y="439"/>
                  </a:cubicBezTo>
                  <a:lnTo>
                    <a:pt x="5105" y="439"/>
                  </a:lnTo>
                  <a:cubicBezTo>
                    <a:pt x="5343" y="439"/>
                    <a:pt x="5543" y="239"/>
                    <a:pt x="554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0" name="Google Shape;4750;p45"/>
            <p:cNvSpPr/>
            <p:nvPr/>
          </p:nvSpPr>
          <p:spPr>
            <a:xfrm>
              <a:off x="5000109" y="2076686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1" name="Google Shape;4751;p45"/>
            <p:cNvSpPr/>
            <p:nvPr/>
          </p:nvSpPr>
          <p:spPr>
            <a:xfrm>
              <a:off x="5068556" y="2076686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10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2" name="Google Shape;4752;p45"/>
            <p:cNvSpPr/>
            <p:nvPr/>
          </p:nvSpPr>
          <p:spPr>
            <a:xfrm>
              <a:off x="4992384" y="2059063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3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3" name="Google Shape;4753;p45"/>
            <p:cNvSpPr/>
            <p:nvPr/>
          </p:nvSpPr>
          <p:spPr>
            <a:xfrm>
              <a:off x="5061068" y="2059063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3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4" name="Google Shape;4754;p45"/>
            <p:cNvSpPr/>
            <p:nvPr/>
          </p:nvSpPr>
          <p:spPr>
            <a:xfrm>
              <a:off x="5014615" y="2116068"/>
              <a:ext cx="50773" cy="17282"/>
            </a:xfrm>
            <a:custGeom>
              <a:avLst/>
              <a:gdLst/>
              <a:ahLst/>
              <a:cxnLst/>
              <a:rect l="l" t="t" r="r" b="b"/>
              <a:pathLst>
                <a:path w="1939" h="660" extrusionOk="0">
                  <a:moveTo>
                    <a:pt x="319" y="0"/>
                  </a:moveTo>
                  <a:cubicBezTo>
                    <a:pt x="150" y="0"/>
                    <a:pt x="1" y="219"/>
                    <a:pt x="162" y="380"/>
                  </a:cubicBezTo>
                  <a:cubicBezTo>
                    <a:pt x="373" y="556"/>
                    <a:pt x="633" y="659"/>
                    <a:pt x="904" y="659"/>
                  </a:cubicBezTo>
                  <a:cubicBezTo>
                    <a:pt x="927" y="659"/>
                    <a:pt x="950" y="659"/>
                    <a:pt x="973" y="657"/>
                  </a:cubicBezTo>
                  <a:cubicBezTo>
                    <a:pt x="996" y="659"/>
                    <a:pt x="1019" y="659"/>
                    <a:pt x="1042" y="659"/>
                  </a:cubicBezTo>
                  <a:cubicBezTo>
                    <a:pt x="1313" y="659"/>
                    <a:pt x="1573" y="556"/>
                    <a:pt x="1784" y="380"/>
                  </a:cubicBezTo>
                  <a:cubicBezTo>
                    <a:pt x="1938" y="219"/>
                    <a:pt x="1793" y="0"/>
                    <a:pt x="1626" y="0"/>
                  </a:cubicBezTo>
                  <a:cubicBezTo>
                    <a:pt x="1576" y="0"/>
                    <a:pt x="1525" y="20"/>
                    <a:pt x="1479" y="66"/>
                  </a:cubicBezTo>
                  <a:cubicBezTo>
                    <a:pt x="1326" y="171"/>
                    <a:pt x="1150" y="223"/>
                    <a:pt x="973" y="223"/>
                  </a:cubicBezTo>
                  <a:cubicBezTo>
                    <a:pt x="797" y="223"/>
                    <a:pt x="620" y="171"/>
                    <a:pt x="468" y="66"/>
                  </a:cubicBezTo>
                  <a:cubicBezTo>
                    <a:pt x="422" y="20"/>
                    <a:pt x="370" y="0"/>
                    <a:pt x="31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5" name="Google Shape;4755;p45"/>
            <p:cNvSpPr/>
            <p:nvPr/>
          </p:nvSpPr>
          <p:spPr>
            <a:xfrm>
              <a:off x="4954154" y="1973150"/>
              <a:ext cx="171643" cy="68709"/>
            </a:xfrm>
            <a:custGeom>
              <a:avLst/>
              <a:gdLst/>
              <a:ahLst/>
              <a:cxnLst/>
              <a:rect l="l" t="t" r="r" b="b"/>
              <a:pathLst>
                <a:path w="6555" h="2624" extrusionOk="0">
                  <a:moveTo>
                    <a:pt x="1164" y="0"/>
                  </a:moveTo>
                  <a:cubicBezTo>
                    <a:pt x="869" y="0"/>
                    <a:pt x="601" y="210"/>
                    <a:pt x="535" y="496"/>
                  </a:cubicBezTo>
                  <a:lnTo>
                    <a:pt x="0" y="2624"/>
                  </a:lnTo>
                  <a:lnTo>
                    <a:pt x="6554" y="2624"/>
                  </a:lnTo>
                  <a:lnTo>
                    <a:pt x="6020" y="496"/>
                  </a:lnTo>
                  <a:cubicBezTo>
                    <a:pt x="5944" y="210"/>
                    <a:pt x="5686" y="0"/>
                    <a:pt x="5381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6" name="Google Shape;4756;p45"/>
            <p:cNvSpPr/>
            <p:nvPr/>
          </p:nvSpPr>
          <p:spPr>
            <a:xfrm>
              <a:off x="4973400" y="2185118"/>
              <a:ext cx="55224" cy="50589"/>
            </a:xfrm>
            <a:custGeom>
              <a:avLst/>
              <a:gdLst/>
              <a:ahLst/>
              <a:cxnLst/>
              <a:rect l="l" t="t" r="r" b="b"/>
              <a:pathLst>
                <a:path w="2109" h="1932" extrusionOk="0">
                  <a:moveTo>
                    <a:pt x="834" y="0"/>
                  </a:moveTo>
                  <a:cubicBezTo>
                    <a:pt x="746" y="0"/>
                    <a:pt x="658" y="41"/>
                    <a:pt x="601" y="119"/>
                  </a:cubicBezTo>
                  <a:lnTo>
                    <a:pt x="0" y="911"/>
                  </a:lnTo>
                  <a:cubicBezTo>
                    <a:pt x="467" y="1454"/>
                    <a:pt x="1221" y="1836"/>
                    <a:pt x="2108" y="1931"/>
                  </a:cubicBezTo>
                  <a:lnTo>
                    <a:pt x="2108" y="787"/>
                  </a:lnTo>
                  <a:cubicBezTo>
                    <a:pt x="2108" y="682"/>
                    <a:pt x="2042" y="596"/>
                    <a:pt x="1946" y="577"/>
                  </a:cubicBezTo>
                  <a:cubicBezTo>
                    <a:pt x="1603" y="500"/>
                    <a:pt x="1288" y="329"/>
                    <a:pt x="1040" y="90"/>
                  </a:cubicBezTo>
                  <a:cubicBezTo>
                    <a:pt x="983" y="29"/>
                    <a:pt x="909" y="0"/>
                    <a:pt x="834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7" name="Google Shape;4757;p45"/>
            <p:cNvSpPr/>
            <p:nvPr/>
          </p:nvSpPr>
          <p:spPr>
            <a:xfrm>
              <a:off x="5051327" y="2184987"/>
              <a:ext cx="55486" cy="50720"/>
            </a:xfrm>
            <a:custGeom>
              <a:avLst/>
              <a:gdLst/>
              <a:ahLst/>
              <a:cxnLst/>
              <a:rect l="l" t="t" r="r" b="b"/>
              <a:pathLst>
                <a:path w="2119" h="1937" extrusionOk="0">
                  <a:moveTo>
                    <a:pt x="1284" y="0"/>
                  </a:moveTo>
                  <a:cubicBezTo>
                    <a:pt x="1210" y="0"/>
                    <a:pt x="1135" y="29"/>
                    <a:pt x="1079" y="86"/>
                  </a:cubicBezTo>
                  <a:cubicBezTo>
                    <a:pt x="830" y="334"/>
                    <a:pt x="506" y="505"/>
                    <a:pt x="163" y="582"/>
                  </a:cubicBezTo>
                  <a:cubicBezTo>
                    <a:pt x="67" y="601"/>
                    <a:pt x="0" y="687"/>
                    <a:pt x="10" y="792"/>
                  </a:cubicBezTo>
                  <a:lnTo>
                    <a:pt x="10" y="1936"/>
                  </a:lnTo>
                  <a:cubicBezTo>
                    <a:pt x="888" y="1841"/>
                    <a:pt x="1641" y="1459"/>
                    <a:pt x="2118" y="906"/>
                  </a:cubicBezTo>
                  <a:lnTo>
                    <a:pt x="1517" y="124"/>
                  </a:lnTo>
                  <a:cubicBezTo>
                    <a:pt x="1460" y="41"/>
                    <a:pt x="1372" y="0"/>
                    <a:pt x="1284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8" name="Google Shape;4758;p45"/>
            <p:cNvSpPr/>
            <p:nvPr/>
          </p:nvSpPr>
          <p:spPr>
            <a:xfrm>
              <a:off x="4963895" y="225340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cubicBezTo>
                    <a:pt x="582" y="440"/>
                    <a:pt x="582" y="1"/>
                    <a:pt x="28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9" name="Google Shape;4759;p45"/>
            <p:cNvSpPr/>
            <p:nvPr/>
          </p:nvSpPr>
          <p:spPr>
            <a:xfrm>
              <a:off x="5101026" y="225340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1"/>
                  </a:moveTo>
                  <a:cubicBezTo>
                    <a:pt x="1" y="1"/>
                    <a:pt x="1" y="440"/>
                    <a:pt x="297" y="440"/>
                  </a:cubicBezTo>
                  <a:cubicBezTo>
                    <a:pt x="583" y="440"/>
                    <a:pt x="583" y="1"/>
                    <a:pt x="29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0" name="Google Shape;4760;p45"/>
            <p:cNvSpPr/>
            <p:nvPr/>
          </p:nvSpPr>
          <p:spPr>
            <a:xfrm>
              <a:off x="5101026" y="228189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cubicBezTo>
                    <a:pt x="583" y="439"/>
                    <a:pt x="583" y="0"/>
                    <a:pt x="29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1" name="Google Shape;4761;p45"/>
            <p:cNvSpPr/>
            <p:nvPr/>
          </p:nvSpPr>
          <p:spPr>
            <a:xfrm>
              <a:off x="4963895" y="228189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cubicBezTo>
                    <a:pt x="582" y="439"/>
                    <a:pt x="582" y="0"/>
                    <a:pt x="28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2" name="Google Shape;4762;p45"/>
            <p:cNvSpPr/>
            <p:nvPr/>
          </p:nvSpPr>
          <p:spPr>
            <a:xfrm>
              <a:off x="5101026" y="2310623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cubicBezTo>
                    <a:pt x="583" y="439"/>
                    <a:pt x="583" y="0"/>
                    <a:pt x="29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3" name="Google Shape;4763;p45"/>
            <p:cNvSpPr/>
            <p:nvPr/>
          </p:nvSpPr>
          <p:spPr>
            <a:xfrm>
              <a:off x="4963895" y="2310623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cubicBezTo>
                    <a:pt x="582" y="439"/>
                    <a:pt x="582" y="0"/>
                    <a:pt x="28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4" name="Google Shape;4764;p45"/>
            <p:cNvSpPr/>
            <p:nvPr/>
          </p:nvSpPr>
          <p:spPr>
            <a:xfrm>
              <a:off x="4954390" y="2041833"/>
              <a:ext cx="22781" cy="37235"/>
            </a:xfrm>
            <a:custGeom>
              <a:avLst/>
              <a:gdLst/>
              <a:ahLst/>
              <a:cxnLst/>
              <a:rect l="l" t="t" r="r" b="b"/>
              <a:pathLst>
                <a:path w="870" h="1422" extrusionOk="0">
                  <a:moveTo>
                    <a:pt x="1" y="1"/>
                  </a:moveTo>
                  <a:lnTo>
                    <a:pt x="1" y="1422"/>
                  </a:lnTo>
                  <a:lnTo>
                    <a:pt x="488" y="1355"/>
                  </a:lnTo>
                  <a:cubicBezTo>
                    <a:pt x="707" y="1327"/>
                    <a:pt x="869" y="1145"/>
                    <a:pt x="869" y="926"/>
                  </a:cubicBezTo>
                  <a:lnTo>
                    <a:pt x="869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5" name="Google Shape;4765;p45"/>
            <p:cNvSpPr/>
            <p:nvPr/>
          </p:nvSpPr>
          <p:spPr>
            <a:xfrm>
              <a:off x="5103042" y="2041833"/>
              <a:ext cx="22755" cy="37235"/>
            </a:xfrm>
            <a:custGeom>
              <a:avLst/>
              <a:gdLst/>
              <a:ahLst/>
              <a:cxnLst/>
              <a:rect l="l" t="t" r="r" b="b"/>
              <a:pathLst>
                <a:path w="869" h="1422" extrusionOk="0">
                  <a:moveTo>
                    <a:pt x="0" y="1"/>
                  </a:moveTo>
                  <a:lnTo>
                    <a:pt x="0" y="926"/>
                  </a:lnTo>
                  <a:cubicBezTo>
                    <a:pt x="0" y="1145"/>
                    <a:pt x="162" y="1336"/>
                    <a:pt x="382" y="1355"/>
                  </a:cubicBezTo>
                  <a:lnTo>
                    <a:pt x="868" y="1422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6" name="Google Shape;4766;p45"/>
            <p:cNvSpPr/>
            <p:nvPr/>
          </p:nvSpPr>
          <p:spPr>
            <a:xfrm>
              <a:off x="4954390" y="1973150"/>
              <a:ext cx="70490" cy="68709"/>
            </a:xfrm>
            <a:custGeom>
              <a:avLst/>
              <a:gdLst/>
              <a:ahLst/>
              <a:cxnLst/>
              <a:rect l="l" t="t" r="r" b="b"/>
              <a:pathLst>
                <a:path w="2692" h="2624" extrusionOk="0">
                  <a:moveTo>
                    <a:pt x="1165" y="0"/>
                  </a:moveTo>
                  <a:cubicBezTo>
                    <a:pt x="860" y="0"/>
                    <a:pt x="602" y="210"/>
                    <a:pt x="526" y="496"/>
                  </a:cubicBezTo>
                  <a:lnTo>
                    <a:pt x="1" y="2624"/>
                  </a:lnTo>
                  <a:lnTo>
                    <a:pt x="1527" y="2624"/>
                  </a:lnTo>
                  <a:lnTo>
                    <a:pt x="2052" y="496"/>
                  </a:lnTo>
                  <a:cubicBezTo>
                    <a:pt x="2128" y="210"/>
                    <a:pt x="2396" y="0"/>
                    <a:pt x="2691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7" name="Google Shape;4767;p45"/>
            <p:cNvSpPr/>
            <p:nvPr/>
          </p:nvSpPr>
          <p:spPr>
            <a:xfrm>
              <a:off x="4958658" y="2013344"/>
              <a:ext cx="162897" cy="11286"/>
            </a:xfrm>
            <a:custGeom>
              <a:avLst/>
              <a:gdLst/>
              <a:ahLst/>
              <a:cxnLst/>
              <a:rect l="l" t="t" r="r" b="b"/>
              <a:pathLst>
                <a:path w="6221" h="431" extrusionOk="0">
                  <a:moveTo>
                    <a:pt x="105" y="1"/>
                  </a:moveTo>
                  <a:lnTo>
                    <a:pt x="0" y="430"/>
                  </a:lnTo>
                  <a:lnTo>
                    <a:pt x="6220" y="430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8" name="Google Shape;4768;p45"/>
            <p:cNvSpPr/>
            <p:nvPr/>
          </p:nvSpPr>
          <p:spPr>
            <a:xfrm>
              <a:off x="4958658" y="2013344"/>
              <a:ext cx="42734" cy="11286"/>
            </a:xfrm>
            <a:custGeom>
              <a:avLst/>
              <a:gdLst/>
              <a:ahLst/>
              <a:cxnLst/>
              <a:rect l="l" t="t" r="r" b="b"/>
              <a:pathLst>
                <a:path w="1632" h="431" extrusionOk="0">
                  <a:moveTo>
                    <a:pt x="105" y="1"/>
                  </a:moveTo>
                  <a:lnTo>
                    <a:pt x="0" y="430"/>
                  </a:lnTo>
                  <a:lnTo>
                    <a:pt x="1527" y="43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9" name="Google Shape;4769;p45"/>
            <p:cNvSpPr/>
            <p:nvPr/>
          </p:nvSpPr>
          <p:spPr>
            <a:xfrm>
              <a:off x="4942659" y="2224945"/>
              <a:ext cx="97199" cy="102933"/>
            </a:xfrm>
            <a:custGeom>
              <a:avLst/>
              <a:gdLst/>
              <a:ahLst/>
              <a:cxnLst/>
              <a:rect l="l" t="t" r="r" b="b"/>
              <a:pathLst>
                <a:path w="3712" h="3931" extrusionOk="0">
                  <a:moveTo>
                    <a:pt x="1317" y="0"/>
                  </a:moveTo>
                  <a:cubicBezTo>
                    <a:pt x="592" y="0"/>
                    <a:pt x="1" y="582"/>
                    <a:pt x="1" y="1307"/>
                  </a:cubicBezTo>
                  <a:lnTo>
                    <a:pt x="1" y="3931"/>
                  </a:lnTo>
                  <a:lnTo>
                    <a:pt x="439" y="3931"/>
                  </a:lnTo>
                  <a:lnTo>
                    <a:pt x="439" y="1307"/>
                  </a:lnTo>
                  <a:cubicBezTo>
                    <a:pt x="439" y="836"/>
                    <a:pt x="822" y="439"/>
                    <a:pt x="1300" y="439"/>
                  </a:cubicBezTo>
                  <a:cubicBezTo>
                    <a:pt x="1306" y="439"/>
                    <a:pt x="1311" y="439"/>
                    <a:pt x="1317" y="439"/>
                  </a:cubicBezTo>
                  <a:lnTo>
                    <a:pt x="3712" y="439"/>
                  </a:lnTo>
                  <a:cubicBezTo>
                    <a:pt x="3111" y="439"/>
                    <a:pt x="2510" y="296"/>
                    <a:pt x="1985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0" name="Google Shape;4770;p45"/>
          <p:cNvGrpSpPr/>
          <p:nvPr/>
        </p:nvGrpSpPr>
        <p:grpSpPr>
          <a:xfrm>
            <a:off x="6651919" y="3689007"/>
            <a:ext cx="390987" cy="508783"/>
            <a:chOff x="4902701" y="2879989"/>
            <a:chExt cx="272560" cy="354676"/>
          </a:xfrm>
        </p:grpSpPr>
        <p:sp>
          <p:nvSpPr>
            <p:cNvPr id="4771" name="Google Shape;4771;p45"/>
            <p:cNvSpPr/>
            <p:nvPr/>
          </p:nvSpPr>
          <p:spPr>
            <a:xfrm>
              <a:off x="4902701" y="3081273"/>
              <a:ext cx="272560" cy="153392"/>
            </a:xfrm>
            <a:custGeom>
              <a:avLst/>
              <a:gdLst/>
              <a:ahLst/>
              <a:cxnLst/>
              <a:rect l="l" t="t" r="r" b="b"/>
              <a:pathLst>
                <a:path w="10409" h="5858" extrusionOk="0">
                  <a:moveTo>
                    <a:pt x="3673" y="0"/>
                  </a:moveTo>
                  <a:lnTo>
                    <a:pt x="3673" y="1040"/>
                  </a:lnTo>
                  <a:cubicBezTo>
                    <a:pt x="3673" y="1326"/>
                    <a:pt x="3482" y="1574"/>
                    <a:pt x="3206" y="1660"/>
                  </a:cubicBezTo>
                  <a:lnTo>
                    <a:pt x="935" y="2328"/>
                  </a:lnTo>
                  <a:cubicBezTo>
                    <a:pt x="372" y="2490"/>
                    <a:pt x="0" y="2996"/>
                    <a:pt x="0" y="3577"/>
                  </a:cubicBezTo>
                  <a:lnTo>
                    <a:pt x="0" y="5209"/>
                  </a:lnTo>
                  <a:cubicBezTo>
                    <a:pt x="0" y="5571"/>
                    <a:pt x="286" y="5858"/>
                    <a:pt x="649" y="5858"/>
                  </a:cubicBezTo>
                  <a:lnTo>
                    <a:pt x="9760" y="5858"/>
                  </a:lnTo>
                  <a:cubicBezTo>
                    <a:pt x="10113" y="5858"/>
                    <a:pt x="10408" y="5571"/>
                    <a:pt x="10408" y="5209"/>
                  </a:cubicBezTo>
                  <a:lnTo>
                    <a:pt x="10408" y="3577"/>
                  </a:lnTo>
                  <a:cubicBezTo>
                    <a:pt x="10408" y="2996"/>
                    <a:pt x="10027" y="2490"/>
                    <a:pt x="9464" y="2328"/>
                  </a:cubicBezTo>
                  <a:lnTo>
                    <a:pt x="7184" y="1660"/>
                  </a:lnTo>
                  <a:cubicBezTo>
                    <a:pt x="6907" y="1574"/>
                    <a:pt x="6716" y="1317"/>
                    <a:pt x="6716" y="1030"/>
                  </a:cubicBezTo>
                  <a:lnTo>
                    <a:pt x="671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2" name="Google Shape;4772;p45"/>
            <p:cNvSpPr/>
            <p:nvPr/>
          </p:nvSpPr>
          <p:spPr>
            <a:xfrm>
              <a:off x="4902701" y="3123483"/>
              <a:ext cx="272560" cy="111182"/>
            </a:xfrm>
            <a:custGeom>
              <a:avLst/>
              <a:gdLst/>
              <a:ahLst/>
              <a:cxnLst/>
              <a:rect l="l" t="t" r="r" b="b"/>
              <a:pathLst>
                <a:path w="10409" h="4246" extrusionOk="0">
                  <a:moveTo>
                    <a:pt x="3320" y="0"/>
                  </a:moveTo>
                  <a:cubicBezTo>
                    <a:pt x="3282" y="19"/>
                    <a:pt x="3244" y="29"/>
                    <a:pt x="3206" y="48"/>
                  </a:cubicBezTo>
                  <a:lnTo>
                    <a:pt x="935" y="716"/>
                  </a:lnTo>
                  <a:cubicBezTo>
                    <a:pt x="372" y="878"/>
                    <a:pt x="0" y="1384"/>
                    <a:pt x="0" y="1965"/>
                  </a:cubicBezTo>
                  <a:lnTo>
                    <a:pt x="0" y="3597"/>
                  </a:lnTo>
                  <a:cubicBezTo>
                    <a:pt x="0" y="3959"/>
                    <a:pt x="286" y="4246"/>
                    <a:pt x="649" y="4246"/>
                  </a:cubicBezTo>
                  <a:lnTo>
                    <a:pt x="9760" y="4246"/>
                  </a:lnTo>
                  <a:cubicBezTo>
                    <a:pt x="10113" y="4246"/>
                    <a:pt x="10408" y="3959"/>
                    <a:pt x="10408" y="3597"/>
                  </a:cubicBezTo>
                  <a:lnTo>
                    <a:pt x="10408" y="1965"/>
                  </a:lnTo>
                  <a:cubicBezTo>
                    <a:pt x="10408" y="1384"/>
                    <a:pt x="10027" y="878"/>
                    <a:pt x="9464" y="716"/>
                  </a:cubicBezTo>
                  <a:lnTo>
                    <a:pt x="7184" y="48"/>
                  </a:lnTo>
                  <a:cubicBezTo>
                    <a:pt x="7146" y="29"/>
                    <a:pt x="7107" y="19"/>
                    <a:pt x="7069" y="0"/>
                  </a:cubicBezTo>
                  <a:lnTo>
                    <a:pt x="5200" y="344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3" name="Google Shape;4773;p45"/>
            <p:cNvSpPr/>
            <p:nvPr/>
          </p:nvSpPr>
          <p:spPr>
            <a:xfrm>
              <a:off x="4966644" y="3123483"/>
              <a:ext cx="143913" cy="43781"/>
            </a:xfrm>
            <a:custGeom>
              <a:avLst/>
              <a:gdLst/>
              <a:ahLst/>
              <a:cxnLst/>
              <a:rect l="l" t="t" r="r" b="b"/>
              <a:pathLst>
                <a:path w="5496" h="1672" extrusionOk="0">
                  <a:moveTo>
                    <a:pt x="878" y="0"/>
                  </a:moveTo>
                  <a:cubicBezTo>
                    <a:pt x="840" y="19"/>
                    <a:pt x="802" y="29"/>
                    <a:pt x="764" y="48"/>
                  </a:cubicBezTo>
                  <a:lnTo>
                    <a:pt x="0" y="267"/>
                  </a:lnTo>
                  <a:cubicBezTo>
                    <a:pt x="39" y="372"/>
                    <a:pt x="105" y="468"/>
                    <a:pt x="191" y="544"/>
                  </a:cubicBezTo>
                  <a:lnTo>
                    <a:pt x="1260" y="1460"/>
                  </a:lnTo>
                  <a:cubicBezTo>
                    <a:pt x="1423" y="1602"/>
                    <a:pt x="1624" y="1671"/>
                    <a:pt x="1823" y="1671"/>
                  </a:cubicBezTo>
                  <a:cubicBezTo>
                    <a:pt x="2077" y="1671"/>
                    <a:pt x="2329" y="1559"/>
                    <a:pt x="2500" y="1345"/>
                  </a:cubicBezTo>
                  <a:lnTo>
                    <a:pt x="2748" y="1031"/>
                  </a:lnTo>
                  <a:lnTo>
                    <a:pt x="2996" y="1345"/>
                  </a:lnTo>
                  <a:cubicBezTo>
                    <a:pt x="3167" y="1559"/>
                    <a:pt x="3419" y="1671"/>
                    <a:pt x="3675" y="1671"/>
                  </a:cubicBezTo>
                  <a:cubicBezTo>
                    <a:pt x="3875" y="1671"/>
                    <a:pt x="4078" y="1602"/>
                    <a:pt x="4246" y="1460"/>
                  </a:cubicBezTo>
                  <a:lnTo>
                    <a:pt x="5314" y="544"/>
                  </a:lnTo>
                  <a:cubicBezTo>
                    <a:pt x="5400" y="468"/>
                    <a:pt x="5457" y="372"/>
                    <a:pt x="5495" y="267"/>
                  </a:cubicBezTo>
                  <a:lnTo>
                    <a:pt x="4732" y="48"/>
                  </a:lnTo>
                  <a:cubicBezTo>
                    <a:pt x="4694" y="29"/>
                    <a:pt x="4656" y="19"/>
                    <a:pt x="4627" y="0"/>
                  </a:cubicBezTo>
                  <a:lnTo>
                    <a:pt x="2748" y="3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4" name="Google Shape;4774;p45"/>
            <p:cNvSpPr/>
            <p:nvPr/>
          </p:nvSpPr>
          <p:spPr>
            <a:xfrm>
              <a:off x="4998878" y="3081273"/>
              <a:ext cx="79445" cy="22676"/>
            </a:xfrm>
            <a:custGeom>
              <a:avLst/>
              <a:gdLst/>
              <a:ahLst/>
              <a:cxnLst/>
              <a:rect l="l" t="t" r="r" b="b"/>
              <a:pathLst>
                <a:path w="3034" h="866" extrusionOk="0">
                  <a:moveTo>
                    <a:pt x="0" y="0"/>
                  </a:moveTo>
                  <a:lnTo>
                    <a:pt x="0" y="487"/>
                  </a:lnTo>
                  <a:cubicBezTo>
                    <a:pt x="472" y="739"/>
                    <a:pt x="995" y="866"/>
                    <a:pt x="1517" y="866"/>
                  </a:cubicBezTo>
                  <a:cubicBezTo>
                    <a:pt x="2039" y="866"/>
                    <a:pt x="2562" y="739"/>
                    <a:pt x="3034" y="487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5" name="Google Shape;4775;p45"/>
            <p:cNvSpPr/>
            <p:nvPr/>
          </p:nvSpPr>
          <p:spPr>
            <a:xfrm>
              <a:off x="4942397" y="2933616"/>
              <a:ext cx="187904" cy="158917"/>
            </a:xfrm>
            <a:custGeom>
              <a:avLst/>
              <a:gdLst/>
              <a:ahLst/>
              <a:cxnLst/>
              <a:rect l="l" t="t" r="r" b="b"/>
              <a:pathLst>
                <a:path w="7176" h="6069" extrusionOk="0">
                  <a:moveTo>
                    <a:pt x="860" y="1"/>
                  </a:moveTo>
                  <a:lnTo>
                    <a:pt x="860" y="2386"/>
                  </a:lnTo>
                  <a:lnTo>
                    <a:pt x="755" y="2386"/>
                  </a:lnTo>
                  <a:cubicBezTo>
                    <a:pt x="745" y="2386"/>
                    <a:pt x="736" y="2385"/>
                    <a:pt x="727" y="2385"/>
                  </a:cubicBezTo>
                  <a:cubicBezTo>
                    <a:pt x="4" y="2385"/>
                    <a:pt x="1" y="3474"/>
                    <a:pt x="718" y="3474"/>
                  </a:cubicBezTo>
                  <a:cubicBezTo>
                    <a:pt x="730" y="3474"/>
                    <a:pt x="742" y="3474"/>
                    <a:pt x="755" y="3473"/>
                  </a:cubicBezTo>
                  <a:lnTo>
                    <a:pt x="869" y="3473"/>
                  </a:lnTo>
                  <a:cubicBezTo>
                    <a:pt x="993" y="4933"/>
                    <a:pt x="2214" y="6068"/>
                    <a:pt x="3684" y="6068"/>
                  </a:cubicBezTo>
                  <a:cubicBezTo>
                    <a:pt x="5153" y="6068"/>
                    <a:pt x="6374" y="4933"/>
                    <a:pt x="6488" y="3473"/>
                  </a:cubicBezTo>
                  <a:lnTo>
                    <a:pt x="6603" y="3473"/>
                  </a:lnTo>
                  <a:cubicBezTo>
                    <a:pt x="6609" y="3474"/>
                    <a:pt x="6615" y="3474"/>
                    <a:pt x="6621" y="3474"/>
                  </a:cubicBezTo>
                  <a:cubicBezTo>
                    <a:pt x="6927" y="3474"/>
                    <a:pt x="7175" y="3238"/>
                    <a:pt x="7175" y="2930"/>
                  </a:cubicBezTo>
                  <a:cubicBezTo>
                    <a:pt x="7175" y="2630"/>
                    <a:pt x="6927" y="2386"/>
                    <a:pt x="6620" y="2386"/>
                  </a:cubicBezTo>
                  <a:cubicBezTo>
                    <a:pt x="6614" y="2386"/>
                    <a:pt x="6609" y="2386"/>
                    <a:pt x="6603" y="2386"/>
                  </a:cubicBezTo>
                  <a:lnTo>
                    <a:pt x="6498" y="2386"/>
                  </a:lnTo>
                  <a:lnTo>
                    <a:pt x="6498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6" name="Google Shape;4776;p45"/>
            <p:cNvSpPr/>
            <p:nvPr/>
          </p:nvSpPr>
          <p:spPr>
            <a:xfrm>
              <a:off x="4947163" y="2933616"/>
              <a:ext cx="142656" cy="159074"/>
            </a:xfrm>
            <a:custGeom>
              <a:avLst/>
              <a:gdLst/>
              <a:ahLst/>
              <a:cxnLst/>
              <a:rect l="l" t="t" r="r" b="b"/>
              <a:pathLst>
                <a:path w="5448" h="6075" extrusionOk="0">
                  <a:moveTo>
                    <a:pt x="678" y="1"/>
                  </a:moveTo>
                  <a:lnTo>
                    <a:pt x="678" y="2386"/>
                  </a:lnTo>
                  <a:lnTo>
                    <a:pt x="601" y="2386"/>
                  </a:lnTo>
                  <a:cubicBezTo>
                    <a:pt x="595" y="2386"/>
                    <a:pt x="589" y="2386"/>
                    <a:pt x="583" y="2386"/>
                  </a:cubicBezTo>
                  <a:cubicBezTo>
                    <a:pt x="304" y="2386"/>
                    <a:pt x="66" y="2593"/>
                    <a:pt x="29" y="2872"/>
                  </a:cubicBezTo>
                  <a:cubicBezTo>
                    <a:pt x="0" y="3197"/>
                    <a:pt x="248" y="3473"/>
                    <a:pt x="573" y="3473"/>
                  </a:cubicBezTo>
                  <a:lnTo>
                    <a:pt x="687" y="3473"/>
                  </a:lnTo>
                  <a:cubicBezTo>
                    <a:pt x="800" y="4963"/>
                    <a:pt x="2044" y="6075"/>
                    <a:pt x="3486" y="6075"/>
                  </a:cubicBezTo>
                  <a:cubicBezTo>
                    <a:pt x="3632" y="6075"/>
                    <a:pt x="3781" y="6063"/>
                    <a:pt x="3931" y="6040"/>
                  </a:cubicBezTo>
                  <a:cubicBezTo>
                    <a:pt x="2567" y="5820"/>
                    <a:pt x="1546" y="4637"/>
                    <a:pt x="1546" y="3254"/>
                  </a:cubicBezTo>
                  <a:lnTo>
                    <a:pt x="1546" y="1737"/>
                  </a:lnTo>
                  <a:cubicBezTo>
                    <a:pt x="1546" y="1260"/>
                    <a:pt x="1937" y="869"/>
                    <a:pt x="2414" y="869"/>
                  </a:cubicBezTo>
                  <a:lnTo>
                    <a:pt x="5018" y="869"/>
                  </a:lnTo>
                  <a:cubicBezTo>
                    <a:pt x="5257" y="869"/>
                    <a:pt x="5448" y="678"/>
                    <a:pt x="5448" y="440"/>
                  </a:cubicBezTo>
                  <a:lnTo>
                    <a:pt x="5448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7" name="Google Shape;4777;p45"/>
            <p:cNvSpPr/>
            <p:nvPr/>
          </p:nvSpPr>
          <p:spPr>
            <a:xfrm>
              <a:off x="4976883" y="3106175"/>
              <a:ext cx="61980" cy="49725"/>
            </a:xfrm>
            <a:custGeom>
              <a:avLst/>
              <a:gdLst/>
              <a:ahLst/>
              <a:cxnLst/>
              <a:rect l="l" t="t" r="r" b="b"/>
              <a:pathLst>
                <a:path w="2367" h="1899" extrusionOk="0">
                  <a:moveTo>
                    <a:pt x="500" y="1"/>
                  </a:moveTo>
                  <a:cubicBezTo>
                    <a:pt x="420" y="1"/>
                    <a:pt x="345" y="46"/>
                    <a:pt x="306" y="117"/>
                  </a:cubicBezTo>
                  <a:lnTo>
                    <a:pt x="39" y="661"/>
                  </a:lnTo>
                  <a:cubicBezTo>
                    <a:pt x="1" y="738"/>
                    <a:pt x="20" y="823"/>
                    <a:pt x="77" y="871"/>
                  </a:cubicBezTo>
                  <a:lnTo>
                    <a:pt x="1155" y="1797"/>
                  </a:lnTo>
                  <a:cubicBezTo>
                    <a:pt x="1235" y="1864"/>
                    <a:pt x="1337" y="1898"/>
                    <a:pt x="1438" y="1898"/>
                  </a:cubicBezTo>
                  <a:cubicBezTo>
                    <a:pt x="1564" y="1898"/>
                    <a:pt x="1690" y="1845"/>
                    <a:pt x="1775" y="1739"/>
                  </a:cubicBezTo>
                  <a:lnTo>
                    <a:pt x="2367" y="1005"/>
                  </a:lnTo>
                  <a:lnTo>
                    <a:pt x="611" y="32"/>
                  </a:lnTo>
                  <a:cubicBezTo>
                    <a:pt x="575" y="10"/>
                    <a:pt x="537" y="1"/>
                    <a:pt x="50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8" name="Google Shape;4778;p45"/>
            <p:cNvSpPr/>
            <p:nvPr/>
          </p:nvSpPr>
          <p:spPr>
            <a:xfrm>
              <a:off x="5038836" y="3106175"/>
              <a:ext cx="61718" cy="49725"/>
            </a:xfrm>
            <a:custGeom>
              <a:avLst/>
              <a:gdLst/>
              <a:ahLst/>
              <a:cxnLst/>
              <a:rect l="l" t="t" r="r" b="b"/>
              <a:pathLst>
                <a:path w="2357" h="1899" extrusionOk="0">
                  <a:moveTo>
                    <a:pt x="1861" y="1"/>
                  </a:moveTo>
                  <a:cubicBezTo>
                    <a:pt x="1825" y="1"/>
                    <a:pt x="1789" y="10"/>
                    <a:pt x="1756" y="32"/>
                  </a:cubicBezTo>
                  <a:lnTo>
                    <a:pt x="1" y="1005"/>
                  </a:lnTo>
                  <a:lnTo>
                    <a:pt x="582" y="1739"/>
                  </a:lnTo>
                  <a:cubicBezTo>
                    <a:pt x="667" y="1845"/>
                    <a:pt x="793" y="1898"/>
                    <a:pt x="921" y="1898"/>
                  </a:cubicBezTo>
                  <a:cubicBezTo>
                    <a:pt x="1024" y="1898"/>
                    <a:pt x="1127" y="1864"/>
                    <a:pt x="1212" y="1797"/>
                  </a:cubicBezTo>
                  <a:lnTo>
                    <a:pt x="2281" y="871"/>
                  </a:lnTo>
                  <a:cubicBezTo>
                    <a:pt x="2338" y="823"/>
                    <a:pt x="2357" y="738"/>
                    <a:pt x="2319" y="661"/>
                  </a:cubicBezTo>
                  <a:lnTo>
                    <a:pt x="2052" y="117"/>
                  </a:lnTo>
                  <a:cubicBezTo>
                    <a:pt x="2012" y="46"/>
                    <a:pt x="1938" y="1"/>
                    <a:pt x="1861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9" name="Google Shape;4779;p45"/>
            <p:cNvSpPr/>
            <p:nvPr/>
          </p:nvSpPr>
          <p:spPr>
            <a:xfrm>
              <a:off x="4999114" y="2996512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52"/>
                    <a:pt x="211" y="652"/>
                  </a:cubicBezTo>
                  <a:cubicBezTo>
                    <a:pt x="335" y="652"/>
                    <a:pt x="430" y="556"/>
                    <a:pt x="430" y="43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0" name="Google Shape;4780;p45"/>
            <p:cNvSpPr/>
            <p:nvPr/>
          </p:nvSpPr>
          <p:spPr>
            <a:xfrm>
              <a:off x="5067064" y="2996512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52"/>
                    <a:pt x="220" y="652"/>
                  </a:cubicBezTo>
                  <a:cubicBezTo>
                    <a:pt x="344" y="652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1" name="Google Shape;4781;p45"/>
            <p:cNvSpPr/>
            <p:nvPr/>
          </p:nvSpPr>
          <p:spPr>
            <a:xfrm>
              <a:off x="4991363" y="2979099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0"/>
                    <a:pt x="287" y="439"/>
                  </a:cubicBezTo>
                  <a:lnTo>
                    <a:pt x="726" y="439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2" name="Google Shape;4782;p45"/>
            <p:cNvSpPr/>
            <p:nvPr/>
          </p:nvSpPr>
          <p:spPr>
            <a:xfrm>
              <a:off x="5059575" y="2979099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0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3" name="Google Shape;4783;p45"/>
            <p:cNvSpPr/>
            <p:nvPr/>
          </p:nvSpPr>
          <p:spPr>
            <a:xfrm>
              <a:off x="5013097" y="3033538"/>
              <a:ext cx="51244" cy="22781"/>
            </a:xfrm>
            <a:custGeom>
              <a:avLst/>
              <a:gdLst/>
              <a:ahLst/>
              <a:cxnLst/>
              <a:rect l="l" t="t" r="r" b="b"/>
              <a:pathLst>
                <a:path w="1957" h="870" extrusionOk="0">
                  <a:moveTo>
                    <a:pt x="125" y="1"/>
                  </a:moveTo>
                  <a:cubicBezTo>
                    <a:pt x="58" y="1"/>
                    <a:pt x="1" y="58"/>
                    <a:pt x="10" y="125"/>
                  </a:cubicBezTo>
                  <a:cubicBezTo>
                    <a:pt x="87" y="545"/>
                    <a:pt x="487" y="869"/>
                    <a:pt x="984" y="869"/>
                  </a:cubicBezTo>
                  <a:cubicBezTo>
                    <a:pt x="1470" y="869"/>
                    <a:pt x="1871" y="545"/>
                    <a:pt x="1947" y="125"/>
                  </a:cubicBezTo>
                  <a:cubicBezTo>
                    <a:pt x="1957" y="58"/>
                    <a:pt x="1909" y="1"/>
                    <a:pt x="1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4" name="Google Shape;4784;p45"/>
            <p:cNvSpPr/>
            <p:nvPr/>
          </p:nvSpPr>
          <p:spPr>
            <a:xfrm>
              <a:off x="5033102" y="3172188"/>
              <a:ext cx="11260" cy="1126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cubicBezTo>
                    <a:pt x="0" y="334"/>
                    <a:pt x="95" y="430"/>
                    <a:pt x="220" y="430"/>
                  </a:cubicBezTo>
                  <a:cubicBezTo>
                    <a:pt x="334" y="430"/>
                    <a:pt x="429" y="334"/>
                    <a:pt x="429" y="220"/>
                  </a:cubicBezTo>
                  <a:cubicBezTo>
                    <a:pt x="429" y="96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5" name="Google Shape;4785;p45"/>
            <p:cNvSpPr/>
            <p:nvPr/>
          </p:nvSpPr>
          <p:spPr>
            <a:xfrm>
              <a:off x="5033102" y="3206150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cubicBezTo>
                    <a:pt x="0" y="344"/>
                    <a:pt x="95" y="440"/>
                    <a:pt x="220" y="440"/>
                  </a:cubicBezTo>
                  <a:cubicBezTo>
                    <a:pt x="334" y="440"/>
                    <a:pt x="429" y="344"/>
                    <a:pt x="429" y="220"/>
                  </a:cubicBezTo>
                  <a:cubicBezTo>
                    <a:pt x="429" y="96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6" name="Google Shape;4786;p45"/>
            <p:cNvSpPr/>
            <p:nvPr/>
          </p:nvSpPr>
          <p:spPr>
            <a:xfrm>
              <a:off x="4944413" y="2922383"/>
              <a:ext cx="188637" cy="76460"/>
            </a:xfrm>
            <a:custGeom>
              <a:avLst/>
              <a:gdLst/>
              <a:ahLst/>
              <a:cxnLst/>
              <a:rect l="l" t="t" r="r" b="b"/>
              <a:pathLst>
                <a:path w="7204" h="2920" extrusionOk="0">
                  <a:moveTo>
                    <a:pt x="1174" y="1"/>
                  </a:moveTo>
                  <a:cubicBezTo>
                    <a:pt x="516" y="1"/>
                    <a:pt x="0" y="583"/>
                    <a:pt x="105" y="1241"/>
                  </a:cubicBezTo>
                  <a:lnTo>
                    <a:pt x="353" y="2920"/>
                  </a:lnTo>
                  <a:lnTo>
                    <a:pt x="840" y="2863"/>
                  </a:lnTo>
                  <a:cubicBezTo>
                    <a:pt x="1050" y="2834"/>
                    <a:pt x="1212" y="2653"/>
                    <a:pt x="1222" y="2433"/>
                  </a:cubicBezTo>
                  <a:lnTo>
                    <a:pt x="1222" y="1298"/>
                  </a:lnTo>
                  <a:cubicBezTo>
                    <a:pt x="1222" y="1060"/>
                    <a:pt x="1412" y="869"/>
                    <a:pt x="1651" y="869"/>
                  </a:cubicBezTo>
                  <a:lnTo>
                    <a:pt x="5553" y="869"/>
                  </a:lnTo>
                  <a:cubicBezTo>
                    <a:pt x="5791" y="869"/>
                    <a:pt x="5991" y="1060"/>
                    <a:pt x="5991" y="1298"/>
                  </a:cubicBezTo>
                  <a:lnTo>
                    <a:pt x="5991" y="2433"/>
                  </a:lnTo>
                  <a:cubicBezTo>
                    <a:pt x="5991" y="2653"/>
                    <a:pt x="6154" y="2834"/>
                    <a:pt x="6373" y="2863"/>
                  </a:cubicBezTo>
                  <a:lnTo>
                    <a:pt x="6860" y="2920"/>
                  </a:lnTo>
                  <a:lnTo>
                    <a:pt x="7108" y="1241"/>
                  </a:lnTo>
                  <a:cubicBezTo>
                    <a:pt x="7203" y="583"/>
                    <a:pt x="6697" y="1"/>
                    <a:pt x="603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7" name="Google Shape;4787;p45"/>
            <p:cNvSpPr/>
            <p:nvPr/>
          </p:nvSpPr>
          <p:spPr>
            <a:xfrm>
              <a:off x="4976385" y="2879989"/>
              <a:ext cx="150668" cy="65148"/>
            </a:xfrm>
            <a:custGeom>
              <a:avLst/>
              <a:gdLst/>
              <a:ahLst/>
              <a:cxnLst/>
              <a:rect l="l" t="t" r="r" b="b"/>
              <a:pathLst>
                <a:path w="5754" h="2488" extrusionOk="0">
                  <a:moveTo>
                    <a:pt x="5093" y="0"/>
                  </a:moveTo>
                  <a:cubicBezTo>
                    <a:pt x="5059" y="0"/>
                    <a:pt x="5024" y="8"/>
                    <a:pt x="4990" y="26"/>
                  </a:cubicBezTo>
                  <a:cubicBezTo>
                    <a:pt x="4770" y="151"/>
                    <a:pt x="4351" y="313"/>
                    <a:pt x="3683" y="313"/>
                  </a:cubicBezTo>
                  <a:lnTo>
                    <a:pt x="1517" y="313"/>
                  </a:lnTo>
                  <a:cubicBezTo>
                    <a:pt x="678" y="313"/>
                    <a:pt x="1" y="1000"/>
                    <a:pt x="1" y="1839"/>
                  </a:cubicBezTo>
                  <a:cubicBezTo>
                    <a:pt x="1" y="2192"/>
                    <a:pt x="287" y="2488"/>
                    <a:pt x="649" y="2488"/>
                  </a:cubicBezTo>
                  <a:lnTo>
                    <a:pt x="4122" y="2488"/>
                  </a:lnTo>
                  <a:cubicBezTo>
                    <a:pt x="4933" y="2488"/>
                    <a:pt x="5753" y="1524"/>
                    <a:pt x="5305" y="151"/>
                  </a:cubicBezTo>
                  <a:cubicBezTo>
                    <a:pt x="5270" y="60"/>
                    <a:pt x="5184" y="0"/>
                    <a:pt x="5093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8" name="Google Shape;4788;p45"/>
            <p:cNvSpPr/>
            <p:nvPr/>
          </p:nvSpPr>
          <p:spPr>
            <a:xfrm>
              <a:off x="4936427" y="3183421"/>
              <a:ext cx="17256" cy="51244"/>
            </a:xfrm>
            <a:custGeom>
              <a:avLst/>
              <a:gdLst/>
              <a:ahLst/>
              <a:cxnLst/>
              <a:rect l="l" t="t" r="r" b="b"/>
              <a:pathLst>
                <a:path w="659" h="1957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lnTo>
                    <a:pt x="0" y="1957"/>
                  </a:lnTo>
                  <a:lnTo>
                    <a:pt x="658" y="1957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9" name="Google Shape;4789;p45"/>
            <p:cNvSpPr/>
            <p:nvPr/>
          </p:nvSpPr>
          <p:spPr>
            <a:xfrm>
              <a:off x="5123781" y="3183421"/>
              <a:ext cx="16994" cy="51244"/>
            </a:xfrm>
            <a:custGeom>
              <a:avLst/>
              <a:gdLst/>
              <a:ahLst/>
              <a:cxnLst/>
              <a:rect l="l" t="t" r="r" b="b"/>
              <a:pathLst>
                <a:path w="649" h="1957" extrusionOk="0">
                  <a:moveTo>
                    <a:pt x="0" y="1"/>
                  </a:moveTo>
                  <a:lnTo>
                    <a:pt x="0" y="1957"/>
                  </a:lnTo>
                  <a:lnTo>
                    <a:pt x="649" y="1957"/>
                  </a:lnTo>
                  <a:lnTo>
                    <a:pt x="649" y="659"/>
                  </a:lnTo>
                  <a:cubicBezTo>
                    <a:pt x="649" y="297"/>
                    <a:pt x="363" y="1"/>
                    <a:pt x="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0" name="Google Shape;4790;p45"/>
            <p:cNvSpPr/>
            <p:nvPr/>
          </p:nvSpPr>
          <p:spPr>
            <a:xfrm>
              <a:off x="4953657" y="3127725"/>
              <a:ext cx="22755" cy="106940"/>
            </a:xfrm>
            <a:custGeom>
              <a:avLst/>
              <a:gdLst/>
              <a:ahLst/>
              <a:cxnLst/>
              <a:rect l="l" t="t" r="r" b="b"/>
              <a:pathLst>
                <a:path w="869" h="4084" extrusionOk="0">
                  <a:moveTo>
                    <a:pt x="869" y="0"/>
                  </a:moveTo>
                  <a:lnTo>
                    <a:pt x="0" y="258"/>
                  </a:lnTo>
                  <a:lnTo>
                    <a:pt x="0" y="4084"/>
                  </a:lnTo>
                  <a:lnTo>
                    <a:pt x="869" y="4084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1" name="Google Shape;4791;p45"/>
            <p:cNvSpPr/>
            <p:nvPr/>
          </p:nvSpPr>
          <p:spPr>
            <a:xfrm>
              <a:off x="5101288" y="3127725"/>
              <a:ext cx="22755" cy="106940"/>
            </a:xfrm>
            <a:custGeom>
              <a:avLst/>
              <a:gdLst/>
              <a:ahLst/>
              <a:cxnLst/>
              <a:rect l="l" t="t" r="r" b="b"/>
              <a:pathLst>
                <a:path w="869" h="4084" extrusionOk="0">
                  <a:moveTo>
                    <a:pt x="0" y="0"/>
                  </a:moveTo>
                  <a:lnTo>
                    <a:pt x="0" y="4084"/>
                  </a:lnTo>
                  <a:lnTo>
                    <a:pt x="869" y="4084"/>
                  </a:lnTo>
                  <a:lnTo>
                    <a:pt x="869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2" name="Google Shape;4792;p45"/>
            <p:cNvSpPr/>
            <p:nvPr/>
          </p:nvSpPr>
          <p:spPr>
            <a:xfrm>
              <a:off x="4953657" y="3183421"/>
              <a:ext cx="11260" cy="51244"/>
            </a:xfrm>
            <a:custGeom>
              <a:avLst/>
              <a:gdLst/>
              <a:ahLst/>
              <a:cxnLst/>
              <a:rect l="l" t="t" r="r" b="b"/>
              <a:pathLst>
                <a:path w="430" h="1957" extrusionOk="0">
                  <a:moveTo>
                    <a:pt x="0" y="1"/>
                  </a:moveTo>
                  <a:lnTo>
                    <a:pt x="0" y="1957"/>
                  </a:lnTo>
                  <a:lnTo>
                    <a:pt x="430" y="1957"/>
                  </a:lnTo>
                  <a:lnTo>
                    <a:pt x="430" y="440"/>
                  </a:lnTo>
                  <a:cubicBezTo>
                    <a:pt x="430" y="201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3" name="Google Shape;4793;p45"/>
            <p:cNvSpPr/>
            <p:nvPr/>
          </p:nvSpPr>
          <p:spPr>
            <a:xfrm>
              <a:off x="5112521" y="3183421"/>
              <a:ext cx="11286" cy="51244"/>
            </a:xfrm>
            <a:custGeom>
              <a:avLst/>
              <a:gdLst/>
              <a:ahLst/>
              <a:cxnLst/>
              <a:rect l="l" t="t" r="r" b="b"/>
              <a:pathLst>
                <a:path w="431" h="1957" extrusionOk="0">
                  <a:moveTo>
                    <a:pt x="430" y="1"/>
                  </a:moveTo>
                  <a:cubicBezTo>
                    <a:pt x="192" y="1"/>
                    <a:pt x="1" y="201"/>
                    <a:pt x="1" y="440"/>
                  </a:cubicBezTo>
                  <a:lnTo>
                    <a:pt x="1" y="1957"/>
                  </a:lnTo>
                  <a:lnTo>
                    <a:pt x="430" y="195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4" name="Google Shape;4794;p45"/>
            <p:cNvSpPr/>
            <p:nvPr/>
          </p:nvSpPr>
          <p:spPr>
            <a:xfrm>
              <a:off x="5010112" y="2880172"/>
              <a:ext cx="110448" cy="44488"/>
            </a:xfrm>
            <a:custGeom>
              <a:avLst/>
              <a:gdLst/>
              <a:ahLst/>
              <a:cxnLst/>
              <a:rect l="l" t="t" r="r" b="b"/>
              <a:pathLst>
                <a:path w="4218" h="1699" extrusionOk="0">
                  <a:moveTo>
                    <a:pt x="3811" y="1"/>
                  </a:moveTo>
                  <a:cubicBezTo>
                    <a:pt x="3775" y="1"/>
                    <a:pt x="3738" y="10"/>
                    <a:pt x="3702" y="29"/>
                  </a:cubicBezTo>
                  <a:cubicBezTo>
                    <a:pt x="3482" y="153"/>
                    <a:pt x="3063" y="315"/>
                    <a:pt x="2395" y="315"/>
                  </a:cubicBezTo>
                  <a:lnTo>
                    <a:pt x="229" y="315"/>
                  </a:lnTo>
                  <a:lnTo>
                    <a:pt x="182" y="344"/>
                  </a:lnTo>
                  <a:cubicBezTo>
                    <a:pt x="67" y="563"/>
                    <a:pt x="0" y="811"/>
                    <a:pt x="0" y="1059"/>
                  </a:cubicBezTo>
                  <a:lnTo>
                    <a:pt x="0" y="1069"/>
                  </a:lnTo>
                  <a:cubicBezTo>
                    <a:pt x="10" y="1374"/>
                    <a:pt x="277" y="1613"/>
                    <a:pt x="582" y="1613"/>
                  </a:cubicBezTo>
                  <a:lnTo>
                    <a:pt x="3521" y="1613"/>
                  </a:lnTo>
                  <a:cubicBezTo>
                    <a:pt x="3673" y="1613"/>
                    <a:pt x="3826" y="1641"/>
                    <a:pt x="3959" y="1699"/>
                  </a:cubicBezTo>
                  <a:cubicBezTo>
                    <a:pt x="4160" y="1298"/>
                    <a:pt x="4217" y="764"/>
                    <a:pt x="4017" y="144"/>
                  </a:cubicBezTo>
                  <a:cubicBezTo>
                    <a:pt x="3983" y="55"/>
                    <a:pt x="3901" y="1"/>
                    <a:pt x="381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5" name="Google Shape;4795;p45"/>
          <p:cNvGrpSpPr/>
          <p:nvPr/>
        </p:nvGrpSpPr>
        <p:grpSpPr>
          <a:xfrm>
            <a:off x="7944829" y="5680222"/>
            <a:ext cx="393842" cy="508858"/>
            <a:chOff x="5803988" y="4268082"/>
            <a:chExt cx="274550" cy="354729"/>
          </a:xfrm>
        </p:grpSpPr>
        <p:sp>
          <p:nvSpPr>
            <p:cNvPr id="4796" name="Google Shape;4796;p45"/>
            <p:cNvSpPr/>
            <p:nvPr/>
          </p:nvSpPr>
          <p:spPr>
            <a:xfrm>
              <a:off x="5803988" y="4519877"/>
              <a:ext cx="274550" cy="102933"/>
            </a:xfrm>
            <a:custGeom>
              <a:avLst/>
              <a:gdLst/>
              <a:ahLst/>
              <a:cxnLst/>
              <a:rect l="l" t="t" r="r" b="b"/>
              <a:pathLst>
                <a:path w="10485" h="3931" extrusionOk="0">
                  <a:moveTo>
                    <a:pt x="3721" y="0"/>
                  </a:moveTo>
                  <a:lnTo>
                    <a:pt x="945" y="811"/>
                  </a:lnTo>
                  <a:cubicBezTo>
                    <a:pt x="382" y="973"/>
                    <a:pt x="0" y="1489"/>
                    <a:pt x="0" y="2070"/>
                  </a:cubicBezTo>
                  <a:lnTo>
                    <a:pt x="0" y="3272"/>
                  </a:lnTo>
                  <a:cubicBezTo>
                    <a:pt x="0" y="3635"/>
                    <a:pt x="296" y="3931"/>
                    <a:pt x="659" y="3931"/>
                  </a:cubicBezTo>
                  <a:lnTo>
                    <a:pt x="9836" y="3931"/>
                  </a:lnTo>
                  <a:cubicBezTo>
                    <a:pt x="10199" y="3931"/>
                    <a:pt x="10485" y="3635"/>
                    <a:pt x="10485" y="3272"/>
                  </a:cubicBezTo>
                  <a:lnTo>
                    <a:pt x="10485" y="2070"/>
                  </a:lnTo>
                  <a:cubicBezTo>
                    <a:pt x="10485" y="1489"/>
                    <a:pt x="10103" y="973"/>
                    <a:pt x="9540" y="811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7" name="Google Shape;4797;p45"/>
            <p:cNvSpPr/>
            <p:nvPr/>
          </p:nvSpPr>
          <p:spPr>
            <a:xfrm>
              <a:off x="5870943" y="4519877"/>
              <a:ext cx="140666" cy="45745"/>
            </a:xfrm>
            <a:custGeom>
              <a:avLst/>
              <a:gdLst/>
              <a:ahLst/>
              <a:cxnLst/>
              <a:rect l="l" t="t" r="r" b="b"/>
              <a:pathLst>
                <a:path w="5372" h="1747" extrusionOk="0">
                  <a:moveTo>
                    <a:pt x="1164" y="0"/>
                  </a:moveTo>
                  <a:lnTo>
                    <a:pt x="0" y="344"/>
                  </a:lnTo>
                  <a:cubicBezTo>
                    <a:pt x="611" y="1221"/>
                    <a:pt x="1612" y="1746"/>
                    <a:pt x="2690" y="1746"/>
                  </a:cubicBezTo>
                  <a:cubicBezTo>
                    <a:pt x="3759" y="1746"/>
                    <a:pt x="4760" y="1221"/>
                    <a:pt x="5371" y="344"/>
                  </a:cubicBezTo>
                  <a:lnTo>
                    <a:pt x="421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8" name="Google Shape;4798;p45"/>
            <p:cNvSpPr/>
            <p:nvPr/>
          </p:nvSpPr>
          <p:spPr>
            <a:xfrm>
              <a:off x="5849707" y="4523124"/>
              <a:ext cx="39984" cy="99686"/>
            </a:xfrm>
            <a:custGeom>
              <a:avLst/>
              <a:gdLst/>
              <a:ahLst/>
              <a:cxnLst/>
              <a:rect l="l" t="t" r="r" b="b"/>
              <a:pathLst>
                <a:path w="1527" h="3807" extrusionOk="0">
                  <a:moveTo>
                    <a:pt x="1527" y="0"/>
                  </a:moveTo>
                  <a:lnTo>
                    <a:pt x="0" y="458"/>
                  </a:lnTo>
                  <a:lnTo>
                    <a:pt x="0" y="3807"/>
                  </a:lnTo>
                  <a:lnTo>
                    <a:pt x="1527" y="3807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9" name="Google Shape;4799;p45"/>
            <p:cNvSpPr/>
            <p:nvPr/>
          </p:nvSpPr>
          <p:spPr>
            <a:xfrm>
              <a:off x="5870943" y="4523360"/>
              <a:ext cx="18748" cy="25007"/>
            </a:xfrm>
            <a:custGeom>
              <a:avLst/>
              <a:gdLst/>
              <a:ahLst/>
              <a:cxnLst/>
              <a:rect l="l" t="t" r="r" b="b"/>
              <a:pathLst>
                <a:path w="716" h="955" extrusionOk="0">
                  <a:moveTo>
                    <a:pt x="716" y="1"/>
                  </a:moveTo>
                  <a:lnTo>
                    <a:pt x="0" y="211"/>
                  </a:lnTo>
                  <a:cubicBezTo>
                    <a:pt x="200" y="497"/>
                    <a:pt x="439" y="745"/>
                    <a:pt x="716" y="955"/>
                  </a:cubicBezTo>
                  <a:lnTo>
                    <a:pt x="716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0" name="Google Shape;4800;p45"/>
            <p:cNvSpPr/>
            <p:nvPr/>
          </p:nvSpPr>
          <p:spPr>
            <a:xfrm>
              <a:off x="5992835" y="4523124"/>
              <a:ext cx="39984" cy="99686"/>
            </a:xfrm>
            <a:custGeom>
              <a:avLst/>
              <a:gdLst/>
              <a:ahLst/>
              <a:cxnLst/>
              <a:rect l="l" t="t" r="r" b="b"/>
              <a:pathLst>
                <a:path w="1527" h="3807" extrusionOk="0">
                  <a:moveTo>
                    <a:pt x="1" y="0"/>
                  </a:moveTo>
                  <a:lnTo>
                    <a:pt x="1" y="3807"/>
                  </a:lnTo>
                  <a:lnTo>
                    <a:pt x="1527" y="3807"/>
                  </a:lnTo>
                  <a:lnTo>
                    <a:pt x="1527" y="4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1" name="Google Shape;4801;p45"/>
            <p:cNvSpPr/>
            <p:nvPr/>
          </p:nvSpPr>
          <p:spPr>
            <a:xfrm>
              <a:off x="5992835" y="4523124"/>
              <a:ext cx="18775" cy="25007"/>
            </a:xfrm>
            <a:custGeom>
              <a:avLst/>
              <a:gdLst/>
              <a:ahLst/>
              <a:cxnLst/>
              <a:rect l="l" t="t" r="r" b="b"/>
              <a:pathLst>
                <a:path w="717" h="955" extrusionOk="0">
                  <a:moveTo>
                    <a:pt x="1" y="0"/>
                  </a:moveTo>
                  <a:lnTo>
                    <a:pt x="1" y="954"/>
                  </a:lnTo>
                  <a:cubicBezTo>
                    <a:pt x="277" y="744"/>
                    <a:pt x="516" y="496"/>
                    <a:pt x="716" y="2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2" name="Google Shape;4802;p45"/>
            <p:cNvSpPr/>
            <p:nvPr/>
          </p:nvSpPr>
          <p:spPr>
            <a:xfrm>
              <a:off x="5866924" y="4342500"/>
              <a:ext cx="157395" cy="36274"/>
            </a:xfrm>
            <a:custGeom>
              <a:avLst/>
              <a:gdLst/>
              <a:ahLst/>
              <a:cxnLst/>
              <a:rect l="l" t="t" r="r" b="b"/>
              <a:pathLst>
                <a:path w="5677" h="1308" extrusionOk="0">
                  <a:moveTo>
                    <a:pt x="0" y="1"/>
                  </a:moveTo>
                  <a:lnTo>
                    <a:pt x="0" y="1308"/>
                  </a:lnTo>
                  <a:lnTo>
                    <a:pt x="5677" y="1308"/>
                  </a:lnTo>
                  <a:lnTo>
                    <a:pt x="5677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3" name="Google Shape;4803;p45"/>
            <p:cNvSpPr/>
            <p:nvPr/>
          </p:nvSpPr>
          <p:spPr>
            <a:xfrm>
              <a:off x="5844942" y="4376724"/>
              <a:ext cx="192643" cy="74470"/>
            </a:xfrm>
            <a:custGeom>
              <a:avLst/>
              <a:gdLst/>
              <a:ahLst/>
              <a:cxnLst/>
              <a:rect l="l" t="t" r="r" b="b"/>
              <a:pathLst>
                <a:path w="7357" h="2844" extrusionOk="0">
                  <a:moveTo>
                    <a:pt x="840" y="1"/>
                  </a:moveTo>
                  <a:lnTo>
                    <a:pt x="840" y="1098"/>
                  </a:lnTo>
                  <a:lnTo>
                    <a:pt x="735" y="1098"/>
                  </a:lnTo>
                  <a:cubicBezTo>
                    <a:pt x="1" y="1098"/>
                    <a:pt x="1" y="2186"/>
                    <a:pt x="735" y="2186"/>
                  </a:cubicBezTo>
                  <a:lnTo>
                    <a:pt x="840" y="2186"/>
                  </a:lnTo>
                  <a:lnTo>
                    <a:pt x="840" y="2844"/>
                  </a:lnTo>
                  <a:lnTo>
                    <a:pt x="6517" y="2844"/>
                  </a:lnTo>
                  <a:lnTo>
                    <a:pt x="6517" y="2186"/>
                  </a:lnTo>
                  <a:lnTo>
                    <a:pt x="6631" y="2186"/>
                  </a:lnTo>
                  <a:cubicBezTo>
                    <a:pt x="7356" y="2186"/>
                    <a:pt x="7356" y="1088"/>
                    <a:pt x="6631" y="1088"/>
                  </a:cubicBezTo>
                  <a:lnTo>
                    <a:pt x="6631" y="1098"/>
                  </a:lnTo>
                  <a:lnTo>
                    <a:pt x="6517" y="1098"/>
                  </a:lnTo>
                  <a:lnTo>
                    <a:pt x="6517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4" name="Google Shape;4804;p45"/>
            <p:cNvSpPr/>
            <p:nvPr/>
          </p:nvSpPr>
          <p:spPr>
            <a:xfrm>
              <a:off x="5848948" y="4376724"/>
              <a:ext cx="166903" cy="74470"/>
            </a:xfrm>
            <a:custGeom>
              <a:avLst/>
              <a:gdLst/>
              <a:ahLst/>
              <a:cxnLst/>
              <a:rect l="l" t="t" r="r" b="b"/>
              <a:pathLst>
                <a:path w="6374" h="2844" extrusionOk="0">
                  <a:moveTo>
                    <a:pt x="687" y="1"/>
                  </a:moveTo>
                  <a:lnTo>
                    <a:pt x="687" y="1098"/>
                  </a:lnTo>
                  <a:lnTo>
                    <a:pt x="611" y="1098"/>
                  </a:lnTo>
                  <a:cubicBezTo>
                    <a:pt x="605" y="1098"/>
                    <a:pt x="599" y="1098"/>
                    <a:pt x="592" y="1098"/>
                  </a:cubicBezTo>
                  <a:cubicBezTo>
                    <a:pt x="314" y="1098"/>
                    <a:pt x="76" y="1305"/>
                    <a:pt x="39" y="1585"/>
                  </a:cubicBezTo>
                  <a:cubicBezTo>
                    <a:pt x="1" y="1909"/>
                    <a:pt x="258" y="2186"/>
                    <a:pt x="582" y="2186"/>
                  </a:cubicBezTo>
                  <a:lnTo>
                    <a:pt x="687" y="2186"/>
                  </a:lnTo>
                  <a:lnTo>
                    <a:pt x="687" y="2844"/>
                  </a:lnTo>
                  <a:lnTo>
                    <a:pt x="1565" y="2844"/>
                  </a:lnTo>
                  <a:lnTo>
                    <a:pt x="1565" y="1747"/>
                  </a:lnTo>
                  <a:cubicBezTo>
                    <a:pt x="1565" y="1022"/>
                    <a:pt x="2147" y="440"/>
                    <a:pt x="2872" y="440"/>
                  </a:cubicBezTo>
                  <a:lnTo>
                    <a:pt x="6373" y="440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5" name="Google Shape;4805;p45"/>
            <p:cNvSpPr/>
            <p:nvPr/>
          </p:nvSpPr>
          <p:spPr>
            <a:xfrm>
              <a:off x="5866937" y="4439699"/>
              <a:ext cx="148652" cy="114428"/>
            </a:xfrm>
            <a:custGeom>
              <a:avLst/>
              <a:gdLst/>
              <a:ahLst/>
              <a:cxnLst/>
              <a:rect l="l" t="t" r="r" b="b"/>
              <a:pathLst>
                <a:path w="5677" h="4370" extrusionOk="0">
                  <a:moveTo>
                    <a:pt x="0" y="0"/>
                  </a:moveTo>
                  <a:lnTo>
                    <a:pt x="0" y="1536"/>
                  </a:lnTo>
                  <a:cubicBezTo>
                    <a:pt x="0" y="3100"/>
                    <a:pt x="1269" y="4369"/>
                    <a:pt x="2843" y="4369"/>
                  </a:cubicBezTo>
                  <a:cubicBezTo>
                    <a:pt x="4408" y="4369"/>
                    <a:pt x="5677" y="3100"/>
                    <a:pt x="5677" y="1536"/>
                  </a:cubicBezTo>
                  <a:lnTo>
                    <a:pt x="5677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6" name="Google Shape;4806;p45"/>
            <p:cNvSpPr/>
            <p:nvPr/>
          </p:nvSpPr>
          <p:spPr>
            <a:xfrm>
              <a:off x="5901161" y="4405396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7" name="Google Shape;4807;p45"/>
            <p:cNvSpPr/>
            <p:nvPr/>
          </p:nvSpPr>
          <p:spPr>
            <a:xfrm>
              <a:off x="5969844" y="4405396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1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44" y="661"/>
                    <a:pt x="440" y="556"/>
                    <a:pt x="440" y="442"/>
                  </a:cubicBezTo>
                  <a:lnTo>
                    <a:pt x="440" y="222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8" name="Google Shape;4808;p45"/>
            <p:cNvSpPr/>
            <p:nvPr/>
          </p:nvSpPr>
          <p:spPr>
            <a:xfrm>
              <a:off x="5915877" y="4456745"/>
              <a:ext cx="50773" cy="17465"/>
            </a:xfrm>
            <a:custGeom>
              <a:avLst/>
              <a:gdLst/>
              <a:ahLst/>
              <a:cxnLst/>
              <a:rect l="l" t="t" r="r" b="b"/>
              <a:pathLst>
                <a:path w="1939" h="667" extrusionOk="0">
                  <a:moveTo>
                    <a:pt x="319" y="0"/>
                  </a:moveTo>
                  <a:cubicBezTo>
                    <a:pt x="147" y="0"/>
                    <a:pt x="1" y="224"/>
                    <a:pt x="163" y="379"/>
                  </a:cubicBezTo>
                  <a:cubicBezTo>
                    <a:pt x="374" y="562"/>
                    <a:pt x="645" y="666"/>
                    <a:pt x="936" y="666"/>
                  </a:cubicBezTo>
                  <a:cubicBezTo>
                    <a:pt x="949" y="666"/>
                    <a:pt x="962" y="666"/>
                    <a:pt x="974" y="666"/>
                  </a:cubicBezTo>
                  <a:cubicBezTo>
                    <a:pt x="986" y="666"/>
                    <a:pt x="998" y="666"/>
                    <a:pt x="1010" y="666"/>
                  </a:cubicBezTo>
                  <a:cubicBezTo>
                    <a:pt x="1285" y="666"/>
                    <a:pt x="1565" y="562"/>
                    <a:pt x="1776" y="379"/>
                  </a:cubicBezTo>
                  <a:cubicBezTo>
                    <a:pt x="1938" y="224"/>
                    <a:pt x="1792" y="0"/>
                    <a:pt x="1620" y="0"/>
                  </a:cubicBezTo>
                  <a:cubicBezTo>
                    <a:pt x="1570" y="0"/>
                    <a:pt x="1518" y="19"/>
                    <a:pt x="1470" y="64"/>
                  </a:cubicBezTo>
                  <a:cubicBezTo>
                    <a:pt x="1318" y="169"/>
                    <a:pt x="1141" y="222"/>
                    <a:pt x="966" y="222"/>
                  </a:cubicBezTo>
                  <a:cubicBezTo>
                    <a:pt x="791" y="222"/>
                    <a:pt x="617" y="169"/>
                    <a:pt x="469" y="64"/>
                  </a:cubicBezTo>
                  <a:cubicBezTo>
                    <a:pt x="421" y="19"/>
                    <a:pt x="369" y="0"/>
                    <a:pt x="31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9" name="Google Shape;4809;p45"/>
            <p:cNvSpPr/>
            <p:nvPr/>
          </p:nvSpPr>
          <p:spPr>
            <a:xfrm>
              <a:off x="5884167" y="4268082"/>
              <a:ext cx="160147" cy="138492"/>
            </a:xfrm>
            <a:custGeom>
              <a:avLst/>
              <a:gdLst/>
              <a:ahLst/>
              <a:cxnLst/>
              <a:rect l="l" t="t" r="r" b="b"/>
              <a:pathLst>
                <a:path w="6116" h="5289" extrusionOk="0">
                  <a:moveTo>
                    <a:pt x="2176" y="0"/>
                  </a:moveTo>
                  <a:cubicBezTo>
                    <a:pt x="1413" y="0"/>
                    <a:pt x="668" y="191"/>
                    <a:pt x="1" y="553"/>
                  </a:cubicBezTo>
                  <a:cubicBezTo>
                    <a:pt x="2109" y="3635"/>
                    <a:pt x="4542" y="5018"/>
                    <a:pt x="5019" y="5247"/>
                  </a:cubicBezTo>
                  <a:cubicBezTo>
                    <a:pt x="5092" y="5276"/>
                    <a:pt x="5170" y="5289"/>
                    <a:pt x="5250" y="5289"/>
                  </a:cubicBezTo>
                  <a:cubicBezTo>
                    <a:pt x="5274" y="5289"/>
                    <a:pt x="5299" y="5287"/>
                    <a:pt x="5324" y="5285"/>
                  </a:cubicBezTo>
                  <a:cubicBezTo>
                    <a:pt x="5830" y="4732"/>
                    <a:pt x="6106" y="4026"/>
                    <a:pt x="6116" y="3282"/>
                  </a:cubicBezTo>
                  <a:cubicBezTo>
                    <a:pt x="6116" y="1469"/>
                    <a:pt x="4351" y="0"/>
                    <a:pt x="217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0" name="Google Shape;4810;p45"/>
            <p:cNvSpPr/>
            <p:nvPr/>
          </p:nvSpPr>
          <p:spPr>
            <a:xfrm>
              <a:off x="5838212" y="4268082"/>
              <a:ext cx="160147" cy="138492"/>
            </a:xfrm>
            <a:custGeom>
              <a:avLst/>
              <a:gdLst/>
              <a:ahLst/>
              <a:cxnLst/>
              <a:rect l="l" t="t" r="r" b="b"/>
              <a:pathLst>
                <a:path w="6116" h="5289" extrusionOk="0">
                  <a:moveTo>
                    <a:pt x="3940" y="0"/>
                  </a:moveTo>
                  <a:cubicBezTo>
                    <a:pt x="1765" y="0"/>
                    <a:pt x="0" y="1469"/>
                    <a:pt x="0" y="3282"/>
                  </a:cubicBezTo>
                  <a:cubicBezTo>
                    <a:pt x="10" y="4026"/>
                    <a:pt x="287" y="4732"/>
                    <a:pt x="792" y="5285"/>
                  </a:cubicBezTo>
                  <a:cubicBezTo>
                    <a:pt x="815" y="5287"/>
                    <a:pt x="838" y="5289"/>
                    <a:pt x="862" y="5289"/>
                  </a:cubicBezTo>
                  <a:cubicBezTo>
                    <a:pt x="941" y="5289"/>
                    <a:pt x="1025" y="5276"/>
                    <a:pt x="1097" y="5247"/>
                  </a:cubicBezTo>
                  <a:cubicBezTo>
                    <a:pt x="1574" y="5018"/>
                    <a:pt x="4007" y="3635"/>
                    <a:pt x="6115" y="553"/>
                  </a:cubicBezTo>
                  <a:cubicBezTo>
                    <a:pt x="5448" y="191"/>
                    <a:pt x="4704" y="0"/>
                    <a:pt x="394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1" name="Google Shape;4811;p45"/>
            <p:cNvSpPr/>
            <p:nvPr/>
          </p:nvSpPr>
          <p:spPr>
            <a:xfrm>
              <a:off x="5866701" y="4439699"/>
              <a:ext cx="86201" cy="114428"/>
            </a:xfrm>
            <a:custGeom>
              <a:avLst/>
              <a:gdLst/>
              <a:ahLst/>
              <a:cxnLst/>
              <a:rect l="l" t="t" r="r" b="b"/>
              <a:pathLst>
                <a:path w="3292" h="4370" extrusionOk="0">
                  <a:moveTo>
                    <a:pt x="9" y="0"/>
                  </a:moveTo>
                  <a:lnTo>
                    <a:pt x="9" y="1536"/>
                  </a:lnTo>
                  <a:cubicBezTo>
                    <a:pt x="1" y="3122"/>
                    <a:pt x="1292" y="4370"/>
                    <a:pt x="2823" y="4370"/>
                  </a:cubicBezTo>
                  <a:cubicBezTo>
                    <a:pt x="2977" y="4370"/>
                    <a:pt x="3133" y="4357"/>
                    <a:pt x="3291" y="4331"/>
                  </a:cubicBezTo>
                  <a:cubicBezTo>
                    <a:pt x="1908" y="4121"/>
                    <a:pt x="887" y="2929"/>
                    <a:pt x="878" y="153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2" name="Google Shape;4812;p45"/>
            <p:cNvSpPr/>
            <p:nvPr/>
          </p:nvSpPr>
          <p:spPr>
            <a:xfrm>
              <a:off x="5935620" y="4571331"/>
              <a:ext cx="11286" cy="11521"/>
            </a:xfrm>
            <a:custGeom>
              <a:avLst/>
              <a:gdLst/>
              <a:ahLst/>
              <a:cxnLst/>
              <a:rect l="l" t="t" r="r" b="b"/>
              <a:pathLst>
                <a:path w="431" h="44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cubicBezTo>
                    <a:pt x="1" y="344"/>
                    <a:pt x="96" y="439"/>
                    <a:pt x="220" y="439"/>
                  </a:cubicBezTo>
                  <a:cubicBezTo>
                    <a:pt x="335" y="439"/>
                    <a:pt x="430" y="344"/>
                    <a:pt x="430" y="220"/>
                  </a:cubicBez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3" name="Google Shape;4813;p45"/>
            <p:cNvSpPr/>
            <p:nvPr/>
          </p:nvSpPr>
          <p:spPr>
            <a:xfrm>
              <a:off x="5935620" y="4600056"/>
              <a:ext cx="11286" cy="11260"/>
            </a:xfrm>
            <a:custGeom>
              <a:avLst/>
              <a:gdLst/>
              <a:ahLst/>
              <a:cxnLst/>
              <a:rect l="l" t="t" r="r" b="b"/>
              <a:pathLst>
                <a:path w="431" h="430" extrusionOk="0">
                  <a:moveTo>
                    <a:pt x="220" y="1"/>
                  </a:moveTo>
                  <a:cubicBezTo>
                    <a:pt x="96" y="1"/>
                    <a:pt x="1" y="96"/>
                    <a:pt x="1" y="210"/>
                  </a:cubicBezTo>
                  <a:cubicBezTo>
                    <a:pt x="1" y="335"/>
                    <a:pt x="96" y="430"/>
                    <a:pt x="220" y="430"/>
                  </a:cubicBezTo>
                  <a:cubicBezTo>
                    <a:pt x="335" y="430"/>
                    <a:pt x="430" y="335"/>
                    <a:pt x="430" y="210"/>
                  </a:cubicBez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4" name="Google Shape;4814;p45"/>
            <p:cNvSpPr/>
            <p:nvPr/>
          </p:nvSpPr>
          <p:spPr>
            <a:xfrm>
              <a:off x="5832713" y="4571331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1"/>
                  </a:moveTo>
                  <a:cubicBezTo>
                    <a:pt x="287" y="1"/>
                    <a:pt x="0" y="296"/>
                    <a:pt x="0" y="659"/>
                  </a:cubicBezTo>
                  <a:lnTo>
                    <a:pt x="0" y="1966"/>
                  </a:lnTo>
                  <a:lnTo>
                    <a:pt x="649" y="1966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5" name="Google Shape;4815;p45"/>
            <p:cNvSpPr/>
            <p:nvPr/>
          </p:nvSpPr>
          <p:spPr>
            <a:xfrm>
              <a:off x="5849707" y="4571331"/>
              <a:ext cx="11495" cy="51480"/>
            </a:xfrm>
            <a:custGeom>
              <a:avLst/>
              <a:gdLst/>
              <a:ahLst/>
              <a:cxnLst/>
              <a:rect l="l" t="t" r="r" b="b"/>
              <a:pathLst>
                <a:path w="439" h="1966" extrusionOk="0">
                  <a:moveTo>
                    <a:pt x="0" y="1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6" name="Google Shape;4816;p45"/>
            <p:cNvSpPr/>
            <p:nvPr/>
          </p:nvSpPr>
          <p:spPr>
            <a:xfrm>
              <a:off x="6032793" y="4571331"/>
              <a:ext cx="17282" cy="51480"/>
            </a:xfrm>
            <a:custGeom>
              <a:avLst/>
              <a:gdLst/>
              <a:ahLst/>
              <a:cxnLst/>
              <a:rect l="l" t="t" r="r" b="b"/>
              <a:pathLst>
                <a:path w="660" h="1966" extrusionOk="0">
                  <a:moveTo>
                    <a:pt x="1" y="1"/>
                  </a:moveTo>
                  <a:lnTo>
                    <a:pt x="1" y="1966"/>
                  </a:lnTo>
                  <a:lnTo>
                    <a:pt x="659" y="1966"/>
                  </a:lnTo>
                  <a:lnTo>
                    <a:pt x="659" y="659"/>
                  </a:lnTo>
                  <a:cubicBezTo>
                    <a:pt x="650" y="296"/>
                    <a:pt x="363" y="1"/>
                    <a:pt x="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7" name="Google Shape;4817;p45"/>
            <p:cNvSpPr/>
            <p:nvPr/>
          </p:nvSpPr>
          <p:spPr>
            <a:xfrm>
              <a:off x="6021324" y="4571331"/>
              <a:ext cx="11495" cy="51480"/>
            </a:xfrm>
            <a:custGeom>
              <a:avLst/>
              <a:gdLst/>
              <a:ahLst/>
              <a:cxnLst/>
              <a:rect l="l" t="t" r="r" b="b"/>
              <a:pathLst>
                <a:path w="439" h="1966" extrusionOk="0">
                  <a:moveTo>
                    <a:pt x="439" y="1"/>
                  </a:moveTo>
                  <a:cubicBezTo>
                    <a:pt x="191" y="1"/>
                    <a:pt x="0" y="191"/>
                    <a:pt x="0" y="439"/>
                  </a:cubicBezTo>
                  <a:lnTo>
                    <a:pt x="0" y="1966"/>
                  </a:lnTo>
                  <a:lnTo>
                    <a:pt x="439" y="1966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8" name="Google Shape;4818;p45"/>
          <p:cNvGrpSpPr/>
          <p:nvPr/>
        </p:nvGrpSpPr>
        <p:grpSpPr>
          <a:xfrm>
            <a:off x="7296952" y="5680222"/>
            <a:ext cx="393842" cy="508858"/>
            <a:chOff x="5352349" y="4268082"/>
            <a:chExt cx="274550" cy="354729"/>
          </a:xfrm>
        </p:grpSpPr>
        <p:sp>
          <p:nvSpPr>
            <p:cNvPr id="4819" name="Google Shape;4819;p45"/>
            <p:cNvSpPr/>
            <p:nvPr/>
          </p:nvSpPr>
          <p:spPr>
            <a:xfrm>
              <a:off x="5352349" y="4502647"/>
              <a:ext cx="274550" cy="120163"/>
            </a:xfrm>
            <a:custGeom>
              <a:avLst/>
              <a:gdLst/>
              <a:ahLst/>
              <a:cxnLst/>
              <a:rect l="l" t="t" r="r" b="b"/>
              <a:pathLst>
                <a:path w="10485" h="4589" extrusionOk="0">
                  <a:moveTo>
                    <a:pt x="5247" y="0"/>
                  </a:moveTo>
                  <a:lnTo>
                    <a:pt x="1097" y="1212"/>
                  </a:lnTo>
                  <a:cubicBezTo>
                    <a:pt x="449" y="1402"/>
                    <a:pt x="0" y="2003"/>
                    <a:pt x="0" y="2681"/>
                  </a:cubicBezTo>
                  <a:lnTo>
                    <a:pt x="0" y="3930"/>
                  </a:lnTo>
                  <a:cubicBezTo>
                    <a:pt x="0" y="4293"/>
                    <a:pt x="296" y="4589"/>
                    <a:pt x="658" y="4589"/>
                  </a:cubicBezTo>
                  <a:lnTo>
                    <a:pt x="9826" y="4589"/>
                  </a:lnTo>
                  <a:cubicBezTo>
                    <a:pt x="10189" y="4589"/>
                    <a:pt x="10485" y="4293"/>
                    <a:pt x="10485" y="3930"/>
                  </a:cubicBezTo>
                  <a:lnTo>
                    <a:pt x="10485" y="2681"/>
                  </a:lnTo>
                  <a:cubicBezTo>
                    <a:pt x="10485" y="2003"/>
                    <a:pt x="10036" y="1402"/>
                    <a:pt x="9387" y="1212"/>
                  </a:cubicBezTo>
                  <a:lnTo>
                    <a:pt x="5247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0" name="Google Shape;4820;p45"/>
            <p:cNvSpPr/>
            <p:nvPr/>
          </p:nvSpPr>
          <p:spPr>
            <a:xfrm>
              <a:off x="5449522" y="4468424"/>
              <a:ext cx="80205" cy="154387"/>
            </a:xfrm>
            <a:custGeom>
              <a:avLst/>
              <a:gdLst/>
              <a:ahLst/>
              <a:cxnLst/>
              <a:rect l="l" t="t" r="r" b="b"/>
              <a:pathLst>
                <a:path w="3063" h="5896" extrusionOk="0">
                  <a:moveTo>
                    <a:pt x="0" y="0"/>
                  </a:moveTo>
                  <a:lnTo>
                    <a:pt x="0" y="5896"/>
                  </a:lnTo>
                  <a:lnTo>
                    <a:pt x="3062" y="5896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1" name="Google Shape;4821;p45"/>
            <p:cNvSpPr/>
            <p:nvPr/>
          </p:nvSpPr>
          <p:spPr>
            <a:xfrm>
              <a:off x="5449522" y="4468162"/>
              <a:ext cx="80205" cy="28882"/>
            </a:xfrm>
            <a:custGeom>
              <a:avLst/>
              <a:gdLst/>
              <a:ahLst/>
              <a:cxnLst/>
              <a:rect l="l" t="t" r="r" b="b"/>
              <a:pathLst>
                <a:path w="3063" h="1103" extrusionOk="0">
                  <a:moveTo>
                    <a:pt x="0" y="1"/>
                  </a:moveTo>
                  <a:lnTo>
                    <a:pt x="0" y="716"/>
                  </a:lnTo>
                  <a:cubicBezTo>
                    <a:pt x="477" y="974"/>
                    <a:pt x="1004" y="1102"/>
                    <a:pt x="1531" y="1102"/>
                  </a:cubicBezTo>
                  <a:cubicBezTo>
                    <a:pt x="2058" y="1102"/>
                    <a:pt x="2585" y="974"/>
                    <a:pt x="3062" y="716"/>
                  </a:cubicBezTo>
                  <a:lnTo>
                    <a:pt x="306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2" name="Google Shape;4822;p45"/>
            <p:cNvSpPr/>
            <p:nvPr/>
          </p:nvSpPr>
          <p:spPr>
            <a:xfrm>
              <a:off x="5529700" y="4456928"/>
              <a:ext cx="64729" cy="165882"/>
            </a:xfrm>
            <a:custGeom>
              <a:avLst/>
              <a:gdLst/>
              <a:ahLst/>
              <a:cxnLst/>
              <a:rect l="l" t="t" r="r" b="b"/>
              <a:pathLst>
                <a:path w="2472" h="6335" extrusionOk="0">
                  <a:moveTo>
                    <a:pt x="0" y="0"/>
                  </a:moveTo>
                  <a:lnTo>
                    <a:pt x="0" y="6335"/>
                  </a:lnTo>
                  <a:lnTo>
                    <a:pt x="878" y="6335"/>
                  </a:lnTo>
                  <a:lnTo>
                    <a:pt x="878" y="3940"/>
                  </a:lnTo>
                  <a:cubicBezTo>
                    <a:pt x="878" y="3797"/>
                    <a:pt x="926" y="3654"/>
                    <a:pt x="1021" y="3540"/>
                  </a:cubicBezTo>
                  <a:lnTo>
                    <a:pt x="2309" y="1927"/>
                  </a:lnTo>
                  <a:cubicBezTo>
                    <a:pt x="2471" y="1717"/>
                    <a:pt x="2424" y="1412"/>
                    <a:pt x="2195" y="12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3" name="Google Shape;4823;p45"/>
            <p:cNvSpPr/>
            <p:nvPr/>
          </p:nvSpPr>
          <p:spPr>
            <a:xfrm>
              <a:off x="5384819" y="4456928"/>
              <a:ext cx="64965" cy="165882"/>
            </a:xfrm>
            <a:custGeom>
              <a:avLst/>
              <a:gdLst/>
              <a:ahLst/>
              <a:cxnLst/>
              <a:rect l="l" t="t" r="r" b="b"/>
              <a:pathLst>
                <a:path w="2481" h="6335" extrusionOk="0">
                  <a:moveTo>
                    <a:pt x="2481" y="0"/>
                  </a:moveTo>
                  <a:lnTo>
                    <a:pt x="287" y="1269"/>
                  </a:lnTo>
                  <a:cubicBezTo>
                    <a:pt x="58" y="1412"/>
                    <a:pt x="0" y="1717"/>
                    <a:pt x="172" y="1927"/>
                  </a:cubicBezTo>
                  <a:lnTo>
                    <a:pt x="1460" y="3540"/>
                  </a:lnTo>
                  <a:cubicBezTo>
                    <a:pt x="1546" y="3654"/>
                    <a:pt x="1603" y="3797"/>
                    <a:pt x="1603" y="3940"/>
                  </a:cubicBezTo>
                  <a:lnTo>
                    <a:pt x="1603" y="6335"/>
                  </a:lnTo>
                  <a:lnTo>
                    <a:pt x="2481" y="6335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4" name="Google Shape;4824;p45"/>
            <p:cNvSpPr/>
            <p:nvPr/>
          </p:nvSpPr>
          <p:spPr>
            <a:xfrm>
              <a:off x="5449522" y="4523622"/>
              <a:ext cx="80205" cy="99189"/>
            </a:xfrm>
            <a:custGeom>
              <a:avLst/>
              <a:gdLst/>
              <a:ahLst/>
              <a:cxnLst/>
              <a:rect l="l" t="t" r="r" b="b"/>
              <a:pathLst>
                <a:path w="3063" h="3788" extrusionOk="0">
                  <a:moveTo>
                    <a:pt x="0" y="0"/>
                  </a:moveTo>
                  <a:lnTo>
                    <a:pt x="0" y="3788"/>
                  </a:lnTo>
                  <a:lnTo>
                    <a:pt x="3062" y="3788"/>
                  </a:lnTo>
                  <a:lnTo>
                    <a:pt x="3062" y="0"/>
                  </a:lnTo>
                  <a:cubicBezTo>
                    <a:pt x="2690" y="458"/>
                    <a:pt x="2128" y="735"/>
                    <a:pt x="1536" y="735"/>
                  </a:cubicBezTo>
                  <a:cubicBezTo>
                    <a:pt x="935" y="735"/>
                    <a:pt x="372" y="458"/>
                    <a:pt x="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5" name="Google Shape;4825;p45"/>
            <p:cNvSpPr/>
            <p:nvPr/>
          </p:nvSpPr>
          <p:spPr>
            <a:xfrm>
              <a:off x="5449522" y="4523622"/>
              <a:ext cx="80205" cy="42053"/>
            </a:xfrm>
            <a:custGeom>
              <a:avLst/>
              <a:gdLst/>
              <a:ahLst/>
              <a:cxnLst/>
              <a:rect l="l" t="t" r="r" b="b"/>
              <a:pathLst>
                <a:path w="3063" h="1606" extrusionOk="0">
                  <a:moveTo>
                    <a:pt x="0" y="0"/>
                  </a:moveTo>
                  <a:lnTo>
                    <a:pt x="0" y="1155"/>
                  </a:lnTo>
                  <a:cubicBezTo>
                    <a:pt x="468" y="1455"/>
                    <a:pt x="999" y="1605"/>
                    <a:pt x="1531" y="1605"/>
                  </a:cubicBezTo>
                  <a:cubicBezTo>
                    <a:pt x="2063" y="1605"/>
                    <a:pt x="2595" y="1455"/>
                    <a:pt x="3062" y="1155"/>
                  </a:cubicBezTo>
                  <a:lnTo>
                    <a:pt x="3062" y="0"/>
                  </a:lnTo>
                  <a:cubicBezTo>
                    <a:pt x="2690" y="458"/>
                    <a:pt x="2128" y="735"/>
                    <a:pt x="1536" y="735"/>
                  </a:cubicBezTo>
                  <a:cubicBezTo>
                    <a:pt x="935" y="735"/>
                    <a:pt x="372" y="458"/>
                    <a:pt x="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6" name="Google Shape;4826;p45"/>
            <p:cNvSpPr/>
            <p:nvPr/>
          </p:nvSpPr>
          <p:spPr>
            <a:xfrm>
              <a:off x="5398042" y="4273817"/>
              <a:ext cx="183138" cy="125924"/>
            </a:xfrm>
            <a:custGeom>
              <a:avLst/>
              <a:gdLst/>
              <a:ahLst/>
              <a:cxnLst/>
              <a:rect l="l" t="t" r="r" b="b"/>
              <a:pathLst>
                <a:path w="6994" h="4809" extrusionOk="0">
                  <a:moveTo>
                    <a:pt x="3502" y="1"/>
                  </a:moveTo>
                  <a:cubicBezTo>
                    <a:pt x="1565" y="1"/>
                    <a:pt x="1" y="1565"/>
                    <a:pt x="1" y="3502"/>
                  </a:cubicBezTo>
                  <a:lnTo>
                    <a:pt x="1" y="4809"/>
                  </a:lnTo>
                  <a:lnTo>
                    <a:pt x="6994" y="4809"/>
                  </a:lnTo>
                  <a:lnTo>
                    <a:pt x="6994" y="3502"/>
                  </a:lnTo>
                  <a:cubicBezTo>
                    <a:pt x="6994" y="1565"/>
                    <a:pt x="5429" y="1"/>
                    <a:pt x="35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7" name="Google Shape;4827;p45"/>
            <p:cNvSpPr/>
            <p:nvPr/>
          </p:nvSpPr>
          <p:spPr>
            <a:xfrm>
              <a:off x="5397833" y="4273817"/>
              <a:ext cx="106154" cy="125924"/>
            </a:xfrm>
            <a:custGeom>
              <a:avLst/>
              <a:gdLst/>
              <a:ahLst/>
              <a:cxnLst/>
              <a:rect l="l" t="t" r="r" b="b"/>
              <a:pathLst>
                <a:path w="4054" h="4809" extrusionOk="0">
                  <a:moveTo>
                    <a:pt x="3478" y="0"/>
                  </a:moveTo>
                  <a:cubicBezTo>
                    <a:pt x="1591" y="0"/>
                    <a:pt x="0" y="1542"/>
                    <a:pt x="9" y="3502"/>
                  </a:cubicBezTo>
                  <a:lnTo>
                    <a:pt x="9" y="4809"/>
                  </a:lnTo>
                  <a:lnTo>
                    <a:pt x="1106" y="4809"/>
                  </a:lnTo>
                  <a:lnTo>
                    <a:pt x="1106" y="3502"/>
                  </a:lnTo>
                  <a:cubicBezTo>
                    <a:pt x="1106" y="1784"/>
                    <a:pt x="2356" y="315"/>
                    <a:pt x="4054" y="48"/>
                  </a:cubicBezTo>
                  <a:cubicBezTo>
                    <a:pt x="3860" y="16"/>
                    <a:pt x="3667" y="0"/>
                    <a:pt x="3478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8" name="Google Shape;4828;p45"/>
            <p:cNvSpPr/>
            <p:nvPr/>
          </p:nvSpPr>
          <p:spPr>
            <a:xfrm>
              <a:off x="5363818" y="4348261"/>
              <a:ext cx="251585" cy="91438"/>
            </a:xfrm>
            <a:custGeom>
              <a:avLst/>
              <a:gdLst/>
              <a:ahLst/>
              <a:cxnLst/>
              <a:rect l="l" t="t" r="r" b="b"/>
              <a:pathLst>
                <a:path w="9608" h="3492" extrusionOk="0">
                  <a:moveTo>
                    <a:pt x="1747" y="0"/>
                  </a:moveTo>
                  <a:cubicBezTo>
                    <a:pt x="783" y="0"/>
                    <a:pt x="1" y="783"/>
                    <a:pt x="1" y="1746"/>
                  </a:cubicBezTo>
                  <a:cubicBezTo>
                    <a:pt x="1" y="2710"/>
                    <a:pt x="783" y="3492"/>
                    <a:pt x="1747" y="3492"/>
                  </a:cubicBezTo>
                  <a:lnTo>
                    <a:pt x="7862" y="3492"/>
                  </a:lnTo>
                  <a:cubicBezTo>
                    <a:pt x="8825" y="3492"/>
                    <a:pt x="9608" y="2710"/>
                    <a:pt x="9608" y="1746"/>
                  </a:cubicBezTo>
                  <a:cubicBezTo>
                    <a:pt x="9608" y="783"/>
                    <a:pt x="8825" y="0"/>
                    <a:pt x="7862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9" name="Google Shape;4829;p45"/>
            <p:cNvSpPr/>
            <p:nvPr/>
          </p:nvSpPr>
          <p:spPr>
            <a:xfrm>
              <a:off x="5363818" y="4359494"/>
              <a:ext cx="251585" cy="91700"/>
            </a:xfrm>
            <a:custGeom>
              <a:avLst/>
              <a:gdLst/>
              <a:ahLst/>
              <a:cxnLst/>
              <a:rect l="l" t="t" r="r" b="b"/>
              <a:pathLst>
                <a:path w="9608" h="3502" extrusionOk="0">
                  <a:moveTo>
                    <a:pt x="1747" y="1"/>
                  </a:moveTo>
                  <a:cubicBezTo>
                    <a:pt x="783" y="1"/>
                    <a:pt x="1" y="783"/>
                    <a:pt x="1" y="1746"/>
                  </a:cubicBezTo>
                  <a:cubicBezTo>
                    <a:pt x="1" y="2720"/>
                    <a:pt x="783" y="3502"/>
                    <a:pt x="1747" y="3502"/>
                  </a:cubicBezTo>
                  <a:lnTo>
                    <a:pt x="7862" y="3502"/>
                  </a:lnTo>
                  <a:cubicBezTo>
                    <a:pt x="8825" y="3502"/>
                    <a:pt x="9608" y="2720"/>
                    <a:pt x="9608" y="1746"/>
                  </a:cubicBezTo>
                  <a:cubicBezTo>
                    <a:pt x="9608" y="783"/>
                    <a:pt x="8825" y="1"/>
                    <a:pt x="7862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0" name="Google Shape;4830;p45"/>
            <p:cNvSpPr/>
            <p:nvPr/>
          </p:nvSpPr>
          <p:spPr>
            <a:xfrm>
              <a:off x="5394298" y="4359756"/>
              <a:ext cx="190627" cy="125924"/>
            </a:xfrm>
            <a:custGeom>
              <a:avLst/>
              <a:gdLst/>
              <a:ahLst/>
              <a:cxnLst/>
              <a:rect l="l" t="t" r="r" b="b"/>
              <a:pathLst>
                <a:path w="7280" h="4809" extrusionOk="0">
                  <a:moveTo>
                    <a:pt x="802" y="0"/>
                  </a:moveTo>
                  <a:lnTo>
                    <a:pt x="802" y="1088"/>
                  </a:lnTo>
                  <a:lnTo>
                    <a:pt x="583" y="1088"/>
                  </a:lnTo>
                  <a:cubicBezTo>
                    <a:pt x="1" y="1088"/>
                    <a:pt x="1" y="1965"/>
                    <a:pt x="583" y="1965"/>
                  </a:cubicBezTo>
                  <a:lnTo>
                    <a:pt x="802" y="1965"/>
                  </a:lnTo>
                  <a:cubicBezTo>
                    <a:pt x="802" y="3530"/>
                    <a:pt x="2071" y="4808"/>
                    <a:pt x="3645" y="4808"/>
                  </a:cubicBezTo>
                  <a:cubicBezTo>
                    <a:pt x="5210" y="4808"/>
                    <a:pt x="6488" y="3530"/>
                    <a:pt x="6488" y="1965"/>
                  </a:cubicBezTo>
                  <a:lnTo>
                    <a:pt x="6698" y="1965"/>
                  </a:lnTo>
                  <a:cubicBezTo>
                    <a:pt x="7280" y="1965"/>
                    <a:pt x="7280" y="1088"/>
                    <a:pt x="6698" y="1088"/>
                  </a:cubicBezTo>
                  <a:lnTo>
                    <a:pt x="6488" y="1088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1" name="Google Shape;4831;p45"/>
            <p:cNvSpPr/>
            <p:nvPr/>
          </p:nvSpPr>
          <p:spPr>
            <a:xfrm>
              <a:off x="5397047" y="4359756"/>
              <a:ext cx="144175" cy="125688"/>
            </a:xfrm>
            <a:custGeom>
              <a:avLst/>
              <a:gdLst/>
              <a:ahLst/>
              <a:cxnLst/>
              <a:rect l="l" t="t" r="r" b="b"/>
              <a:pathLst>
                <a:path w="5506" h="4800" extrusionOk="0">
                  <a:moveTo>
                    <a:pt x="697" y="0"/>
                  </a:moveTo>
                  <a:lnTo>
                    <a:pt x="697" y="1088"/>
                  </a:lnTo>
                  <a:lnTo>
                    <a:pt x="497" y="1088"/>
                  </a:lnTo>
                  <a:cubicBezTo>
                    <a:pt x="287" y="1088"/>
                    <a:pt x="96" y="1231"/>
                    <a:pt x="48" y="1450"/>
                  </a:cubicBezTo>
                  <a:cubicBezTo>
                    <a:pt x="1" y="1717"/>
                    <a:pt x="211" y="1956"/>
                    <a:pt x="478" y="1956"/>
                  </a:cubicBezTo>
                  <a:lnTo>
                    <a:pt x="697" y="1956"/>
                  </a:lnTo>
                  <a:cubicBezTo>
                    <a:pt x="680" y="3543"/>
                    <a:pt x="1972" y="4799"/>
                    <a:pt x="3504" y="4799"/>
                  </a:cubicBezTo>
                  <a:cubicBezTo>
                    <a:pt x="3657" y="4799"/>
                    <a:pt x="3813" y="4787"/>
                    <a:pt x="3969" y="4761"/>
                  </a:cubicBezTo>
                  <a:cubicBezTo>
                    <a:pt x="2586" y="4551"/>
                    <a:pt x="1565" y="3358"/>
                    <a:pt x="1565" y="1956"/>
                  </a:cubicBezTo>
                  <a:lnTo>
                    <a:pt x="1565" y="1736"/>
                  </a:lnTo>
                  <a:cubicBezTo>
                    <a:pt x="1565" y="1011"/>
                    <a:pt x="2157" y="430"/>
                    <a:pt x="2882" y="430"/>
                  </a:cubicBezTo>
                  <a:lnTo>
                    <a:pt x="5066" y="430"/>
                  </a:lnTo>
                  <a:cubicBezTo>
                    <a:pt x="5305" y="430"/>
                    <a:pt x="5496" y="239"/>
                    <a:pt x="5505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2" name="Google Shape;4832;p45"/>
            <p:cNvSpPr/>
            <p:nvPr/>
          </p:nvSpPr>
          <p:spPr>
            <a:xfrm>
              <a:off x="5466752" y="4268082"/>
              <a:ext cx="45745" cy="65201"/>
            </a:xfrm>
            <a:custGeom>
              <a:avLst/>
              <a:gdLst/>
              <a:ahLst/>
              <a:cxnLst/>
              <a:rect l="l" t="t" r="r" b="b"/>
              <a:pathLst>
                <a:path w="1747" h="2490" extrusionOk="0">
                  <a:moveTo>
                    <a:pt x="220" y="0"/>
                  </a:moveTo>
                  <a:cubicBezTo>
                    <a:pt x="96" y="0"/>
                    <a:pt x="0" y="95"/>
                    <a:pt x="0" y="220"/>
                  </a:cubicBezTo>
                  <a:lnTo>
                    <a:pt x="0" y="1145"/>
                  </a:lnTo>
                  <a:cubicBezTo>
                    <a:pt x="0" y="1393"/>
                    <a:pt x="86" y="1631"/>
                    <a:pt x="239" y="1832"/>
                  </a:cubicBezTo>
                  <a:lnTo>
                    <a:pt x="706" y="2404"/>
                  </a:lnTo>
                  <a:cubicBezTo>
                    <a:pt x="749" y="2461"/>
                    <a:pt x="811" y="2490"/>
                    <a:pt x="875" y="2490"/>
                  </a:cubicBezTo>
                  <a:cubicBezTo>
                    <a:pt x="938" y="2490"/>
                    <a:pt x="1002" y="2461"/>
                    <a:pt x="1050" y="2404"/>
                  </a:cubicBezTo>
                  <a:lnTo>
                    <a:pt x="1508" y="1832"/>
                  </a:lnTo>
                  <a:cubicBezTo>
                    <a:pt x="1660" y="1631"/>
                    <a:pt x="1746" y="1393"/>
                    <a:pt x="1746" y="1145"/>
                  </a:cubicBezTo>
                  <a:lnTo>
                    <a:pt x="1746" y="220"/>
                  </a:lnTo>
                  <a:cubicBezTo>
                    <a:pt x="1746" y="105"/>
                    <a:pt x="1651" y="0"/>
                    <a:pt x="1527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3" name="Google Shape;4833;p45"/>
            <p:cNvSpPr/>
            <p:nvPr/>
          </p:nvSpPr>
          <p:spPr>
            <a:xfrm>
              <a:off x="5466752" y="4268082"/>
              <a:ext cx="22755" cy="65201"/>
            </a:xfrm>
            <a:custGeom>
              <a:avLst/>
              <a:gdLst/>
              <a:ahLst/>
              <a:cxnLst/>
              <a:rect l="l" t="t" r="r" b="b"/>
              <a:pathLst>
                <a:path w="869" h="2490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1145"/>
                  </a:lnTo>
                  <a:cubicBezTo>
                    <a:pt x="0" y="1393"/>
                    <a:pt x="86" y="1631"/>
                    <a:pt x="239" y="1832"/>
                  </a:cubicBezTo>
                  <a:lnTo>
                    <a:pt x="706" y="2404"/>
                  </a:lnTo>
                  <a:cubicBezTo>
                    <a:pt x="745" y="2461"/>
                    <a:pt x="802" y="2490"/>
                    <a:pt x="869" y="2490"/>
                  </a:cubicBezTo>
                  <a:lnTo>
                    <a:pt x="869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4" name="Google Shape;4834;p45"/>
            <p:cNvSpPr/>
            <p:nvPr/>
          </p:nvSpPr>
          <p:spPr>
            <a:xfrm>
              <a:off x="5449522" y="4388350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5" name="Google Shape;4835;p45"/>
            <p:cNvSpPr/>
            <p:nvPr/>
          </p:nvSpPr>
          <p:spPr>
            <a:xfrm>
              <a:off x="5518205" y="438835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6" name="Google Shape;4836;p45"/>
            <p:cNvSpPr/>
            <p:nvPr/>
          </p:nvSpPr>
          <p:spPr>
            <a:xfrm>
              <a:off x="5442007" y="4371251"/>
              <a:ext cx="26525" cy="11260"/>
            </a:xfrm>
            <a:custGeom>
              <a:avLst/>
              <a:gdLst/>
              <a:ahLst/>
              <a:cxnLst/>
              <a:rect l="l" t="t" r="r" b="b"/>
              <a:pathLst>
                <a:path w="1013" h="430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lnTo>
                    <a:pt x="726" y="429"/>
                  </a:lnTo>
                  <a:cubicBezTo>
                    <a:pt x="1012" y="42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7" name="Google Shape;4837;p45"/>
            <p:cNvSpPr/>
            <p:nvPr/>
          </p:nvSpPr>
          <p:spPr>
            <a:xfrm>
              <a:off x="5464264" y="4428230"/>
              <a:ext cx="50720" cy="17256"/>
            </a:xfrm>
            <a:custGeom>
              <a:avLst/>
              <a:gdLst/>
              <a:ahLst/>
              <a:cxnLst/>
              <a:rect l="l" t="t" r="r" b="b"/>
              <a:pathLst>
                <a:path w="1937" h="659" extrusionOk="0">
                  <a:moveTo>
                    <a:pt x="315" y="1"/>
                  </a:moveTo>
                  <a:cubicBezTo>
                    <a:pt x="145" y="1"/>
                    <a:pt x="0" y="219"/>
                    <a:pt x="162" y="381"/>
                  </a:cubicBezTo>
                  <a:cubicBezTo>
                    <a:pt x="372" y="563"/>
                    <a:pt x="651" y="658"/>
                    <a:pt x="933" y="658"/>
                  </a:cubicBezTo>
                  <a:cubicBezTo>
                    <a:pt x="946" y="658"/>
                    <a:pt x="960" y="658"/>
                    <a:pt x="973" y="657"/>
                  </a:cubicBezTo>
                  <a:cubicBezTo>
                    <a:pt x="986" y="658"/>
                    <a:pt x="999" y="658"/>
                    <a:pt x="1012" y="658"/>
                  </a:cubicBezTo>
                  <a:cubicBezTo>
                    <a:pt x="1286" y="658"/>
                    <a:pt x="1565" y="563"/>
                    <a:pt x="1774" y="381"/>
                  </a:cubicBezTo>
                  <a:cubicBezTo>
                    <a:pt x="1936" y="219"/>
                    <a:pt x="1792" y="1"/>
                    <a:pt x="1621" y="1"/>
                  </a:cubicBezTo>
                  <a:cubicBezTo>
                    <a:pt x="1570" y="1"/>
                    <a:pt x="1517" y="20"/>
                    <a:pt x="1469" y="66"/>
                  </a:cubicBezTo>
                  <a:cubicBezTo>
                    <a:pt x="1317" y="171"/>
                    <a:pt x="1142" y="223"/>
                    <a:pt x="968" y="223"/>
                  </a:cubicBezTo>
                  <a:cubicBezTo>
                    <a:pt x="794" y="223"/>
                    <a:pt x="620" y="171"/>
                    <a:pt x="467" y="66"/>
                  </a:cubicBezTo>
                  <a:cubicBezTo>
                    <a:pt x="419" y="20"/>
                    <a:pt x="366" y="1"/>
                    <a:pt x="31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8" name="Google Shape;4838;p45"/>
            <p:cNvSpPr/>
            <p:nvPr/>
          </p:nvSpPr>
          <p:spPr>
            <a:xfrm>
              <a:off x="5510716" y="4371251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0"/>
                  </a:moveTo>
                  <a:cubicBezTo>
                    <a:pt x="0" y="0"/>
                    <a:pt x="0" y="429"/>
                    <a:pt x="287" y="429"/>
                  </a:cubicBezTo>
                  <a:lnTo>
                    <a:pt x="725" y="429"/>
                  </a:lnTo>
                  <a:cubicBezTo>
                    <a:pt x="1012" y="429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9" name="Google Shape;4839;p45"/>
            <p:cNvSpPr/>
            <p:nvPr/>
          </p:nvSpPr>
          <p:spPr>
            <a:xfrm>
              <a:off x="5403803" y="4359756"/>
              <a:ext cx="23017" cy="30244"/>
            </a:xfrm>
            <a:custGeom>
              <a:avLst/>
              <a:gdLst/>
              <a:ahLst/>
              <a:cxnLst/>
              <a:rect l="l" t="t" r="r" b="b"/>
              <a:pathLst>
                <a:path w="879" h="1155" extrusionOk="0">
                  <a:moveTo>
                    <a:pt x="220" y="0"/>
                  </a:moveTo>
                  <a:cubicBezTo>
                    <a:pt x="143" y="0"/>
                    <a:pt x="77" y="0"/>
                    <a:pt x="0" y="10"/>
                  </a:cubicBezTo>
                  <a:lnTo>
                    <a:pt x="0" y="1155"/>
                  </a:lnTo>
                  <a:lnTo>
                    <a:pt x="468" y="1116"/>
                  </a:lnTo>
                  <a:cubicBezTo>
                    <a:pt x="697" y="1097"/>
                    <a:pt x="878" y="916"/>
                    <a:pt x="878" y="687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0" name="Google Shape;4840;p45"/>
            <p:cNvSpPr/>
            <p:nvPr/>
          </p:nvSpPr>
          <p:spPr>
            <a:xfrm>
              <a:off x="5552429" y="4359756"/>
              <a:ext cx="23017" cy="30244"/>
            </a:xfrm>
            <a:custGeom>
              <a:avLst/>
              <a:gdLst/>
              <a:ahLst/>
              <a:cxnLst/>
              <a:rect l="l" t="t" r="r" b="b"/>
              <a:pathLst>
                <a:path w="879" h="1155" extrusionOk="0">
                  <a:moveTo>
                    <a:pt x="1" y="0"/>
                  </a:moveTo>
                  <a:lnTo>
                    <a:pt x="1" y="687"/>
                  </a:lnTo>
                  <a:cubicBezTo>
                    <a:pt x="1" y="916"/>
                    <a:pt x="182" y="1107"/>
                    <a:pt x="411" y="1116"/>
                  </a:cubicBezTo>
                  <a:lnTo>
                    <a:pt x="878" y="1155"/>
                  </a:lnTo>
                  <a:lnTo>
                    <a:pt x="878" y="10"/>
                  </a:lnTo>
                  <a:cubicBezTo>
                    <a:pt x="802" y="0"/>
                    <a:pt x="735" y="0"/>
                    <a:pt x="65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1" name="Google Shape;4841;p45"/>
          <p:cNvGrpSpPr/>
          <p:nvPr/>
        </p:nvGrpSpPr>
        <p:grpSpPr>
          <a:xfrm>
            <a:off x="10531003" y="3028132"/>
            <a:ext cx="393842" cy="508858"/>
            <a:chOff x="7606826" y="2419290"/>
            <a:chExt cx="274550" cy="354729"/>
          </a:xfrm>
        </p:grpSpPr>
        <p:sp>
          <p:nvSpPr>
            <p:cNvPr id="4842" name="Google Shape;4842;p45"/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3" name="Google Shape;4843;p45"/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4" name="Google Shape;4844;p45"/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5" name="Google Shape;4845;p45"/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6" name="Google Shape;4846;p45"/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7" name="Google Shape;4847;p45"/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8" name="Google Shape;4848;p45"/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9" name="Google Shape;4849;p45"/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0" name="Google Shape;4850;p45"/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1" name="Google Shape;4851;p45"/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2" name="Google Shape;4852;p45"/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3" name="Google Shape;4853;p45"/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4" name="Google Shape;4854;p45"/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5" name="Google Shape;4855;p45"/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6" name="Google Shape;4856;p45"/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7" name="Google Shape;4857;p45"/>
          <p:cNvGrpSpPr/>
          <p:nvPr/>
        </p:nvGrpSpPr>
        <p:grpSpPr>
          <a:xfrm>
            <a:off x="9884553" y="3028132"/>
            <a:ext cx="393842" cy="508858"/>
            <a:chOff x="7156182" y="2419290"/>
            <a:chExt cx="274550" cy="354728"/>
          </a:xfrm>
        </p:grpSpPr>
        <p:sp>
          <p:nvSpPr>
            <p:cNvPr id="4858" name="Google Shape;4858;p45"/>
            <p:cNvSpPr/>
            <p:nvPr/>
          </p:nvSpPr>
          <p:spPr>
            <a:xfrm>
              <a:off x="7156182" y="2602402"/>
              <a:ext cx="274550" cy="171616"/>
            </a:xfrm>
            <a:custGeom>
              <a:avLst/>
              <a:gdLst/>
              <a:ahLst/>
              <a:cxnLst/>
              <a:rect l="l" t="t" r="r" b="b"/>
              <a:pathLst>
                <a:path w="10485" h="6554" extrusionOk="0">
                  <a:moveTo>
                    <a:pt x="3711" y="0"/>
                  </a:moveTo>
                  <a:lnTo>
                    <a:pt x="3711" y="1250"/>
                  </a:lnTo>
                  <a:cubicBezTo>
                    <a:pt x="3711" y="1546"/>
                    <a:pt x="3520" y="1803"/>
                    <a:pt x="3244" y="1879"/>
                  </a:cubicBezTo>
                  <a:lnTo>
                    <a:pt x="935" y="2557"/>
                  </a:lnTo>
                  <a:cubicBezTo>
                    <a:pt x="382" y="2719"/>
                    <a:pt x="0" y="3234"/>
                    <a:pt x="0" y="3816"/>
                  </a:cubicBezTo>
                  <a:lnTo>
                    <a:pt x="0" y="5896"/>
                  </a:lnTo>
                  <a:cubicBezTo>
                    <a:pt x="0" y="6258"/>
                    <a:pt x="296" y="6554"/>
                    <a:pt x="658" y="6554"/>
                  </a:cubicBezTo>
                  <a:lnTo>
                    <a:pt x="9826" y="6554"/>
                  </a:lnTo>
                  <a:cubicBezTo>
                    <a:pt x="10189" y="6554"/>
                    <a:pt x="10484" y="6258"/>
                    <a:pt x="10484" y="5896"/>
                  </a:cubicBezTo>
                  <a:lnTo>
                    <a:pt x="10484" y="3826"/>
                  </a:lnTo>
                  <a:cubicBezTo>
                    <a:pt x="10484" y="3234"/>
                    <a:pt x="10103" y="2719"/>
                    <a:pt x="9540" y="2557"/>
                  </a:cubicBezTo>
                  <a:lnTo>
                    <a:pt x="7241" y="1879"/>
                  </a:lnTo>
                  <a:cubicBezTo>
                    <a:pt x="6955" y="1803"/>
                    <a:pt x="6764" y="1546"/>
                    <a:pt x="6764" y="125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9" name="Google Shape;4859;p45"/>
            <p:cNvSpPr/>
            <p:nvPr/>
          </p:nvSpPr>
          <p:spPr>
            <a:xfrm>
              <a:off x="7156182" y="2654353"/>
              <a:ext cx="274550" cy="119665"/>
            </a:xfrm>
            <a:custGeom>
              <a:avLst/>
              <a:gdLst/>
              <a:ahLst/>
              <a:cxnLst/>
              <a:rect l="l" t="t" r="r" b="b"/>
              <a:pathLst>
                <a:path w="10485" h="4570" extrusionOk="0">
                  <a:moveTo>
                    <a:pt x="2881" y="0"/>
                  </a:moveTo>
                  <a:lnTo>
                    <a:pt x="935" y="573"/>
                  </a:lnTo>
                  <a:cubicBezTo>
                    <a:pt x="382" y="735"/>
                    <a:pt x="0" y="1250"/>
                    <a:pt x="0" y="1832"/>
                  </a:cubicBezTo>
                  <a:lnTo>
                    <a:pt x="0" y="3912"/>
                  </a:lnTo>
                  <a:cubicBezTo>
                    <a:pt x="0" y="4274"/>
                    <a:pt x="286" y="4570"/>
                    <a:pt x="649" y="4570"/>
                  </a:cubicBezTo>
                  <a:lnTo>
                    <a:pt x="9826" y="4570"/>
                  </a:lnTo>
                  <a:cubicBezTo>
                    <a:pt x="10189" y="4570"/>
                    <a:pt x="10484" y="4274"/>
                    <a:pt x="10484" y="3912"/>
                  </a:cubicBezTo>
                  <a:lnTo>
                    <a:pt x="10484" y="1842"/>
                  </a:lnTo>
                  <a:cubicBezTo>
                    <a:pt x="10484" y="1250"/>
                    <a:pt x="10103" y="735"/>
                    <a:pt x="9540" y="573"/>
                  </a:cubicBezTo>
                  <a:lnTo>
                    <a:pt x="7594" y="0"/>
                  </a:lnTo>
                  <a:cubicBezTo>
                    <a:pt x="7374" y="1136"/>
                    <a:pt x="6392" y="1946"/>
                    <a:pt x="5238" y="1946"/>
                  </a:cubicBezTo>
                  <a:cubicBezTo>
                    <a:pt x="4093" y="1946"/>
                    <a:pt x="3101" y="1136"/>
                    <a:pt x="2881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0" name="Google Shape;4860;p45"/>
            <p:cNvSpPr/>
            <p:nvPr/>
          </p:nvSpPr>
          <p:spPr>
            <a:xfrm>
              <a:off x="7253354" y="2602402"/>
              <a:ext cx="80205" cy="28620"/>
            </a:xfrm>
            <a:custGeom>
              <a:avLst/>
              <a:gdLst/>
              <a:ahLst/>
              <a:cxnLst/>
              <a:rect l="l" t="t" r="r" b="b"/>
              <a:pathLst>
                <a:path w="306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2"/>
                    <a:pt x="1528" y="1092"/>
                  </a:cubicBezTo>
                  <a:cubicBezTo>
                    <a:pt x="2054" y="1092"/>
                    <a:pt x="2581" y="964"/>
                    <a:pt x="3062" y="70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1" name="Google Shape;4861;p45"/>
            <p:cNvSpPr/>
            <p:nvPr/>
          </p:nvSpPr>
          <p:spPr>
            <a:xfrm>
              <a:off x="7197135" y="2487974"/>
              <a:ext cx="192381" cy="131423"/>
            </a:xfrm>
            <a:custGeom>
              <a:avLst/>
              <a:gdLst/>
              <a:ahLst/>
              <a:cxnLst/>
              <a:rect l="l" t="t" r="r" b="b"/>
              <a:pathLst>
                <a:path w="7347" h="5019" extrusionOk="0">
                  <a:moveTo>
                    <a:pt x="840" y="1"/>
                  </a:moveTo>
                  <a:lnTo>
                    <a:pt x="840" y="1308"/>
                  </a:lnTo>
                  <a:lnTo>
                    <a:pt x="726" y="1308"/>
                  </a:lnTo>
                  <a:cubicBezTo>
                    <a:pt x="1" y="1308"/>
                    <a:pt x="1" y="2405"/>
                    <a:pt x="726" y="2405"/>
                  </a:cubicBezTo>
                  <a:lnTo>
                    <a:pt x="850" y="2405"/>
                  </a:lnTo>
                  <a:cubicBezTo>
                    <a:pt x="955" y="3884"/>
                    <a:pt x="2195" y="5019"/>
                    <a:pt x="3674" y="5019"/>
                  </a:cubicBezTo>
                  <a:cubicBezTo>
                    <a:pt x="5152" y="5019"/>
                    <a:pt x="6392" y="3884"/>
                    <a:pt x="6507" y="2405"/>
                  </a:cubicBezTo>
                  <a:lnTo>
                    <a:pt x="6621" y="2405"/>
                  </a:lnTo>
                  <a:cubicBezTo>
                    <a:pt x="7346" y="2405"/>
                    <a:pt x="7346" y="1308"/>
                    <a:pt x="6621" y="1308"/>
                  </a:cubicBezTo>
                  <a:lnTo>
                    <a:pt x="6516" y="1308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2" name="Google Shape;4862;p45"/>
            <p:cNvSpPr/>
            <p:nvPr/>
          </p:nvSpPr>
          <p:spPr>
            <a:xfrm>
              <a:off x="7201141" y="2499469"/>
              <a:ext cx="155408" cy="120163"/>
            </a:xfrm>
            <a:custGeom>
              <a:avLst/>
              <a:gdLst/>
              <a:ahLst/>
              <a:cxnLst/>
              <a:rect l="l" t="t" r="r" b="b"/>
              <a:pathLst>
                <a:path w="5935" h="4589" extrusionOk="0">
                  <a:moveTo>
                    <a:pt x="687" y="1"/>
                  </a:moveTo>
                  <a:lnTo>
                    <a:pt x="687" y="878"/>
                  </a:lnTo>
                  <a:lnTo>
                    <a:pt x="601" y="878"/>
                  </a:lnTo>
                  <a:cubicBezTo>
                    <a:pt x="595" y="878"/>
                    <a:pt x="589" y="878"/>
                    <a:pt x="583" y="878"/>
                  </a:cubicBezTo>
                  <a:cubicBezTo>
                    <a:pt x="304" y="878"/>
                    <a:pt x="66" y="1085"/>
                    <a:pt x="29" y="1365"/>
                  </a:cubicBezTo>
                  <a:cubicBezTo>
                    <a:pt x="0" y="1689"/>
                    <a:pt x="248" y="1966"/>
                    <a:pt x="573" y="1966"/>
                  </a:cubicBezTo>
                  <a:lnTo>
                    <a:pt x="697" y="1966"/>
                  </a:lnTo>
                  <a:cubicBezTo>
                    <a:pt x="800" y="3469"/>
                    <a:pt x="2046" y="4589"/>
                    <a:pt x="3499" y="4589"/>
                  </a:cubicBezTo>
                  <a:cubicBezTo>
                    <a:pt x="3650" y="4589"/>
                    <a:pt x="3804" y="4576"/>
                    <a:pt x="3959" y="4551"/>
                  </a:cubicBezTo>
                  <a:cubicBezTo>
                    <a:pt x="2576" y="4341"/>
                    <a:pt x="1555" y="3149"/>
                    <a:pt x="1555" y="1746"/>
                  </a:cubicBezTo>
                  <a:cubicBezTo>
                    <a:pt x="1555" y="1269"/>
                    <a:pt x="1946" y="878"/>
                    <a:pt x="2433" y="878"/>
                  </a:cubicBezTo>
                  <a:lnTo>
                    <a:pt x="5486" y="878"/>
                  </a:lnTo>
                  <a:cubicBezTo>
                    <a:pt x="5734" y="878"/>
                    <a:pt x="5934" y="678"/>
                    <a:pt x="5934" y="430"/>
                  </a:cubicBezTo>
                  <a:lnTo>
                    <a:pt x="593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3" name="Google Shape;4863;p45"/>
            <p:cNvSpPr/>
            <p:nvPr/>
          </p:nvSpPr>
          <p:spPr>
            <a:xfrm>
              <a:off x="7253354" y="2522328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6" y="1"/>
                  </a:moveTo>
                  <a:cubicBezTo>
                    <a:pt x="107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4" y="72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4" name="Google Shape;4864;p45"/>
            <p:cNvSpPr/>
            <p:nvPr/>
          </p:nvSpPr>
          <p:spPr>
            <a:xfrm>
              <a:off x="7322038" y="252232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5" name="Google Shape;4865;p45"/>
            <p:cNvSpPr/>
            <p:nvPr/>
          </p:nvSpPr>
          <p:spPr>
            <a:xfrm>
              <a:off x="7197109" y="2657574"/>
              <a:ext cx="191439" cy="81750"/>
            </a:xfrm>
            <a:custGeom>
              <a:avLst/>
              <a:gdLst/>
              <a:ahLst/>
              <a:cxnLst/>
              <a:rect l="l" t="t" r="r" b="b"/>
              <a:pathLst>
                <a:path w="7311" h="3122" extrusionOk="0">
                  <a:moveTo>
                    <a:pt x="257" y="0"/>
                  </a:moveTo>
                  <a:cubicBezTo>
                    <a:pt x="130" y="0"/>
                    <a:pt x="1" y="102"/>
                    <a:pt x="40" y="268"/>
                  </a:cubicBezTo>
                  <a:cubicBezTo>
                    <a:pt x="59" y="335"/>
                    <a:pt x="78" y="402"/>
                    <a:pt x="97" y="459"/>
                  </a:cubicBezTo>
                  <a:cubicBezTo>
                    <a:pt x="116" y="555"/>
                    <a:pt x="202" y="621"/>
                    <a:pt x="307" y="621"/>
                  </a:cubicBezTo>
                  <a:cubicBezTo>
                    <a:pt x="326" y="621"/>
                    <a:pt x="345" y="621"/>
                    <a:pt x="364" y="612"/>
                  </a:cubicBezTo>
                  <a:cubicBezTo>
                    <a:pt x="479" y="574"/>
                    <a:pt x="545" y="450"/>
                    <a:pt x="517" y="335"/>
                  </a:cubicBezTo>
                  <a:cubicBezTo>
                    <a:pt x="498" y="288"/>
                    <a:pt x="479" y="230"/>
                    <a:pt x="469" y="173"/>
                  </a:cubicBezTo>
                  <a:cubicBezTo>
                    <a:pt x="441" y="53"/>
                    <a:pt x="350" y="0"/>
                    <a:pt x="257" y="0"/>
                  </a:cubicBezTo>
                  <a:close/>
                  <a:moveTo>
                    <a:pt x="7052" y="3"/>
                  </a:moveTo>
                  <a:cubicBezTo>
                    <a:pt x="6962" y="3"/>
                    <a:pt x="6875" y="55"/>
                    <a:pt x="6851" y="173"/>
                  </a:cubicBezTo>
                  <a:cubicBezTo>
                    <a:pt x="6813" y="307"/>
                    <a:pt x="6775" y="440"/>
                    <a:pt x="6727" y="564"/>
                  </a:cubicBezTo>
                  <a:cubicBezTo>
                    <a:pt x="6670" y="707"/>
                    <a:pt x="6785" y="860"/>
                    <a:pt x="6937" y="860"/>
                  </a:cubicBezTo>
                  <a:cubicBezTo>
                    <a:pt x="7023" y="860"/>
                    <a:pt x="7109" y="803"/>
                    <a:pt x="7138" y="717"/>
                  </a:cubicBezTo>
                  <a:cubicBezTo>
                    <a:pt x="7195" y="574"/>
                    <a:pt x="7233" y="421"/>
                    <a:pt x="7271" y="268"/>
                  </a:cubicBezTo>
                  <a:cubicBezTo>
                    <a:pt x="7310" y="106"/>
                    <a:pt x="7179" y="3"/>
                    <a:pt x="7052" y="3"/>
                  </a:cubicBezTo>
                  <a:close/>
                  <a:moveTo>
                    <a:pt x="656" y="976"/>
                  </a:moveTo>
                  <a:cubicBezTo>
                    <a:pt x="503" y="976"/>
                    <a:pt x="354" y="1140"/>
                    <a:pt x="460" y="1318"/>
                  </a:cubicBezTo>
                  <a:cubicBezTo>
                    <a:pt x="545" y="1451"/>
                    <a:pt x="631" y="1575"/>
                    <a:pt x="727" y="1699"/>
                  </a:cubicBezTo>
                  <a:cubicBezTo>
                    <a:pt x="765" y="1747"/>
                    <a:pt x="832" y="1785"/>
                    <a:pt x="898" y="1785"/>
                  </a:cubicBezTo>
                  <a:cubicBezTo>
                    <a:pt x="1080" y="1785"/>
                    <a:pt x="1185" y="1575"/>
                    <a:pt x="1070" y="1432"/>
                  </a:cubicBezTo>
                  <a:cubicBezTo>
                    <a:pt x="984" y="1318"/>
                    <a:pt x="908" y="1203"/>
                    <a:pt x="841" y="1089"/>
                  </a:cubicBezTo>
                  <a:cubicBezTo>
                    <a:pt x="794" y="1009"/>
                    <a:pt x="725" y="976"/>
                    <a:pt x="656" y="976"/>
                  </a:cubicBezTo>
                  <a:close/>
                  <a:moveTo>
                    <a:pt x="6523" y="1184"/>
                  </a:moveTo>
                  <a:cubicBezTo>
                    <a:pt x="6458" y="1184"/>
                    <a:pt x="6393" y="1215"/>
                    <a:pt x="6346" y="1289"/>
                  </a:cubicBezTo>
                  <a:cubicBezTo>
                    <a:pt x="6269" y="1404"/>
                    <a:pt x="6184" y="1509"/>
                    <a:pt x="6098" y="1604"/>
                  </a:cubicBezTo>
                  <a:cubicBezTo>
                    <a:pt x="5964" y="1747"/>
                    <a:pt x="6069" y="1976"/>
                    <a:pt x="6260" y="1976"/>
                  </a:cubicBezTo>
                  <a:cubicBezTo>
                    <a:pt x="6317" y="1967"/>
                    <a:pt x="6374" y="1947"/>
                    <a:pt x="6422" y="1900"/>
                  </a:cubicBezTo>
                  <a:cubicBezTo>
                    <a:pt x="6517" y="1785"/>
                    <a:pt x="6622" y="1661"/>
                    <a:pt x="6708" y="1537"/>
                  </a:cubicBezTo>
                  <a:cubicBezTo>
                    <a:pt x="6837" y="1368"/>
                    <a:pt x="6682" y="1184"/>
                    <a:pt x="6523" y="1184"/>
                  </a:cubicBezTo>
                  <a:close/>
                  <a:moveTo>
                    <a:pt x="1519" y="1958"/>
                  </a:moveTo>
                  <a:cubicBezTo>
                    <a:pt x="1336" y="1958"/>
                    <a:pt x="1190" y="2209"/>
                    <a:pt x="1375" y="2348"/>
                  </a:cubicBezTo>
                  <a:cubicBezTo>
                    <a:pt x="1499" y="2444"/>
                    <a:pt x="1633" y="2529"/>
                    <a:pt x="1767" y="2615"/>
                  </a:cubicBezTo>
                  <a:cubicBezTo>
                    <a:pt x="1795" y="2634"/>
                    <a:pt x="1833" y="2644"/>
                    <a:pt x="1871" y="2644"/>
                  </a:cubicBezTo>
                  <a:cubicBezTo>
                    <a:pt x="2100" y="2644"/>
                    <a:pt x="2177" y="2348"/>
                    <a:pt x="1986" y="2243"/>
                  </a:cubicBezTo>
                  <a:cubicBezTo>
                    <a:pt x="1871" y="2167"/>
                    <a:pt x="1757" y="2091"/>
                    <a:pt x="1652" y="2005"/>
                  </a:cubicBezTo>
                  <a:cubicBezTo>
                    <a:pt x="1608" y="1972"/>
                    <a:pt x="1563" y="1958"/>
                    <a:pt x="1519" y="1958"/>
                  </a:cubicBezTo>
                  <a:close/>
                  <a:moveTo>
                    <a:pt x="5576" y="2098"/>
                  </a:moveTo>
                  <a:cubicBezTo>
                    <a:pt x="5542" y="2098"/>
                    <a:pt x="5509" y="2110"/>
                    <a:pt x="5478" y="2138"/>
                  </a:cubicBezTo>
                  <a:cubicBezTo>
                    <a:pt x="5363" y="2215"/>
                    <a:pt x="5249" y="2291"/>
                    <a:pt x="5125" y="2348"/>
                  </a:cubicBezTo>
                  <a:cubicBezTo>
                    <a:pt x="4918" y="2452"/>
                    <a:pt x="4989" y="2759"/>
                    <a:pt x="5210" y="2759"/>
                  </a:cubicBezTo>
                  <a:cubicBezTo>
                    <a:pt x="5213" y="2759"/>
                    <a:pt x="5217" y="2759"/>
                    <a:pt x="5220" y="2758"/>
                  </a:cubicBezTo>
                  <a:cubicBezTo>
                    <a:pt x="5258" y="2758"/>
                    <a:pt x="5287" y="2758"/>
                    <a:pt x="5315" y="2739"/>
                  </a:cubicBezTo>
                  <a:cubicBezTo>
                    <a:pt x="5458" y="2673"/>
                    <a:pt x="5592" y="2587"/>
                    <a:pt x="5716" y="2501"/>
                  </a:cubicBezTo>
                  <a:cubicBezTo>
                    <a:pt x="5916" y="2413"/>
                    <a:pt x="5748" y="2098"/>
                    <a:pt x="5576" y="2098"/>
                  </a:cubicBezTo>
                  <a:close/>
                  <a:moveTo>
                    <a:pt x="2657" y="2556"/>
                  </a:moveTo>
                  <a:cubicBezTo>
                    <a:pt x="2426" y="2556"/>
                    <a:pt x="2355" y="2918"/>
                    <a:pt x="2616" y="2987"/>
                  </a:cubicBezTo>
                  <a:cubicBezTo>
                    <a:pt x="2759" y="3026"/>
                    <a:pt x="2911" y="3064"/>
                    <a:pt x="3064" y="3092"/>
                  </a:cubicBezTo>
                  <a:lnTo>
                    <a:pt x="3093" y="3092"/>
                  </a:lnTo>
                  <a:cubicBezTo>
                    <a:pt x="3369" y="3092"/>
                    <a:pt x="3398" y="2692"/>
                    <a:pt x="3131" y="2653"/>
                  </a:cubicBezTo>
                  <a:cubicBezTo>
                    <a:pt x="2997" y="2634"/>
                    <a:pt x="2864" y="2606"/>
                    <a:pt x="2730" y="2568"/>
                  </a:cubicBezTo>
                  <a:cubicBezTo>
                    <a:pt x="2704" y="2560"/>
                    <a:pt x="2680" y="2556"/>
                    <a:pt x="2657" y="2556"/>
                  </a:cubicBezTo>
                  <a:close/>
                  <a:moveTo>
                    <a:pt x="4410" y="2618"/>
                  </a:moveTo>
                  <a:cubicBezTo>
                    <a:pt x="4392" y="2618"/>
                    <a:pt x="4372" y="2620"/>
                    <a:pt x="4352" y="2625"/>
                  </a:cubicBezTo>
                  <a:cubicBezTo>
                    <a:pt x="4218" y="2653"/>
                    <a:pt x="4085" y="2673"/>
                    <a:pt x="3951" y="2682"/>
                  </a:cubicBezTo>
                  <a:cubicBezTo>
                    <a:pt x="3659" y="2692"/>
                    <a:pt x="3674" y="3121"/>
                    <a:pt x="3961" y="3121"/>
                  </a:cubicBezTo>
                  <a:cubicBezTo>
                    <a:pt x="3964" y="3121"/>
                    <a:pt x="3967" y="3121"/>
                    <a:pt x="3970" y="3121"/>
                  </a:cubicBezTo>
                  <a:lnTo>
                    <a:pt x="3989" y="3111"/>
                  </a:lnTo>
                  <a:cubicBezTo>
                    <a:pt x="4142" y="3102"/>
                    <a:pt x="4295" y="3083"/>
                    <a:pt x="4447" y="3045"/>
                  </a:cubicBezTo>
                  <a:cubicBezTo>
                    <a:pt x="4713" y="2991"/>
                    <a:pt x="4650" y="2618"/>
                    <a:pt x="4410" y="2618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6" name="Google Shape;4866;p45"/>
            <p:cNvSpPr/>
            <p:nvPr/>
          </p:nvSpPr>
          <p:spPr>
            <a:xfrm>
              <a:off x="7159926" y="2476478"/>
              <a:ext cx="64729" cy="11521"/>
            </a:xfrm>
            <a:custGeom>
              <a:avLst/>
              <a:gdLst/>
              <a:ahLst/>
              <a:cxnLst/>
              <a:rect l="l" t="t" r="r" b="b"/>
              <a:pathLst>
                <a:path w="247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2471" y="44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7" name="Google Shape;4867;p45"/>
            <p:cNvSpPr/>
            <p:nvPr/>
          </p:nvSpPr>
          <p:spPr>
            <a:xfrm>
              <a:off x="7285824" y="2562182"/>
              <a:ext cx="26499" cy="11495"/>
            </a:xfrm>
            <a:custGeom>
              <a:avLst/>
              <a:gdLst/>
              <a:ahLst/>
              <a:cxnLst/>
              <a:rect l="l" t="t" r="r" b="b"/>
              <a:pathLst>
                <a:path w="1012" h="439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9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8" name="Google Shape;4868;p45"/>
            <p:cNvSpPr/>
            <p:nvPr/>
          </p:nvSpPr>
          <p:spPr>
            <a:xfrm>
              <a:off x="7220623" y="2654589"/>
              <a:ext cx="145405" cy="62242"/>
            </a:xfrm>
            <a:custGeom>
              <a:avLst/>
              <a:gdLst/>
              <a:ahLst/>
              <a:cxnLst/>
              <a:rect l="l" t="t" r="r" b="b"/>
              <a:pathLst>
                <a:path w="5553" h="2377" extrusionOk="0">
                  <a:moveTo>
                    <a:pt x="420" y="1"/>
                  </a:moveTo>
                  <a:lnTo>
                    <a:pt x="0" y="115"/>
                  </a:lnTo>
                  <a:cubicBezTo>
                    <a:pt x="277" y="1432"/>
                    <a:pt x="1431" y="2376"/>
                    <a:pt x="2777" y="2376"/>
                  </a:cubicBezTo>
                  <a:cubicBezTo>
                    <a:pt x="4122" y="2376"/>
                    <a:pt x="5276" y="1432"/>
                    <a:pt x="5553" y="115"/>
                  </a:cubicBezTo>
                  <a:lnTo>
                    <a:pt x="5133" y="1"/>
                  </a:lnTo>
                  <a:cubicBezTo>
                    <a:pt x="4913" y="1127"/>
                    <a:pt x="3931" y="1947"/>
                    <a:pt x="2777" y="1947"/>
                  </a:cubicBezTo>
                  <a:cubicBezTo>
                    <a:pt x="1632" y="1947"/>
                    <a:pt x="640" y="1127"/>
                    <a:pt x="42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9" name="Google Shape;4869;p45"/>
            <p:cNvSpPr/>
            <p:nvPr/>
          </p:nvSpPr>
          <p:spPr>
            <a:xfrm>
              <a:off x="7218869" y="2487974"/>
              <a:ext cx="148914" cy="22755"/>
            </a:xfrm>
            <a:custGeom>
              <a:avLst/>
              <a:gdLst/>
              <a:ahLst/>
              <a:cxnLst/>
              <a:rect l="l" t="t" r="r" b="b"/>
              <a:pathLst>
                <a:path w="5687" h="869" extrusionOk="0">
                  <a:moveTo>
                    <a:pt x="1" y="1"/>
                  </a:moveTo>
                  <a:lnTo>
                    <a:pt x="1" y="869"/>
                  </a:lnTo>
                  <a:lnTo>
                    <a:pt x="5686" y="869"/>
                  </a:lnTo>
                  <a:lnTo>
                    <a:pt x="5686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0" name="Google Shape;4870;p45"/>
            <p:cNvSpPr/>
            <p:nvPr/>
          </p:nvSpPr>
          <p:spPr>
            <a:xfrm>
              <a:off x="7213370" y="2419290"/>
              <a:ext cx="159912" cy="68709"/>
            </a:xfrm>
            <a:custGeom>
              <a:avLst/>
              <a:gdLst/>
              <a:ahLst/>
              <a:cxnLst/>
              <a:rect l="l" t="t" r="r" b="b"/>
              <a:pathLst>
                <a:path w="6107" h="2624" extrusionOk="0">
                  <a:moveTo>
                    <a:pt x="2615" y="0"/>
                  </a:moveTo>
                  <a:cubicBezTo>
                    <a:pt x="1260" y="0"/>
                    <a:pt x="134" y="1031"/>
                    <a:pt x="10" y="2385"/>
                  </a:cubicBezTo>
                  <a:cubicBezTo>
                    <a:pt x="1" y="2509"/>
                    <a:pt x="96" y="2624"/>
                    <a:pt x="220" y="2624"/>
                  </a:cubicBezTo>
                  <a:lnTo>
                    <a:pt x="5877" y="2624"/>
                  </a:lnTo>
                  <a:cubicBezTo>
                    <a:pt x="6011" y="2624"/>
                    <a:pt x="6106" y="2509"/>
                    <a:pt x="6097" y="2385"/>
                  </a:cubicBezTo>
                  <a:cubicBezTo>
                    <a:pt x="6097" y="2318"/>
                    <a:pt x="6087" y="2252"/>
                    <a:pt x="6068" y="2185"/>
                  </a:cubicBezTo>
                  <a:cubicBezTo>
                    <a:pt x="6049" y="2061"/>
                    <a:pt x="5944" y="1966"/>
                    <a:pt x="5820" y="1966"/>
                  </a:cubicBezTo>
                  <a:lnTo>
                    <a:pt x="5343" y="1966"/>
                  </a:lnTo>
                  <a:cubicBezTo>
                    <a:pt x="5162" y="1966"/>
                    <a:pt x="5019" y="1822"/>
                    <a:pt x="5019" y="1641"/>
                  </a:cubicBezTo>
                  <a:cubicBezTo>
                    <a:pt x="5019" y="1460"/>
                    <a:pt x="5171" y="1307"/>
                    <a:pt x="5353" y="1307"/>
                  </a:cubicBezTo>
                  <a:lnTo>
                    <a:pt x="5553" y="1307"/>
                  </a:lnTo>
                  <a:cubicBezTo>
                    <a:pt x="5639" y="1298"/>
                    <a:pt x="5687" y="1202"/>
                    <a:pt x="5648" y="1126"/>
                  </a:cubicBezTo>
                  <a:cubicBezTo>
                    <a:pt x="5152" y="420"/>
                    <a:pt x="4351" y="0"/>
                    <a:pt x="3492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1" name="Google Shape;4871;p45"/>
            <p:cNvSpPr/>
            <p:nvPr/>
          </p:nvSpPr>
          <p:spPr>
            <a:xfrm>
              <a:off x="7213370" y="2419290"/>
              <a:ext cx="100210" cy="68709"/>
            </a:xfrm>
            <a:custGeom>
              <a:avLst/>
              <a:gdLst/>
              <a:ahLst/>
              <a:cxnLst/>
              <a:rect l="l" t="t" r="r" b="b"/>
              <a:pathLst>
                <a:path w="3827" h="2624" extrusionOk="0">
                  <a:moveTo>
                    <a:pt x="2615" y="0"/>
                  </a:moveTo>
                  <a:cubicBezTo>
                    <a:pt x="1260" y="0"/>
                    <a:pt x="134" y="1031"/>
                    <a:pt x="10" y="2385"/>
                  </a:cubicBezTo>
                  <a:cubicBezTo>
                    <a:pt x="1" y="2509"/>
                    <a:pt x="96" y="2624"/>
                    <a:pt x="220" y="2624"/>
                  </a:cubicBezTo>
                  <a:lnTo>
                    <a:pt x="1766" y="2624"/>
                  </a:lnTo>
                  <a:cubicBezTo>
                    <a:pt x="1632" y="2624"/>
                    <a:pt x="1537" y="2509"/>
                    <a:pt x="1546" y="2376"/>
                  </a:cubicBezTo>
                  <a:cubicBezTo>
                    <a:pt x="1661" y="1155"/>
                    <a:pt x="2605" y="182"/>
                    <a:pt x="3826" y="29"/>
                  </a:cubicBezTo>
                  <a:cubicBezTo>
                    <a:pt x="3712" y="10"/>
                    <a:pt x="3607" y="0"/>
                    <a:pt x="349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2" name="Google Shape;4872;p45"/>
            <p:cNvSpPr/>
            <p:nvPr/>
          </p:nvSpPr>
          <p:spPr>
            <a:xfrm>
              <a:off x="7341781" y="2453514"/>
              <a:ext cx="23514" cy="17256"/>
            </a:xfrm>
            <a:custGeom>
              <a:avLst/>
              <a:gdLst/>
              <a:ahLst/>
              <a:cxnLst/>
              <a:rect l="l" t="t" r="r" b="b"/>
              <a:pathLst>
                <a:path w="898" h="659" extrusionOk="0">
                  <a:moveTo>
                    <a:pt x="439" y="0"/>
                  </a:moveTo>
                  <a:cubicBezTo>
                    <a:pt x="0" y="0"/>
                    <a:pt x="0" y="659"/>
                    <a:pt x="439" y="659"/>
                  </a:cubicBezTo>
                  <a:lnTo>
                    <a:pt x="897" y="659"/>
                  </a:lnTo>
                  <a:cubicBezTo>
                    <a:pt x="840" y="430"/>
                    <a:pt x="754" y="210"/>
                    <a:pt x="630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3" name="Google Shape;4873;p45"/>
          <p:cNvGrpSpPr/>
          <p:nvPr/>
        </p:nvGrpSpPr>
        <p:grpSpPr>
          <a:xfrm>
            <a:off x="9237724" y="3028132"/>
            <a:ext cx="394217" cy="508859"/>
            <a:chOff x="6705276" y="2419290"/>
            <a:chExt cx="274812" cy="354729"/>
          </a:xfrm>
        </p:grpSpPr>
        <p:sp>
          <p:nvSpPr>
            <p:cNvPr id="4874" name="Google Shape;4874;p45"/>
            <p:cNvSpPr/>
            <p:nvPr/>
          </p:nvSpPr>
          <p:spPr>
            <a:xfrm>
              <a:off x="6705538" y="2608136"/>
              <a:ext cx="274550" cy="165882"/>
            </a:xfrm>
            <a:custGeom>
              <a:avLst/>
              <a:gdLst/>
              <a:ahLst/>
              <a:cxnLst/>
              <a:rect l="l" t="t" r="r" b="b"/>
              <a:pathLst>
                <a:path w="10485" h="6335" extrusionOk="0">
                  <a:moveTo>
                    <a:pt x="3711" y="0"/>
                  </a:moveTo>
                  <a:lnTo>
                    <a:pt x="3711" y="1031"/>
                  </a:lnTo>
                  <a:cubicBezTo>
                    <a:pt x="3711" y="1327"/>
                    <a:pt x="3520" y="1584"/>
                    <a:pt x="3244" y="1660"/>
                  </a:cubicBezTo>
                  <a:lnTo>
                    <a:pt x="935" y="2338"/>
                  </a:lnTo>
                  <a:cubicBezTo>
                    <a:pt x="382" y="2500"/>
                    <a:pt x="0" y="3015"/>
                    <a:pt x="0" y="3597"/>
                  </a:cubicBezTo>
                  <a:lnTo>
                    <a:pt x="0" y="5238"/>
                  </a:lnTo>
                  <a:cubicBezTo>
                    <a:pt x="0" y="5600"/>
                    <a:pt x="286" y="6335"/>
                    <a:pt x="649" y="6335"/>
                  </a:cubicBezTo>
                  <a:lnTo>
                    <a:pt x="9836" y="6335"/>
                  </a:lnTo>
                  <a:cubicBezTo>
                    <a:pt x="10189" y="6335"/>
                    <a:pt x="10484" y="5600"/>
                    <a:pt x="10484" y="5238"/>
                  </a:cubicBezTo>
                  <a:lnTo>
                    <a:pt x="10484" y="3607"/>
                  </a:lnTo>
                  <a:cubicBezTo>
                    <a:pt x="10484" y="3015"/>
                    <a:pt x="10103" y="2500"/>
                    <a:pt x="9540" y="2338"/>
                  </a:cubicBezTo>
                  <a:lnTo>
                    <a:pt x="7241" y="1660"/>
                  </a:lnTo>
                  <a:cubicBezTo>
                    <a:pt x="6955" y="1584"/>
                    <a:pt x="6764" y="1327"/>
                    <a:pt x="6764" y="1031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5" name="Google Shape;4875;p45"/>
            <p:cNvSpPr/>
            <p:nvPr/>
          </p:nvSpPr>
          <p:spPr>
            <a:xfrm>
              <a:off x="6705276" y="2651604"/>
              <a:ext cx="274812" cy="122415"/>
            </a:xfrm>
            <a:custGeom>
              <a:avLst/>
              <a:gdLst/>
              <a:ahLst/>
              <a:cxnLst/>
              <a:rect l="l" t="t" r="r" b="b"/>
              <a:pathLst>
                <a:path w="10495" h="4675" extrusionOk="0">
                  <a:moveTo>
                    <a:pt x="3244" y="0"/>
                  </a:moveTo>
                  <a:lnTo>
                    <a:pt x="945" y="678"/>
                  </a:lnTo>
                  <a:cubicBezTo>
                    <a:pt x="392" y="840"/>
                    <a:pt x="0" y="1355"/>
                    <a:pt x="0" y="1937"/>
                  </a:cubicBezTo>
                  <a:lnTo>
                    <a:pt x="0" y="4017"/>
                  </a:lnTo>
                  <a:cubicBezTo>
                    <a:pt x="0" y="4379"/>
                    <a:pt x="296" y="4675"/>
                    <a:pt x="659" y="4675"/>
                  </a:cubicBezTo>
                  <a:lnTo>
                    <a:pt x="9846" y="4675"/>
                  </a:lnTo>
                  <a:cubicBezTo>
                    <a:pt x="10199" y="4675"/>
                    <a:pt x="10494" y="4379"/>
                    <a:pt x="10494" y="4017"/>
                  </a:cubicBezTo>
                  <a:lnTo>
                    <a:pt x="10494" y="1947"/>
                  </a:lnTo>
                  <a:cubicBezTo>
                    <a:pt x="10494" y="1355"/>
                    <a:pt x="10113" y="840"/>
                    <a:pt x="9550" y="678"/>
                  </a:cubicBezTo>
                  <a:lnTo>
                    <a:pt x="7251" y="0"/>
                  </a:lnTo>
                  <a:lnTo>
                    <a:pt x="7251" y="0"/>
                  </a:lnTo>
                  <a:cubicBezTo>
                    <a:pt x="7308" y="29"/>
                    <a:pt x="7365" y="58"/>
                    <a:pt x="7432" y="86"/>
                  </a:cubicBezTo>
                  <a:lnTo>
                    <a:pt x="5247" y="735"/>
                  </a:lnTo>
                  <a:lnTo>
                    <a:pt x="3063" y="86"/>
                  </a:lnTo>
                  <a:cubicBezTo>
                    <a:pt x="3130" y="58"/>
                    <a:pt x="3187" y="29"/>
                    <a:pt x="3244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6" name="Google Shape;4876;p45"/>
            <p:cNvSpPr/>
            <p:nvPr/>
          </p:nvSpPr>
          <p:spPr>
            <a:xfrm>
              <a:off x="6773959" y="2656343"/>
              <a:ext cx="137681" cy="117675"/>
            </a:xfrm>
            <a:custGeom>
              <a:avLst/>
              <a:gdLst/>
              <a:ahLst/>
              <a:cxnLst/>
              <a:rect l="l" t="t" r="r" b="b"/>
              <a:pathLst>
                <a:path w="5258" h="4494" extrusionOk="0">
                  <a:moveTo>
                    <a:pt x="774" y="1"/>
                  </a:moveTo>
                  <a:lnTo>
                    <a:pt x="516" y="268"/>
                  </a:lnTo>
                  <a:cubicBezTo>
                    <a:pt x="192" y="592"/>
                    <a:pt x="1" y="1041"/>
                    <a:pt x="11" y="1498"/>
                  </a:cubicBezTo>
                  <a:lnTo>
                    <a:pt x="11" y="4494"/>
                  </a:lnTo>
                  <a:lnTo>
                    <a:pt x="5257" y="4494"/>
                  </a:lnTo>
                  <a:lnTo>
                    <a:pt x="5257" y="1498"/>
                  </a:lnTo>
                  <a:cubicBezTo>
                    <a:pt x="5248" y="1031"/>
                    <a:pt x="5067" y="592"/>
                    <a:pt x="4733" y="268"/>
                  </a:cubicBezTo>
                  <a:lnTo>
                    <a:pt x="4475" y="1"/>
                  </a:lnTo>
                  <a:lnTo>
                    <a:pt x="2624" y="34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7" name="Google Shape;4877;p45"/>
            <p:cNvSpPr/>
            <p:nvPr/>
          </p:nvSpPr>
          <p:spPr>
            <a:xfrm>
              <a:off x="6780479" y="2656343"/>
              <a:ext cx="124405" cy="46321"/>
            </a:xfrm>
            <a:custGeom>
              <a:avLst/>
              <a:gdLst/>
              <a:ahLst/>
              <a:cxnLst/>
              <a:rect l="l" t="t" r="r" b="b"/>
              <a:pathLst>
                <a:path w="4751" h="1769" extrusionOk="0">
                  <a:moveTo>
                    <a:pt x="525" y="1"/>
                  </a:moveTo>
                  <a:lnTo>
                    <a:pt x="267" y="268"/>
                  </a:lnTo>
                  <a:cubicBezTo>
                    <a:pt x="162" y="373"/>
                    <a:pt x="67" y="487"/>
                    <a:pt x="0" y="621"/>
                  </a:cubicBezTo>
                  <a:lnTo>
                    <a:pt x="801" y="1546"/>
                  </a:lnTo>
                  <a:cubicBezTo>
                    <a:pt x="930" y="1694"/>
                    <a:pt x="1109" y="1768"/>
                    <a:pt x="1289" y="1768"/>
                  </a:cubicBezTo>
                  <a:cubicBezTo>
                    <a:pt x="1457" y="1768"/>
                    <a:pt x="1626" y="1704"/>
                    <a:pt x="1755" y="1575"/>
                  </a:cubicBezTo>
                  <a:lnTo>
                    <a:pt x="2375" y="964"/>
                  </a:lnTo>
                  <a:lnTo>
                    <a:pt x="2996" y="1575"/>
                  </a:lnTo>
                  <a:cubicBezTo>
                    <a:pt x="3125" y="1704"/>
                    <a:pt x="3293" y="1768"/>
                    <a:pt x="3462" y="1768"/>
                  </a:cubicBezTo>
                  <a:cubicBezTo>
                    <a:pt x="3642" y="1768"/>
                    <a:pt x="3821" y="1694"/>
                    <a:pt x="3950" y="1546"/>
                  </a:cubicBezTo>
                  <a:lnTo>
                    <a:pt x="4751" y="621"/>
                  </a:lnTo>
                  <a:cubicBezTo>
                    <a:pt x="4684" y="497"/>
                    <a:pt x="4589" y="373"/>
                    <a:pt x="4484" y="268"/>
                  </a:cubicBezTo>
                  <a:lnTo>
                    <a:pt x="4226" y="1"/>
                  </a:lnTo>
                  <a:lnTo>
                    <a:pt x="2375" y="344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8" name="Google Shape;4878;p45"/>
            <p:cNvSpPr/>
            <p:nvPr/>
          </p:nvSpPr>
          <p:spPr>
            <a:xfrm>
              <a:off x="6825439" y="2693814"/>
              <a:ext cx="34486" cy="80205"/>
            </a:xfrm>
            <a:custGeom>
              <a:avLst/>
              <a:gdLst/>
              <a:ahLst/>
              <a:cxnLst/>
              <a:rect l="l" t="t" r="r" b="b"/>
              <a:pathLst>
                <a:path w="1317" h="3063" extrusionOk="0">
                  <a:moveTo>
                    <a:pt x="344" y="1"/>
                  </a:moveTo>
                  <a:lnTo>
                    <a:pt x="0" y="3063"/>
                  </a:lnTo>
                  <a:lnTo>
                    <a:pt x="1317" y="3063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9" name="Google Shape;4879;p45"/>
            <p:cNvSpPr/>
            <p:nvPr/>
          </p:nvSpPr>
          <p:spPr>
            <a:xfrm>
              <a:off x="6819678" y="2665351"/>
              <a:ext cx="46007" cy="34250"/>
            </a:xfrm>
            <a:custGeom>
              <a:avLst/>
              <a:gdLst/>
              <a:ahLst/>
              <a:cxnLst/>
              <a:rect l="l" t="t" r="r" b="b"/>
              <a:pathLst>
                <a:path w="1757" h="1308" extrusionOk="0">
                  <a:moveTo>
                    <a:pt x="1" y="0"/>
                  </a:moveTo>
                  <a:lnTo>
                    <a:pt x="392" y="1154"/>
                  </a:lnTo>
                  <a:cubicBezTo>
                    <a:pt x="421" y="1250"/>
                    <a:pt x="506" y="1307"/>
                    <a:pt x="602" y="1307"/>
                  </a:cubicBezTo>
                  <a:lnTo>
                    <a:pt x="1155" y="1307"/>
                  </a:lnTo>
                  <a:cubicBezTo>
                    <a:pt x="1251" y="1307"/>
                    <a:pt x="1336" y="1250"/>
                    <a:pt x="1365" y="1154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0" name="Google Shape;4880;p45"/>
            <p:cNvSpPr/>
            <p:nvPr/>
          </p:nvSpPr>
          <p:spPr>
            <a:xfrm>
              <a:off x="6802710" y="2608136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5"/>
                    <a:pt x="1002" y="873"/>
                    <a:pt x="1526" y="873"/>
                  </a:cubicBezTo>
                  <a:cubicBezTo>
                    <a:pt x="2051" y="873"/>
                    <a:pt x="2576" y="745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1" name="Google Shape;4881;p45"/>
            <p:cNvSpPr/>
            <p:nvPr/>
          </p:nvSpPr>
          <p:spPr>
            <a:xfrm>
              <a:off x="6722768" y="2447753"/>
              <a:ext cx="62713" cy="143180"/>
            </a:xfrm>
            <a:custGeom>
              <a:avLst/>
              <a:gdLst/>
              <a:ahLst/>
              <a:cxnLst/>
              <a:rect l="l" t="t" r="r" b="b"/>
              <a:pathLst>
                <a:path w="2395" h="5468" extrusionOk="0">
                  <a:moveTo>
                    <a:pt x="2395" y="1"/>
                  </a:moveTo>
                  <a:cubicBezTo>
                    <a:pt x="763" y="545"/>
                    <a:pt x="182" y="2453"/>
                    <a:pt x="38" y="3082"/>
                  </a:cubicBezTo>
                  <a:cubicBezTo>
                    <a:pt x="0" y="3206"/>
                    <a:pt x="29" y="3340"/>
                    <a:pt x="115" y="3445"/>
                  </a:cubicBezTo>
                  <a:lnTo>
                    <a:pt x="592" y="4084"/>
                  </a:lnTo>
                  <a:cubicBezTo>
                    <a:pt x="630" y="4132"/>
                    <a:pt x="649" y="4198"/>
                    <a:pt x="639" y="4256"/>
                  </a:cubicBezTo>
                  <a:cubicBezTo>
                    <a:pt x="620" y="4332"/>
                    <a:pt x="601" y="4408"/>
                    <a:pt x="573" y="4475"/>
                  </a:cubicBezTo>
                  <a:cubicBezTo>
                    <a:pt x="496" y="4685"/>
                    <a:pt x="592" y="4923"/>
                    <a:pt x="792" y="5019"/>
                  </a:cubicBezTo>
                  <a:cubicBezTo>
                    <a:pt x="1298" y="5267"/>
                    <a:pt x="1832" y="5410"/>
                    <a:pt x="2395" y="5467"/>
                  </a:cubicBezTo>
                  <a:lnTo>
                    <a:pt x="2395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2" name="Google Shape;4882;p45"/>
            <p:cNvSpPr/>
            <p:nvPr/>
          </p:nvSpPr>
          <p:spPr>
            <a:xfrm>
              <a:off x="6900119" y="2447753"/>
              <a:ext cx="62477" cy="143180"/>
            </a:xfrm>
            <a:custGeom>
              <a:avLst/>
              <a:gdLst/>
              <a:ahLst/>
              <a:cxnLst/>
              <a:rect l="l" t="t" r="r" b="b"/>
              <a:pathLst>
                <a:path w="2386" h="5468" extrusionOk="0">
                  <a:moveTo>
                    <a:pt x="1" y="1"/>
                  </a:moveTo>
                  <a:lnTo>
                    <a:pt x="1" y="5467"/>
                  </a:lnTo>
                  <a:cubicBezTo>
                    <a:pt x="554" y="5410"/>
                    <a:pt x="1098" y="5267"/>
                    <a:pt x="1603" y="5019"/>
                  </a:cubicBezTo>
                  <a:cubicBezTo>
                    <a:pt x="1804" y="4923"/>
                    <a:pt x="1899" y="4685"/>
                    <a:pt x="1823" y="4475"/>
                  </a:cubicBezTo>
                  <a:cubicBezTo>
                    <a:pt x="1794" y="4408"/>
                    <a:pt x="1775" y="4332"/>
                    <a:pt x="1756" y="4256"/>
                  </a:cubicBezTo>
                  <a:cubicBezTo>
                    <a:pt x="1746" y="4198"/>
                    <a:pt x="1756" y="4132"/>
                    <a:pt x="1794" y="4084"/>
                  </a:cubicBezTo>
                  <a:lnTo>
                    <a:pt x="2281" y="3445"/>
                  </a:lnTo>
                  <a:cubicBezTo>
                    <a:pt x="2357" y="3340"/>
                    <a:pt x="2386" y="3206"/>
                    <a:pt x="2357" y="3082"/>
                  </a:cubicBezTo>
                  <a:cubicBezTo>
                    <a:pt x="2204" y="2453"/>
                    <a:pt x="1632" y="545"/>
                    <a:pt x="1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3" name="Google Shape;4883;p45"/>
            <p:cNvSpPr/>
            <p:nvPr/>
          </p:nvSpPr>
          <p:spPr>
            <a:xfrm>
              <a:off x="6745732" y="2419290"/>
              <a:ext cx="193874" cy="200368"/>
            </a:xfrm>
            <a:custGeom>
              <a:avLst/>
              <a:gdLst/>
              <a:ahLst/>
              <a:cxnLst/>
              <a:rect l="l" t="t" r="r" b="b"/>
              <a:pathLst>
                <a:path w="7404" h="7652" extrusionOk="0">
                  <a:moveTo>
                    <a:pt x="3702" y="0"/>
                  </a:moveTo>
                  <a:cubicBezTo>
                    <a:pt x="2014" y="0"/>
                    <a:pt x="650" y="1374"/>
                    <a:pt x="650" y="3063"/>
                  </a:cubicBezTo>
                  <a:lnTo>
                    <a:pt x="650" y="3950"/>
                  </a:lnTo>
                  <a:cubicBezTo>
                    <a:pt x="1" y="4074"/>
                    <a:pt x="96" y="5028"/>
                    <a:pt x="755" y="5028"/>
                  </a:cubicBezTo>
                  <a:lnTo>
                    <a:pt x="879" y="5028"/>
                  </a:lnTo>
                  <a:cubicBezTo>
                    <a:pt x="984" y="6507"/>
                    <a:pt x="2224" y="7651"/>
                    <a:pt x="3702" y="7651"/>
                  </a:cubicBezTo>
                  <a:cubicBezTo>
                    <a:pt x="5181" y="7651"/>
                    <a:pt x="6421" y="6507"/>
                    <a:pt x="6536" y="5028"/>
                  </a:cubicBezTo>
                  <a:lnTo>
                    <a:pt x="6650" y="5028"/>
                  </a:lnTo>
                  <a:cubicBezTo>
                    <a:pt x="7309" y="5028"/>
                    <a:pt x="7404" y="4074"/>
                    <a:pt x="6765" y="3950"/>
                  </a:cubicBezTo>
                  <a:lnTo>
                    <a:pt x="6765" y="3940"/>
                  </a:lnTo>
                  <a:lnTo>
                    <a:pt x="6765" y="3063"/>
                  </a:lnTo>
                  <a:cubicBezTo>
                    <a:pt x="6765" y="1374"/>
                    <a:pt x="5391" y="0"/>
                    <a:pt x="370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4" name="Google Shape;4884;p45"/>
            <p:cNvSpPr/>
            <p:nvPr/>
          </p:nvSpPr>
          <p:spPr>
            <a:xfrm>
              <a:off x="6796950" y="2516463"/>
              <a:ext cx="28515" cy="14271"/>
            </a:xfrm>
            <a:custGeom>
              <a:avLst/>
              <a:gdLst/>
              <a:ahLst/>
              <a:cxnLst/>
              <a:rect l="l" t="t" r="r" b="b"/>
              <a:pathLst>
                <a:path w="1089" h="545" extrusionOk="0">
                  <a:moveTo>
                    <a:pt x="1" y="0"/>
                  </a:moveTo>
                  <a:lnTo>
                    <a:pt x="1" y="544"/>
                  </a:lnTo>
                  <a:lnTo>
                    <a:pt x="1088" y="544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5" name="Google Shape;4885;p45"/>
            <p:cNvSpPr/>
            <p:nvPr/>
          </p:nvSpPr>
          <p:spPr>
            <a:xfrm>
              <a:off x="6859898" y="2516463"/>
              <a:ext cx="28515" cy="14271"/>
            </a:xfrm>
            <a:custGeom>
              <a:avLst/>
              <a:gdLst/>
              <a:ahLst/>
              <a:cxnLst/>
              <a:rect l="l" t="t" r="r" b="b"/>
              <a:pathLst>
                <a:path w="1089" h="545" extrusionOk="0">
                  <a:moveTo>
                    <a:pt x="1" y="0"/>
                  </a:moveTo>
                  <a:lnTo>
                    <a:pt x="1" y="544"/>
                  </a:lnTo>
                  <a:lnTo>
                    <a:pt x="1088" y="544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6" name="Google Shape;4886;p45"/>
            <p:cNvSpPr/>
            <p:nvPr/>
          </p:nvSpPr>
          <p:spPr>
            <a:xfrm>
              <a:off x="6745732" y="2419316"/>
              <a:ext cx="111443" cy="200237"/>
            </a:xfrm>
            <a:custGeom>
              <a:avLst/>
              <a:gdLst/>
              <a:ahLst/>
              <a:cxnLst/>
              <a:rect l="l" t="t" r="r" b="b"/>
              <a:pathLst>
                <a:path w="4256" h="7647" extrusionOk="0">
                  <a:moveTo>
                    <a:pt x="3676" y="1"/>
                  </a:moveTo>
                  <a:cubicBezTo>
                    <a:pt x="2034" y="1"/>
                    <a:pt x="641" y="1343"/>
                    <a:pt x="650" y="3052"/>
                  </a:cubicBezTo>
                  <a:lnTo>
                    <a:pt x="650" y="3939"/>
                  </a:lnTo>
                  <a:cubicBezTo>
                    <a:pt x="1" y="4073"/>
                    <a:pt x="96" y="5027"/>
                    <a:pt x="755" y="5027"/>
                  </a:cubicBezTo>
                  <a:lnTo>
                    <a:pt x="879" y="5027"/>
                  </a:lnTo>
                  <a:cubicBezTo>
                    <a:pt x="989" y="6529"/>
                    <a:pt x="2254" y="7646"/>
                    <a:pt x="3708" y="7646"/>
                  </a:cubicBezTo>
                  <a:cubicBezTo>
                    <a:pt x="3888" y="7646"/>
                    <a:pt x="4071" y="7629"/>
                    <a:pt x="4256" y="7593"/>
                  </a:cubicBezTo>
                  <a:cubicBezTo>
                    <a:pt x="2920" y="7335"/>
                    <a:pt x="1957" y="6162"/>
                    <a:pt x="1957" y="4807"/>
                  </a:cubicBezTo>
                  <a:lnTo>
                    <a:pt x="1957" y="2842"/>
                  </a:lnTo>
                  <a:cubicBezTo>
                    <a:pt x="1957" y="1478"/>
                    <a:pt x="2920" y="314"/>
                    <a:pt x="4256" y="57"/>
                  </a:cubicBezTo>
                  <a:cubicBezTo>
                    <a:pt x="4060" y="19"/>
                    <a:pt x="3866" y="1"/>
                    <a:pt x="3676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7" name="Google Shape;4887;p45"/>
            <p:cNvSpPr/>
            <p:nvPr/>
          </p:nvSpPr>
          <p:spPr>
            <a:xfrm>
              <a:off x="6805434" y="2516594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8" name="Google Shape;4888;p45"/>
            <p:cNvSpPr/>
            <p:nvPr/>
          </p:nvSpPr>
          <p:spPr>
            <a:xfrm>
              <a:off x="6817400" y="2562103"/>
              <a:ext cx="50563" cy="17361"/>
            </a:xfrm>
            <a:custGeom>
              <a:avLst/>
              <a:gdLst/>
              <a:ahLst/>
              <a:cxnLst/>
              <a:rect l="l" t="t" r="r" b="b"/>
              <a:pathLst>
                <a:path w="1931" h="663" extrusionOk="0">
                  <a:moveTo>
                    <a:pt x="311" y="1"/>
                  </a:moveTo>
                  <a:cubicBezTo>
                    <a:pt x="145" y="1"/>
                    <a:pt x="1" y="224"/>
                    <a:pt x="155" y="385"/>
                  </a:cubicBezTo>
                  <a:cubicBezTo>
                    <a:pt x="373" y="567"/>
                    <a:pt x="644" y="662"/>
                    <a:pt x="925" y="662"/>
                  </a:cubicBezTo>
                  <a:cubicBezTo>
                    <a:pt x="939" y="662"/>
                    <a:pt x="952" y="662"/>
                    <a:pt x="965" y="661"/>
                  </a:cubicBezTo>
                  <a:cubicBezTo>
                    <a:pt x="979" y="662"/>
                    <a:pt x="992" y="662"/>
                    <a:pt x="1006" y="662"/>
                  </a:cubicBezTo>
                  <a:cubicBezTo>
                    <a:pt x="1287" y="662"/>
                    <a:pt x="1558" y="567"/>
                    <a:pt x="1776" y="385"/>
                  </a:cubicBezTo>
                  <a:cubicBezTo>
                    <a:pt x="1930" y="224"/>
                    <a:pt x="1786" y="1"/>
                    <a:pt x="1620" y="1"/>
                  </a:cubicBezTo>
                  <a:cubicBezTo>
                    <a:pt x="1570" y="1"/>
                    <a:pt x="1518" y="21"/>
                    <a:pt x="1471" y="70"/>
                  </a:cubicBezTo>
                  <a:cubicBezTo>
                    <a:pt x="1318" y="175"/>
                    <a:pt x="1142" y="227"/>
                    <a:pt x="965" y="227"/>
                  </a:cubicBezTo>
                  <a:cubicBezTo>
                    <a:pt x="789" y="227"/>
                    <a:pt x="612" y="175"/>
                    <a:pt x="460" y="70"/>
                  </a:cubicBezTo>
                  <a:cubicBezTo>
                    <a:pt x="413" y="21"/>
                    <a:pt x="361" y="1"/>
                    <a:pt x="31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9" name="Google Shape;4889;p45"/>
            <p:cNvSpPr/>
            <p:nvPr/>
          </p:nvSpPr>
          <p:spPr>
            <a:xfrm>
              <a:off x="6794960" y="2493734"/>
              <a:ext cx="32496" cy="11260"/>
            </a:xfrm>
            <a:custGeom>
              <a:avLst/>
              <a:gdLst/>
              <a:ahLst/>
              <a:cxnLst/>
              <a:rect l="l" t="t" r="r" b="b"/>
              <a:pathLst>
                <a:path w="124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954" y="429"/>
                  </a:lnTo>
                  <a:cubicBezTo>
                    <a:pt x="1241" y="429"/>
                    <a:pt x="1241" y="0"/>
                    <a:pt x="95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0" name="Google Shape;4890;p45"/>
            <p:cNvSpPr/>
            <p:nvPr/>
          </p:nvSpPr>
          <p:spPr>
            <a:xfrm>
              <a:off x="6868409" y="2516594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9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1" name="Google Shape;4891;p45"/>
            <p:cNvSpPr/>
            <p:nvPr/>
          </p:nvSpPr>
          <p:spPr>
            <a:xfrm>
              <a:off x="6857908" y="2493734"/>
              <a:ext cx="32496" cy="11260"/>
            </a:xfrm>
            <a:custGeom>
              <a:avLst/>
              <a:gdLst/>
              <a:ahLst/>
              <a:cxnLst/>
              <a:rect l="l" t="t" r="r" b="b"/>
              <a:pathLst>
                <a:path w="124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945" y="429"/>
                  </a:lnTo>
                  <a:cubicBezTo>
                    <a:pt x="1241" y="429"/>
                    <a:pt x="1241" y="0"/>
                    <a:pt x="94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2" name="Google Shape;4892;p45"/>
            <p:cNvSpPr/>
            <p:nvPr/>
          </p:nvSpPr>
          <p:spPr>
            <a:xfrm>
              <a:off x="6754975" y="2516463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1384" y="439"/>
                  </a:lnTo>
                  <a:cubicBezTo>
                    <a:pt x="1670" y="439"/>
                    <a:pt x="1670" y="0"/>
                    <a:pt x="138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3" name="Google Shape;4893;p45"/>
            <p:cNvSpPr/>
            <p:nvPr/>
          </p:nvSpPr>
          <p:spPr>
            <a:xfrm>
              <a:off x="6886633" y="2516463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1384" y="439"/>
                  </a:lnTo>
                  <a:cubicBezTo>
                    <a:pt x="1670" y="439"/>
                    <a:pt x="1670" y="0"/>
                    <a:pt x="138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4" name="Google Shape;4894;p45"/>
            <p:cNvSpPr/>
            <p:nvPr/>
          </p:nvSpPr>
          <p:spPr>
            <a:xfrm>
              <a:off x="6825675" y="2516463"/>
              <a:ext cx="34250" cy="22990"/>
            </a:xfrm>
            <a:custGeom>
              <a:avLst/>
              <a:gdLst/>
              <a:ahLst/>
              <a:cxnLst/>
              <a:rect l="l" t="t" r="r" b="b"/>
              <a:pathLst>
                <a:path w="1308" h="878" extrusionOk="0">
                  <a:moveTo>
                    <a:pt x="649" y="0"/>
                  </a:moveTo>
                  <a:cubicBezTo>
                    <a:pt x="287" y="0"/>
                    <a:pt x="1" y="296"/>
                    <a:pt x="1" y="659"/>
                  </a:cubicBezTo>
                  <a:cubicBezTo>
                    <a:pt x="1" y="802"/>
                    <a:pt x="108" y="873"/>
                    <a:pt x="215" y="873"/>
                  </a:cubicBezTo>
                  <a:cubicBezTo>
                    <a:pt x="323" y="873"/>
                    <a:pt x="430" y="802"/>
                    <a:pt x="430" y="659"/>
                  </a:cubicBezTo>
                  <a:cubicBezTo>
                    <a:pt x="430" y="511"/>
                    <a:pt x="540" y="437"/>
                    <a:pt x="649" y="437"/>
                  </a:cubicBezTo>
                  <a:cubicBezTo>
                    <a:pt x="759" y="437"/>
                    <a:pt x="869" y="511"/>
                    <a:pt x="869" y="659"/>
                  </a:cubicBezTo>
                  <a:cubicBezTo>
                    <a:pt x="869" y="783"/>
                    <a:pt x="964" y="878"/>
                    <a:pt x="1088" y="878"/>
                  </a:cubicBezTo>
                  <a:cubicBezTo>
                    <a:pt x="1212" y="878"/>
                    <a:pt x="1308" y="783"/>
                    <a:pt x="1308" y="659"/>
                  </a:cubicBezTo>
                  <a:cubicBezTo>
                    <a:pt x="1308" y="296"/>
                    <a:pt x="1012" y="0"/>
                    <a:pt x="649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5" name="Google Shape;4895;p45"/>
            <p:cNvSpPr/>
            <p:nvPr/>
          </p:nvSpPr>
          <p:spPr>
            <a:xfrm>
              <a:off x="6825439" y="2596641"/>
              <a:ext cx="34486" cy="34250"/>
            </a:xfrm>
            <a:custGeom>
              <a:avLst/>
              <a:gdLst/>
              <a:ahLst/>
              <a:cxnLst/>
              <a:rect l="l" t="t" r="r" b="b"/>
              <a:pathLst>
                <a:path w="1317" h="1308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649"/>
                  </a:lnTo>
                  <a:cubicBezTo>
                    <a:pt x="0" y="1012"/>
                    <a:pt x="296" y="1308"/>
                    <a:pt x="658" y="1308"/>
                  </a:cubicBezTo>
                  <a:cubicBezTo>
                    <a:pt x="1021" y="1308"/>
                    <a:pt x="1317" y="1012"/>
                    <a:pt x="1317" y="649"/>
                  </a:cubicBezTo>
                  <a:lnTo>
                    <a:pt x="1317" y="220"/>
                  </a:lnTo>
                  <a:cubicBezTo>
                    <a:pt x="1317" y="96"/>
                    <a:pt x="1212" y="1"/>
                    <a:pt x="109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6" name="Google Shape;4896;p45"/>
            <p:cNvSpPr/>
            <p:nvPr/>
          </p:nvSpPr>
          <p:spPr>
            <a:xfrm>
              <a:off x="6783726" y="2640868"/>
              <a:ext cx="58969" cy="50380"/>
            </a:xfrm>
            <a:custGeom>
              <a:avLst/>
              <a:gdLst/>
              <a:ahLst/>
              <a:cxnLst/>
              <a:rect l="l" t="t" r="r" b="b"/>
              <a:pathLst>
                <a:path w="2252" h="1924" extrusionOk="0">
                  <a:moveTo>
                    <a:pt x="582" y="0"/>
                  </a:moveTo>
                  <a:lnTo>
                    <a:pt x="0" y="697"/>
                  </a:lnTo>
                  <a:lnTo>
                    <a:pt x="1002" y="1851"/>
                  </a:lnTo>
                  <a:cubicBezTo>
                    <a:pt x="1046" y="1900"/>
                    <a:pt x="1105" y="1924"/>
                    <a:pt x="1165" y="1924"/>
                  </a:cubicBezTo>
                  <a:cubicBezTo>
                    <a:pt x="1222" y="1924"/>
                    <a:pt x="1280" y="1902"/>
                    <a:pt x="1326" y="1860"/>
                  </a:cubicBezTo>
                  <a:lnTo>
                    <a:pt x="2251" y="93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7" name="Google Shape;4897;p45"/>
            <p:cNvSpPr/>
            <p:nvPr/>
          </p:nvSpPr>
          <p:spPr>
            <a:xfrm>
              <a:off x="6842669" y="2640868"/>
              <a:ext cx="58969" cy="50380"/>
            </a:xfrm>
            <a:custGeom>
              <a:avLst/>
              <a:gdLst/>
              <a:ahLst/>
              <a:cxnLst/>
              <a:rect l="l" t="t" r="r" b="b"/>
              <a:pathLst>
                <a:path w="2252" h="1924" extrusionOk="0">
                  <a:moveTo>
                    <a:pt x="1679" y="0"/>
                  </a:moveTo>
                  <a:lnTo>
                    <a:pt x="0" y="935"/>
                  </a:lnTo>
                  <a:lnTo>
                    <a:pt x="926" y="1860"/>
                  </a:lnTo>
                  <a:cubicBezTo>
                    <a:pt x="972" y="1902"/>
                    <a:pt x="1030" y="1924"/>
                    <a:pt x="1087" y="1924"/>
                  </a:cubicBezTo>
                  <a:cubicBezTo>
                    <a:pt x="1147" y="1924"/>
                    <a:pt x="1206" y="1900"/>
                    <a:pt x="1250" y="1851"/>
                  </a:cubicBezTo>
                  <a:lnTo>
                    <a:pt x="2252" y="697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8" name="Google Shape;4898;p45"/>
            <p:cNvSpPr/>
            <p:nvPr/>
          </p:nvSpPr>
          <p:spPr>
            <a:xfrm>
              <a:off x="6734499" y="2625131"/>
              <a:ext cx="68238" cy="148888"/>
            </a:xfrm>
            <a:custGeom>
              <a:avLst/>
              <a:gdLst/>
              <a:ahLst/>
              <a:cxnLst/>
              <a:rect l="l" t="t" r="r" b="b"/>
              <a:pathLst>
                <a:path w="2606" h="5686" extrusionOk="0">
                  <a:moveTo>
                    <a:pt x="2605" y="0"/>
                  </a:moveTo>
                  <a:cubicBezTo>
                    <a:pt x="2605" y="0"/>
                    <a:pt x="1002" y="401"/>
                    <a:pt x="487" y="1965"/>
                  </a:cubicBezTo>
                  <a:cubicBezTo>
                    <a:pt x="439" y="2099"/>
                    <a:pt x="459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1" y="3807"/>
                    <a:pt x="39" y="3950"/>
                  </a:cubicBezTo>
                  <a:lnTo>
                    <a:pt x="420" y="5686"/>
                  </a:lnTo>
                  <a:lnTo>
                    <a:pt x="1508" y="5676"/>
                  </a:lnTo>
                  <a:lnTo>
                    <a:pt x="1508" y="2690"/>
                  </a:lnTo>
                  <a:cubicBezTo>
                    <a:pt x="1508" y="2223"/>
                    <a:pt x="1699" y="1784"/>
                    <a:pt x="2023" y="1460"/>
                  </a:cubicBezTo>
                  <a:lnTo>
                    <a:pt x="2281" y="1193"/>
                  </a:lnTo>
                  <a:cubicBezTo>
                    <a:pt x="2491" y="992"/>
                    <a:pt x="2605" y="716"/>
                    <a:pt x="2605" y="420"/>
                  </a:cubicBezTo>
                  <a:lnTo>
                    <a:pt x="2605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9" name="Google Shape;4899;p45"/>
            <p:cNvSpPr/>
            <p:nvPr/>
          </p:nvSpPr>
          <p:spPr>
            <a:xfrm>
              <a:off x="6882627" y="2625131"/>
              <a:ext cx="68238" cy="148888"/>
            </a:xfrm>
            <a:custGeom>
              <a:avLst/>
              <a:gdLst/>
              <a:ahLst/>
              <a:cxnLst/>
              <a:rect l="l" t="t" r="r" b="b"/>
              <a:pathLst>
                <a:path w="2606" h="5686" extrusionOk="0">
                  <a:moveTo>
                    <a:pt x="1" y="0"/>
                  </a:moveTo>
                  <a:lnTo>
                    <a:pt x="1" y="420"/>
                  </a:lnTo>
                  <a:cubicBezTo>
                    <a:pt x="1" y="716"/>
                    <a:pt x="115" y="992"/>
                    <a:pt x="325" y="1193"/>
                  </a:cubicBezTo>
                  <a:lnTo>
                    <a:pt x="583" y="1460"/>
                  </a:lnTo>
                  <a:cubicBezTo>
                    <a:pt x="907" y="1784"/>
                    <a:pt x="1098" y="2223"/>
                    <a:pt x="1098" y="2690"/>
                  </a:cubicBezTo>
                  <a:lnTo>
                    <a:pt x="1098" y="5676"/>
                  </a:lnTo>
                  <a:lnTo>
                    <a:pt x="2185" y="5686"/>
                  </a:lnTo>
                  <a:lnTo>
                    <a:pt x="2577" y="3950"/>
                  </a:lnTo>
                  <a:cubicBezTo>
                    <a:pt x="2605" y="3807"/>
                    <a:pt x="2558" y="3654"/>
                    <a:pt x="2453" y="3549"/>
                  </a:cubicBezTo>
                  <a:lnTo>
                    <a:pt x="1747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5"/>
                  </a:cubicBezTo>
                  <a:cubicBezTo>
                    <a:pt x="1604" y="4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0" name="Google Shape;4900;p45"/>
            <p:cNvSpPr/>
            <p:nvPr/>
          </p:nvSpPr>
          <p:spPr>
            <a:xfrm>
              <a:off x="6785455" y="2510702"/>
              <a:ext cx="51506" cy="40246"/>
            </a:xfrm>
            <a:custGeom>
              <a:avLst/>
              <a:gdLst/>
              <a:ahLst/>
              <a:cxnLst/>
              <a:rect l="l" t="t" r="r" b="b"/>
              <a:pathLst>
                <a:path w="1967" h="1537" extrusionOk="0">
                  <a:moveTo>
                    <a:pt x="1527" y="440"/>
                  </a:moveTo>
                  <a:lnTo>
                    <a:pt x="1527" y="879"/>
                  </a:lnTo>
                  <a:cubicBezTo>
                    <a:pt x="1527" y="993"/>
                    <a:pt x="1432" y="1098"/>
                    <a:pt x="1317" y="1098"/>
                  </a:cubicBezTo>
                  <a:lnTo>
                    <a:pt x="659" y="1098"/>
                  </a:lnTo>
                  <a:cubicBezTo>
                    <a:pt x="535" y="1098"/>
                    <a:pt x="440" y="993"/>
                    <a:pt x="440" y="879"/>
                  </a:cubicBezTo>
                  <a:lnTo>
                    <a:pt x="440" y="440"/>
                  </a:lnTo>
                  <a:close/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1241"/>
                    <a:pt x="297" y="1537"/>
                    <a:pt x="659" y="1537"/>
                  </a:cubicBezTo>
                  <a:lnTo>
                    <a:pt x="1317" y="1537"/>
                  </a:lnTo>
                  <a:cubicBezTo>
                    <a:pt x="1670" y="1527"/>
                    <a:pt x="1966" y="1241"/>
                    <a:pt x="1966" y="879"/>
                  </a:cubicBezTo>
                  <a:lnTo>
                    <a:pt x="1966" y="220"/>
                  </a:lnTo>
                  <a:cubicBezTo>
                    <a:pt x="1966" y="96"/>
                    <a:pt x="1871" y="1"/>
                    <a:pt x="1747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1" name="Google Shape;4901;p45"/>
            <p:cNvSpPr/>
            <p:nvPr/>
          </p:nvSpPr>
          <p:spPr>
            <a:xfrm>
              <a:off x="6848403" y="2510702"/>
              <a:ext cx="51506" cy="40246"/>
            </a:xfrm>
            <a:custGeom>
              <a:avLst/>
              <a:gdLst/>
              <a:ahLst/>
              <a:cxnLst/>
              <a:rect l="l" t="t" r="r" b="b"/>
              <a:pathLst>
                <a:path w="1967" h="1537" extrusionOk="0">
                  <a:moveTo>
                    <a:pt x="1527" y="440"/>
                  </a:moveTo>
                  <a:lnTo>
                    <a:pt x="1527" y="879"/>
                  </a:lnTo>
                  <a:cubicBezTo>
                    <a:pt x="1527" y="993"/>
                    <a:pt x="1432" y="1098"/>
                    <a:pt x="1308" y="1098"/>
                  </a:cubicBezTo>
                  <a:lnTo>
                    <a:pt x="659" y="1098"/>
                  </a:lnTo>
                  <a:cubicBezTo>
                    <a:pt x="535" y="1098"/>
                    <a:pt x="440" y="993"/>
                    <a:pt x="440" y="879"/>
                  </a:cubicBezTo>
                  <a:lnTo>
                    <a:pt x="440" y="440"/>
                  </a:lnTo>
                  <a:close/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1241"/>
                    <a:pt x="297" y="1537"/>
                    <a:pt x="659" y="1537"/>
                  </a:cubicBezTo>
                  <a:lnTo>
                    <a:pt x="1308" y="1537"/>
                  </a:lnTo>
                  <a:cubicBezTo>
                    <a:pt x="1670" y="1537"/>
                    <a:pt x="1966" y="1241"/>
                    <a:pt x="1966" y="879"/>
                  </a:cubicBezTo>
                  <a:lnTo>
                    <a:pt x="1966" y="220"/>
                  </a:lnTo>
                  <a:cubicBezTo>
                    <a:pt x="1966" y="96"/>
                    <a:pt x="1871" y="1"/>
                    <a:pt x="1756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2" name="Google Shape;4902;p45"/>
          <p:cNvGrpSpPr/>
          <p:nvPr/>
        </p:nvGrpSpPr>
        <p:grpSpPr>
          <a:xfrm>
            <a:off x="6652255" y="3028132"/>
            <a:ext cx="393879" cy="508858"/>
            <a:chOff x="4902936" y="2419290"/>
            <a:chExt cx="274576" cy="354729"/>
          </a:xfrm>
        </p:grpSpPr>
        <p:sp>
          <p:nvSpPr>
            <p:cNvPr id="4903" name="Google Shape;4903;p45"/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4" name="Google Shape;4904;p45"/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5" name="Google Shape;4905;p45"/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6" name="Google Shape;4906;p45"/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7" name="Google Shape;4907;p45"/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8" name="Google Shape;4908;p45"/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9" name="Google Shape;4909;p45"/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0" name="Google Shape;4910;p45"/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1" name="Google Shape;4911;p45"/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2" name="Google Shape;4912;p45"/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3" name="Google Shape;4913;p45"/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4" name="Google Shape;4914;p45"/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5" name="Google Shape;4915;p45"/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6" name="Google Shape;4916;p45"/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7" name="Google Shape;4917;p45"/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8" name="Google Shape;4918;p45"/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9" name="Google Shape;4919;p45"/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0" name="Google Shape;4920;p45"/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1" name="Google Shape;4921;p45"/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2" name="Google Shape;4922;p45"/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3" name="Google Shape;4923;p45"/>
          <p:cNvGrpSpPr/>
          <p:nvPr/>
        </p:nvGrpSpPr>
        <p:grpSpPr>
          <a:xfrm>
            <a:off x="10532743" y="4357204"/>
            <a:ext cx="387794" cy="508896"/>
            <a:chOff x="7608056" y="3345794"/>
            <a:chExt cx="270334" cy="354755"/>
          </a:xfrm>
        </p:grpSpPr>
        <p:sp>
          <p:nvSpPr>
            <p:cNvPr id="4924" name="Google Shape;4924;p45"/>
            <p:cNvSpPr/>
            <p:nvPr/>
          </p:nvSpPr>
          <p:spPr>
            <a:xfrm>
              <a:off x="7636284" y="3351293"/>
              <a:ext cx="213879" cy="276068"/>
            </a:xfrm>
            <a:custGeom>
              <a:avLst/>
              <a:gdLst/>
              <a:ahLst/>
              <a:cxnLst/>
              <a:rect l="l" t="t" r="r" b="b"/>
              <a:pathLst>
                <a:path w="8168" h="10543" extrusionOk="0">
                  <a:moveTo>
                    <a:pt x="4084" y="1"/>
                  </a:moveTo>
                  <a:cubicBezTo>
                    <a:pt x="1823" y="1"/>
                    <a:pt x="1" y="1832"/>
                    <a:pt x="1" y="4084"/>
                  </a:cubicBezTo>
                  <a:lnTo>
                    <a:pt x="1" y="4694"/>
                  </a:lnTo>
                  <a:cubicBezTo>
                    <a:pt x="1" y="6221"/>
                    <a:pt x="669" y="7661"/>
                    <a:pt x="1833" y="8644"/>
                  </a:cubicBezTo>
                  <a:lnTo>
                    <a:pt x="4084" y="10542"/>
                  </a:lnTo>
                  <a:lnTo>
                    <a:pt x="6335" y="8644"/>
                  </a:lnTo>
                  <a:cubicBezTo>
                    <a:pt x="7499" y="7661"/>
                    <a:pt x="8167" y="6221"/>
                    <a:pt x="8167" y="4694"/>
                  </a:cubicBezTo>
                  <a:lnTo>
                    <a:pt x="8167" y="4084"/>
                  </a:lnTo>
                  <a:cubicBezTo>
                    <a:pt x="8167" y="1832"/>
                    <a:pt x="6335" y="1"/>
                    <a:pt x="4084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5" name="Google Shape;4925;p45"/>
            <p:cNvSpPr/>
            <p:nvPr/>
          </p:nvSpPr>
          <p:spPr>
            <a:xfrm>
              <a:off x="7608056" y="3548387"/>
              <a:ext cx="270334" cy="151925"/>
            </a:xfrm>
            <a:custGeom>
              <a:avLst/>
              <a:gdLst/>
              <a:ahLst/>
              <a:cxnLst/>
              <a:rect l="l" t="t" r="r" b="b"/>
              <a:pathLst>
                <a:path w="10324" h="5802" extrusionOk="0">
                  <a:moveTo>
                    <a:pt x="3655" y="1"/>
                  </a:moveTo>
                  <a:lnTo>
                    <a:pt x="3655" y="1021"/>
                  </a:lnTo>
                  <a:cubicBezTo>
                    <a:pt x="3655" y="1308"/>
                    <a:pt x="3473" y="1565"/>
                    <a:pt x="3197" y="1642"/>
                  </a:cubicBezTo>
                  <a:lnTo>
                    <a:pt x="926" y="2309"/>
                  </a:lnTo>
                  <a:cubicBezTo>
                    <a:pt x="382" y="2471"/>
                    <a:pt x="1" y="2977"/>
                    <a:pt x="1" y="3549"/>
                  </a:cubicBezTo>
                  <a:lnTo>
                    <a:pt x="1" y="5162"/>
                  </a:lnTo>
                  <a:cubicBezTo>
                    <a:pt x="1" y="5509"/>
                    <a:pt x="287" y="5801"/>
                    <a:pt x="633" y="5801"/>
                  </a:cubicBezTo>
                  <a:cubicBezTo>
                    <a:pt x="638" y="5801"/>
                    <a:pt x="644" y="5801"/>
                    <a:pt x="650" y="5801"/>
                  </a:cubicBezTo>
                  <a:lnTo>
                    <a:pt x="9674" y="5801"/>
                  </a:lnTo>
                  <a:cubicBezTo>
                    <a:pt x="10037" y="5801"/>
                    <a:pt x="10323" y="5515"/>
                    <a:pt x="10323" y="5162"/>
                  </a:cubicBezTo>
                  <a:lnTo>
                    <a:pt x="10323" y="3549"/>
                  </a:lnTo>
                  <a:cubicBezTo>
                    <a:pt x="10323" y="2977"/>
                    <a:pt x="9941" y="2471"/>
                    <a:pt x="9398" y="2309"/>
                  </a:cubicBezTo>
                  <a:lnTo>
                    <a:pt x="7127" y="1642"/>
                  </a:lnTo>
                  <a:cubicBezTo>
                    <a:pt x="6851" y="1565"/>
                    <a:pt x="6669" y="1308"/>
                    <a:pt x="6669" y="1021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6" name="Google Shape;4926;p45"/>
            <p:cNvSpPr/>
            <p:nvPr/>
          </p:nvSpPr>
          <p:spPr>
            <a:xfrm>
              <a:off x="7608056" y="3590100"/>
              <a:ext cx="270334" cy="110213"/>
            </a:xfrm>
            <a:custGeom>
              <a:avLst/>
              <a:gdLst/>
              <a:ahLst/>
              <a:cxnLst/>
              <a:rect l="l" t="t" r="r" b="b"/>
              <a:pathLst>
                <a:path w="10324" h="4209" extrusionOk="0">
                  <a:moveTo>
                    <a:pt x="3302" y="1"/>
                  </a:moveTo>
                  <a:cubicBezTo>
                    <a:pt x="3264" y="20"/>
                    <a:pt x="3235" y="39"/>
                    <a:pt x="3197" y="49"/>
                  </a:cubicBezTo>
                  <a:lnTo>
                    <a:pt x="926" y="716"/>
                  </a:lnTo>
                  <a:cubicBezTo>
                    <a:pt x="382" y="878"/>
                    <a:pt x="1" y="1384"/>
                    <a:pt x="1" y="1956"/>
                  </a:cubicBezTo>
                  <a:lnTo>
                    <a:pt x="1" y="3569"/>
                  </a:lnTo>
                  <a:cubicBezTo>
                    <a:pt x="1" y="3916"/>
                    <a:pt x="278" y="4208"/>
                    <a:pt x="633" y="4208"/>
                  </a:cubicBezTo>
                  <a:cubicBezTo>
                    <a:pt x="638" y="4208"/>
                    <a:pt x="644" y="4208"/>
                    <a:pt x="650" y="4208"/>
                  </a:cubicBezTo>
                  <a:lnTo>
                    <a:pt x="9674" y="4208"/>
                  </a:lnTo>
                  <a:cubicBezTo>
                    <a:pt x="10027" y="4208"/>
                    <a:pt x="10323" y="3922"/>
                    <a:pt x="10323" y="3569"/>
                  </a:cubicBezTo>
                  <a:lnTo>
                    <a:pt x="10323" y="1956"/>
                  </a:lnTo>
                  <a:cubicBezTo>
                    <a:pt x="10323" y="1384"/>
                    <a:pt x="9941" y="878"/>
                    <a:pt x="9398" y="716"/>
                  </a:cubicBezTo>
                  <a:lnTo>
                    <a:pt x="7127" y="49"/>
                  </a:lnTo>
                  <a:cubicBezTo>
                    <a:pt x="7089" y="39"/>
                    <a:pt x="7051" y="20"/>
                    <a:pt x="7022" y="1"/>
                  </a:cubicBezTo>
                  <a:lnTo>
                    <a:pt x="5162" y="1422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7" name="Google Shape;4927;p45"/>
            <p:cNvSpPr/>
            <p:nvPr/>
          </p:nvSpPr>
          <p:spPr>
            <a:xfrm>
              <a:off x="7703736" y="3548387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1"/>
                  </a:moveTo>
                  <a:lnTo>
                    <a:pt x="1" y="478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6" y="857"/>
                    <a:pt x="2543" y="730"/>
                    <a:pt x="3015" y="478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8" name="Google Shape;4928;p45"/>
            <p:cNvSpPr/>
            <p:nvPr/>
          </p:nvSpPr>
          <p:spPr>
            <a:xfrm>
              <a:off x="7649795" y="3402013"/>
              <a:ext cx="187118" cy="157634"/>
            </a:xfrm>
            <a:custGeom>
              <a:avLst/>
              <a:gdLst/>
              <a:ahLst/>
              <a:cxnLst/>
              <a:rect l="l" t="t" r="r" b="b"/>
              <a:pathLst>
                <a:path w="7146" h="6020" extrusionOk="0">
                  <a:moveTo>
                    <a:pt x="773" y="0"/>
                  </a:moveTo>
                  <a:lnTo>
                    <a:pt x="773" y="2357"/>
                  </a:lnTo>
                  <a:lnTo>
                    <a:pt x="668" y="2357"/>
                  </a:lnTo>
                  <a:cubicBezTo>
                    <a:pt x="0" y="2404"/>
                    <a:pt x="0" y="3387"/>
                    <a:pt x="668" y="3435"/>
                  </a:cubicBezTo>
                  <a:lnTo>
                    <a:pt x="782" y="3435"/>
                  </a:lnTo>
                  <a:cubicBezTo>
                    <a:pt x="897" y="4894"/>
                    <a:pt x="2108" y="6020"/>
                    <a:pt x="3568" y="6020"/>
                  </a:cubicBezTo>
                  <a:cubicBezTo>
                    <a:pt x="5028" y="6020"/>
                    <a:pt x="6239" y="4894"/>
                    <a:pt x="6354" y="3435"/>
                  </a:cubicBezTo>
                  <a:lnTo>
                    <a:pt x="6468" y="3435"/>
                  </a:lnTo>
                  <a:cubicBezTo>
                    <a:pt x="7145" y="3387"/>
                    <a:pt x="7145" y="2404"/>
                    <a:pt x="6468" y="2357"/>
                  </a:cubicBezTo>
                  <a:lnTo>
                    <a:pt x="6468" y="2366"/>
                  </a:lnTo>
                  <a:lnTo>
                    <a:pt x="6363" y="2366"/>
                  </a:lnTo>
                  <a:lnTo>
                    <a:pt x="6363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9" name="Google Shape;4929;p45"/>
            <p:cNvSpPr/>
            <p:nvPr/>
          </p:nvSpPr>
          <p:spPr>
            <a:xfrm>
              <a:off x="7652283" y="3402013"/>
              <a:ext cx="164154" cy="157581"/>
            </a:xfrm>
            <a:custGeom>
              <a:avLst/>
              <a:gdLst/>
              <a:ahLst/>
              <a:cxnLst/>
              <a:rect l="l" t="t" r="r" b="b"/>
              <a:pathLst>
                <a:path w="6269" h="6018" extrusionOk="0">
                  <a:moveTo>
                    <a:pt x="678" y="0"/>
                  </a:moveTo>
                  <a:lnTo>
                    <a:pt x="678" y="2357"/>
                  </a:lnTo>
                  <a:lnTo>
                    <a:pt x="601" y="2357"/>
                  </a:lnTo>
                  <a:cubicBezTo>
                    <a:pt x="315" y="2357"/>
                    <a:pt x="77" y="2557"/>
                    <a:pt x="39" y="2834"/>
                  </a:cubicBezTo>
                  <a:cubicBezTo>
                    <a:pt x="0" y="3158"/>
                    <a:pt x="248" y="3435"/>
                    <a:pt x="573" y="3435"/>
                  </a:cubicBezTo>
                  <a:lnTo>
                    <a:pt x="687" y="3435"/>
                  </a:lnTo>
                  <a:cubicBezTo>
                    <a:pt x="791" y="4914"/>
                    <a:pt x="2033" y="6017"/>
                    <a:pt x="3466" y="6017"/>
                  </a:cubicBezTo>
                  <a:cubicBezTo>
                    <a:pt x="3613" y="6017"/>
                    <a:pt x="3762" y="6006"/>
                    <a:pt x="3912" y="5982"/>
                  </a:cubicBezTo>
                  <a:cubicBezTo>
                    <a:pt x="2548" y="5762"/>
                    <a:pt x="1546" y="4598"/>
                    <a:pt x="1546" y="3215"/>
                  </a:cubicBezTo>
                  <a:lnTo>
                    <a:pt x="1546" y="1670"/>
                  </a:lnTo>
                  <a:cubicBezTo>
                    <a:pt x="1546" y="1428"/>
                    <a:pt x="1742" y="1237"/>
                    <a:pt x="1976" y="1237"/>
                  </a:cubicBezTo>
                  <a:cubicBezTo>
                    <a:pt x="2010" y="1237"/>
                    <a:pt x="2045" y="1242"/>
                    <a:pt x="2080" y="1250"/>
                  </a:cubicBezTo>
                  <a:cubicBezTo>
                    <a:pt x="2433" y="1345"/>
                    <a:pt x="2796" y="1412"/>
                    <a:pt x="3168" y="1460"/>
                  </a:cubicBezTo>
                  <a:lnTo>
                    <a:pt x="3244" y="1460"/>
                  </a:lnTo>
                  <a:cubicBezTo>
                    <a:pt x="3597" y="1460"/>
                    <a:pt x="3864" y="1145"/>
                    <a:pt x="3816" y="802"/>
                  </a:cubicBezTo>
                  <a:lnTo>
                    <a:pt x="3816" y="802"/>
                  </a:lnTo>
                  <a:cubicBezTo>
                    <a:pt x="4732" y="1031"/>
                    <a:pt x="5572" y="1479"/>
                    <a:pt x="6268" y="2109"/>
                  </a:cubicBezTo>
                  <a:lnTo>
                    <a:pt x="626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0" name="Google Shape;4930;p45"/>
            <p:cNvSpPr/>
            <p:nvPr/>
          </p:nvSpPr>
          <p:spPr>
            <a:xfrm>
              <a:off x="7703736" y="3464386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33"/>
                  </a:lnTo>
                  <a:cubicBezTo>
                    <a:pt x="1" y="547"/>
                    <a:pt x="96" y="652"/>
                    <a:pt x="220" y="652"/>
                  </a:cubicBezTo>
                  <a:cubicBezTo>
                    <a:pt x="335" y="652"/>
                    <a:pt x="430" y="547"/>
                    <a:pt x="430" y="433"/>
                  </a:cubicBezTo>
                  <a:lnTo>
                    <a:pt x="430" y="223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1" name="Google Shape;4931;p45"/>
            <p:cNvSpPr/>
            <p:nvPr/>
          </p:nvSpPr>
          <p:spPr>
            <a:xfrm>
              <a:off x="7771425" y="3464386"/>
              <a:ext cx="11286" cy="17073"/>
            </a:xfrm>
            <a:custGeom>
              <a:avLst/>
              <a:gdLst/>
              <a:ahLst/>
              <a:cxnLst/>
              <a:rect l="l" t="t" r="r" b="b"/>
              <a:pathLst>
                <a:path w="431" h="652" extrusionOk="0">
                  <a:moveTo>
                    <a:pt x="216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33"/>
                  </a:lnTo>
                  <a:cubicBezTo>
                    <a:pt x="1" y="547"/>
                    <a:pt x="96" y="652"/>
                    <a:pt x="211" y="652"/>
                  </a:cubicBezTo>
                  <a:cubicBezTo>
                    <a:pt x="335" y="652"/>
                    <a:pt x="430" y="547"/>
                    <a:pt x="430" y="433"/>
                  </a:cubicBezTo>
                  <a:lnTo>
                    <a:pt x="430" y="223"/>
                  </a:lnTo>
                  <a:cubicBezTo>
                    <a:pt x="430" y="75"/>
                    <a:pt x="323" y="1"/>
                    <a:pt x="21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2" name="Google Shape;4932;p45"/>
            <p:cNvSpPr/>
            <p:nvPr/>
          </p:nvSpPr>
          <p:spPr>
            <a:xfrm>
              <a:off x="7696247" y="3446973"/>
              <a:ext cx="26264" cy="11521"/>
            </a:xfrm>
            <a:custGeom>
              <a:avLst/>
              <a:gdLst/>
              <a:ahLst/>
              <a:cxnLst/>
              <a:rect l="l" t="t" r="r" b="b"/>
              <a:pathLst>
                <a:path w="1003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16" y="439"/>
                  </a:lnTo>
                  <a:cubicBezTo>
                    <a:pt x="1002" y="439"/>
                    <a:pt x="1002" y="0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3" name="Google Shape;4933;p45"/>
            <p:cNvSpPr/>
            <p:nvPr/>
          </p:nvSpPr>
          <p:spPr>
            <a:xfrm>
              <a:off x="7763936" y="3446973"/>
              <a:ext cx="26264" cy="11521"/>
            </a:xfrm>
            <a:custGeom>
              <a:avLst/>
              <a:gdLst/>
              <a:ahLst/>
              <a:cxnLst/>
              <a:rect l="l" t="t" r="r" b="b"/>
              <a:pathLst>
                <a:path w="100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16" y="439"/>
                  </a:lnTo>
                  <a:cubicBezTo>
                    <a:pt x="1002" y="439"/>
                    <a:pt x="1002" y="0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4" name="Google Shape;4934;p45"/>
            <p:cNvSpPr/>
            <p:nvPr/>
          </p:nvSpPr>
          <p:spPr>
            <a:xfrm>
              <a:off x="7718243" y="3503218"/>
              <a:ext cx="49961" cy="16994"/>
            </a:xfrm>
            <a:custGeom>
              <a:avLst/>
              <a:gdLst/>
              <a:ahLst/>
              <a:cxnLst/>
              <a:rect l="l" t="t" r="r" b="b"/>
              <a:pathLst>
                <a:path w="1908" h="649" extrusionOk="0">
                  <a:moveTo>
                    <a:pt x="310" y="0"/>
                  </a:moveTo>
                  <a:cubicBezTo>
                    <a:pt x="144" y="0"/>
                    <a:pt x="1" y="217"/>
                    <a:pt x="162" y="371"/>
                  </a:cubicBezTo>
                  <a:cubicBezTo>
                    <a:pt x="372" y="553"/>
                    <a:pt x="642" y="648"/>
                    <a:pt x="915" y="648"/>
                  </a:cubicBezTo>
                  <a:cubicBezTo>
                    <a:pt x="928" y="648"/>
                    <a:pt x="941" y="648"/>
                    <a:pt x="954" y="648"/>
                  </a:cubicBezTo>
                  <a:cubicBezTo>
                    <a:pt x="967" y="648"/>
                    <a:pt x="980" y="648"/>
                    <a:pt x="993" y="648"/>
                  </a:cubicBezTo>
                  <a:cubicBezTo>
                    <a:pt x="1266" y="648"/>
                    <a:pt x="1536" y="553"/>
                    <a:pt x="1746" y="371"/>
                  </a:cubicBezTo>
                  <a:cubicBezTo>
                    <a:pt x="1907" y="217"/>
                    <a:pt x="1764" y="0"/>
                    <a:pt x="1597" y="0"/>
                  </a:cubicBezTo>
                  <a:cubicBezTo>
                    <a:pt x="1548" y="0"/>
                    <a:pt x="1496" y="20"/>
                    <a:pt x="1450" y="66"/>
                  </a:cubicBezTo>
                  <a:cubicBezTo>
                    <a:pt x="1302" y="166"/>
                    <a:pt x="1128" y="216"/>
                    <a:pt x="954" y="216"/>
                  </a:cubicBezTo>
                  <a:cubicBezTo>
                    <a:pt x="780" y="216"/>
                    <a:pt x="606" y="166"/>
                    <a:pt x="458" y="66"/>
                  </a:cubicBezTo>
                  <a:cubicBezTo>
                    <a:pt x="412" y="20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5" name="Google Shape;4935;p45"/>
            <p:cNvSpPr/>
            <p:nvPr/>
          </p:nvSpPr>
          <p:spPr>
            <a:xfrm>
              <a:off x="7658777" y="3402013"/>
              <a:ext cx="22519" cy="64729"/>
            </a:xfrm>
            <a:custGeom>
              <a:avLst/>
              <a:gdLst/>
              <a:ahLst/>
              <a:cxnLst/>
              <a:rect l="l" t="t" r="r" b="b"/>
              <a:pathLst>
                <a:path w="860" h="2472" extrusionOk="0">
                  <a:moveTo>
                    <a:pt x="0" y="0"/>
                  </a:moveTo>
                  <a:lnTo>
                    <a:pt x="0" y="2471"/>
                  </a:lnTo>
                  <a:lnTo>
                    <a:pt x="477" y="2414"/>
                  </a:lnTo>
                  <a:cubicBezTo>
                    <a:pt x="697" y="2385"/>
                    <a:pt x="859" y="2204"/>
                    <a:pt x="859" y="1985"/>
                  </a:cubicBezTo>
                  <a:lnTo>
                    <a:pt x="85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6" name="Google Shape;4936;p45"/>
            <p:cNvSpPr/>
            <p:nvPr/>
          </p:nvSpPr>
          <p:spPr>
            <a:xfrm>
              <a:off x="7805151" y="3402013"/>
              <a:ext cx="22519" cy="64729"/>
            </a:xfrm>
            <a:custGeom>
              <a:avLst/>
              <a:gdLst/>
              <a:ahLst/>
              <a:cxnLst/>
              <a:rect l="l" t="t" r="r" b="b"/>
              <a:pathLst>
                <a:path w="860" h="2472" extrusionOk="0">
                  <a:moveTo>
                    <a:pt x="1" y="0"/>
                  </a:moveTo>
                  <a:lnTo>
                    <a:pt x="1" y="1985"/>
                  </a:lnTo>
                  <a:cubicBezTo>
                    <a:pt x="1" y="2204"/>
                    <a:pt x="163" y="2385"/>
                    <a:pt x="382" y="2414"/>
                  </a:cubicBezTo>
                  <a:lnTo>
                    <a:pt x="859" y="2471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7" name="Google Shape;4937;p45"/>
            <p:cNvSpPr/>
            <p:nvPr/>
          </p:nvSpPr>
          <p:spPr>
            <a:xfrm>
              <a:off x="7652021" y="3351345"/>
              <a:ext cx="183635" cy="101388"/>
            </a:xfrm>
            <a:custGeom>
              <a:avLst/>
              <a:gdLst/>
              <a:ahLst/>
              <a:cxnLst/>
              <a:rect l="l" t="t" r="r" b="b"/>
              <a:pathLst>
                <a:path w="7013" h="3872" extrusionOk="0">
                  <a:moveTo>
                    <a:pt x="3481" y="1"/>
                  </a:moveTo>
                  <a:cubicBezTo>
                    <a:pt x="2139" y="1"/>
                    <a:pt x="797" y="650"/>
                    <a:pt x="1" y="1954"/>
                  </a:cubicBezTo>
                  <a:lnTo>
                    <a:pt x="1" y="2021"/>
                  </a:lnTo>
                  <a:cubicBezTo>
                    <a:pt x="1022" y="2489"/>
                    <a:pt x="2109" y="2813"/>
                    <a:pt x="3225" y="2985"/>
                  </a:cubicBezTo>
                  <a:cubicBezTo>
                    <a:pt x="3230" y="2985"/>
                    <a:pt x="3234" y="2985"/>
                    <a:pt x="3239" y="2985"/>
                  </a:cubicBezTo>
                  <a:cubicBezTo>
                    <a:pt x="3346" y="2985"/>
                    <a:pt x="3424" y="2876"/>
                    <a:pt x="3388" y="2775"/>
                  </a:cubicBezTo>
                  <a:lnTo>
                    <a:pt x="3244" y="2431"/>
                  </a:lnTo>
                  <a:cubicBezTo>
                    <a:pt x="3200" y="2325"/>
                    <a:pt x="3279" y="2219"/>
                    <a:pt x="3389" y="2219"/>
                  </a:cubicBezTo>
                  <a:cubicBezTo>
                    <a:pt x="3398" y="2219"/>
                    <a:pt x="3407" y="2220"/>
                    <a:pt x="3416" y="2221"/>
                  </a:cubicBezTo>
                  <a:cubicBezTo>
                    <a:pt x="4017" y="2326"/>
                    <a:pt x="5525" y="2698"/>
                    <a:pt x="6698" y="3872"/>
                  </a:cubicBezTo>
                  <a:lnTo>
                    <a:pt x="7013" y="2040"/>
                  </a:lnTo>
                  <a:cubicBezTo>
                    <a:pt x="6230" y="683"/>
                    <a:pt x="4856" y="1"/>
                    <a:pt x="348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8" name="Google Shape;4938;p45"/>
            <p:cNvSpPr/>
            <p:nvPr/>
          </p:nvSpPr>
          <p:spPr>
            <a:xfrm>
              <a:off x="7652021" y="3351293"/>
              <a:ext cx="183635" cy="84970"/>
            </a:xfrm>
            <a:custGeom>
              <a:avLst/>
              <a:gdLst/>
              <a:ahLst/>
              <a:cxnLst/>
              <a:rect l="l" t="t" r="r" b="b"/>
              <a:pathLst>
                <a:path w="7013" h="3245" extrusionOk="0">
                  <a:moveTo>
                    <a:pt x="3483" y="1"/>
                  </a:moveTo>
                  <a:cubicBezTo>
                    <a:pt x="2062" y="1"/>
                    <a:pt x="745" y="745"/>
                    <a:pt x="1" y="1956"/>
                  </a:cubicBezTo>
                  <a:lnTo>
                    <a:pt x="1" y="2023"/>
                  </a:lnTo>
                  <a:cubicBezTo>
                    <a:pt x="163" y="2099"/>
                    <a:pt x="363" y="2176"/>
                    <a:pt x="573" y="2262"/>
                  </a:cubicBezTo>
                  <a:cubicBezTo>
                    <a:pt x="1260" y="1162"/>
                    <a:pt x="2369" y="646"/>
                    <a:pt x="3469" y="646"/>
                  </a:cubicBezTo>
                  <a:cubicBezTo>
                    <a:pt x="4938" y="646"/>
                    <a:pt x="6393" y="1565"/>
                    <a:pt x="6812" y="3244"/>
                  </a:cubicBezTo>
                  <a:lnTo>
                    <a:pt x="7013" y="2042"/>
                  </a:lnTo>
                  <a:cubicBezTo>
                    <a:pt x="6288" y="783"/>
                    <a:pt x="4943" y="1"/>
                    <a:pt x="34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9" name="Google Shape;4939;p45"/>
            <p:cNvSpPr/>
            <p:nvPr/>
          </p:nvSpPr>
          <p:spPr>
            <a:xfrm>
              <a:off x="7630549" y="3345794"/>
              <a:ext cx="225086" cy="354493"/>
            </a:xfrm>
            <a:custGeom>
              <a:avLst/>
              <a:gdLst/>
              <a:ahLst/>
              <a:cxnLst/>
              <a:rect l="l" t="t" r="r" b="b"/>
              <a:pathLst>
                <a:path w="8596" h="13538" extrusionOk="0">
                  <a:moveTo>
                    <a:pt x="4303" y="430"/>
                  </a:moveTo>
                  <a:cubicBezTo>
                    <a:pt x="6440" y="430"/>
                    <a:pt x="8176" y="2157"/>
                    <a:pt x="8176" y="4294"/>
                  </a:cubicBezTo>
                  <a:lnTo>
                    <a:pt x="8176" y="4904"/>
                  </a:lnTo>
                  <a:cubicBezTo>
                    <a:pt x="8176" y="6364"/>
                    <a:pt x="7527" y="7747"/>
                    <a:pt x="6411" y="8682"/>
                  </a:cubicBezTo>
                  <a:lnTo>
                    <a:pt x="4303" y="10466"/>
                  </a:lnTo>
                  <a:lnTo>
                    <a:pt x="2195" y="8682"/>
                  </a:lnTo>
                  <a:cubicBezTo>
                    <a:pt x="1078" y="7747"/>
                    <a:pt x="430" y="6364"/>
                    <a:pt x="430" y="4904"/>
                  </a:cubicBezTo>
                  <a:lnTo>
                    <a:pt x="430" y="4294"/>
                  </a:lnTo>
                  <a:cubicBezTo>
                    <a:pt x="430" y="2157"/>
                    <a:pt x="2166" y="430"/>
                    <a:pt x="4303" y="430"/>
                  </a:cubicBezTo>
                  <a:close/>
                  <a:moveTo>
                    <a:pt x="4303" y="1"/>
                  </a:moveTo>
                  <a:cubicBezTo>
                    <a:pt x="1928" y="1"/>
                    <a:pt x="10" y="1918"/>
                    <a:pt x="0" y="4294"/>
                  </a:cubicBezTo>
                  <a:lnTo>
                    <a:pt x="0" y="4904"/>
                  </a:lnTo>
                  <a:cubicBezTo>
                    <a:pt x="0" y="6488"/>
                    <a:pt x="697" y="7995"/>
                    <a:pt x="1908" y="9016"/>
                  </a:cubicBezTo>
                  <a:lnTo>
                    <a:pt x="4093" y="10848"/>
                  </a:lnTo>
                  <a:lnTo>
                    <a:pt x="4093" y="13538"/>
                  </a:lnTo>
                  <a:lnTo>
                    <a:pt x="4522" y="13538"/>
                  </a:lnTo>
                  <a:lnTo>
                    <a:pt x="4522" y="10848"/>
                  </a:lnTo>
                  <a:lnTo>
                    <a:pt x="6688" y="9016"/>
                  </a:lnTo>
                  <a:cubicBezTo>
                    <a:pt x="7900" y="7995"/>
                    <a:pt x="8596" y="6488"/>
                    <a:pt x="8596" y="4904"/>
                  </a:cubicBezTo>
                  <a:lnTo>
                    <a:pt x="8596" y="4294"/>
                  </a:lnTo>
                  <a:cubicBezTo>
                    <a:pt x="8596" y="1928"/>
                    <a:pt x="6678" y="1"/>
                    <a:pt x="430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0" name="Google Shape;4940;p45"/>
            <p:cNvSpPr/>
            <p:nvPr/>
          </p:nvSpPr>
          <p:spPr>
            <a:xfrm>
              <a:off x="7731964" y="3627335"/>
              <a:ext cx="22519" cy="33752"/>
            </a:xfrm>
            <a:custGeom>
              <a:avLst/>
              <a:gdLst/>
              <a:ahLst/>
              <a:cxnLst/>
              <a:rect l="l" t="t" r="r" b="b"/>
              <a:pathLst>
                <a:path w="860" h="1289" extrusionOk="0">
                  <a:moveTo>
                    <a:pt x="430" y="0"/>
                  </a:moveTo>
                  <a:cubicBezTo>
                    <a:pt x="191" y="0"/>
                    <a:pt x="1" y="191"/>
                    <a:pt x="1" y="430"/>
                  </a:cubicBezTo>
                  <a:lnTo>
                    <a:pt x="1" y="859"/>
                  </a:lnTo>
                  <a:cubicBezTo>
                    <a:pt x="1" y="1097"/>
                    <a:pt x="191" y="1288"/>
                    <a:pt x="430" y="1288"/>
                  </a:cubicBezTo>
                  <a:cubicBezTo>
                    <a:pt x="668" y="1288"/>
                    <a:pt x="859" y="1097"/>
                    <a:pt x="859" y="859"/>
                  </a:cubicBezTo>
                  <a:lnTo>
                    <a:pt x="859" y="430"/>
                  </a:lnTo>
                  <a:cubicBezTo>
                    <a:pt x="859" y="191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1" name="Google Shape;4941;p45"/>
            <p:cNvSpPr/>
            <p:nvPr/>
          </p:nvSpPr>
          <p:spPr>
            <a:xfrm>
              <a:off x="7611565" y="3617333"/>
              <a:ext cx="52972" cy="83216"/>
            </a:xfrm>
            <a:custGeom>
              <a:avLst/>
              <a:gdLst/>
              <a:ahLst/>
              <a:cxnLst/>
              <a:rect l="l" t="t" r="r" b="b"/>
              <a:pathLst>
                <a:path w="2023" h="3178" extrusionOk="0">
                  <a:moveTo>
                    <a:pt x="248" y="1"/>
                  </a:moveTo>
                  <a:cubicBezTo>
                    <a:pt x="144" y="106"/>
                    <a:pt x="58" y="230"/>
                    <a:pt x="0" y="363"/>
                  </a:cubicBezTo>
                  <a:lnTo>
                    <a:pt x="1374" y="1575"/>
                  </a:lnTo>
                  <a:cubicBezTo>
                    <a:pt x="1508" y="1699"/>
                    <a:pt x="1584" y="1870"/>
                    <a:pt x="1594" y="2052"/>
                  </a:cubicBezTo>
                  <a:lnTo>
                    <a:pt x="1594" y="3177"/>
                  </a:lnTo>
                  <a:lnTo>
                    <a:pt x="2023" y="3177"/>
                  </a:lnTo>
                  <a:lnTo>
                    <a:pt x="2023" y="2052"/>
                  </a:lnTo>
                  <a:cubicBezTo>
                    <a:pt x="2023" y="1746"/>
                    <a:pt x="1889" y="1451"/>
                    <a:pt x="1660" y="1250"/>
                  </a:cubicBezTo>
                  <a:lnTo>
                    <a:pt x="248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2" name="Google Shape;4942;p45"/>
            <p:cNvSpPr/>
            <p:nvPr/>
          </p:nvSpPr>
          <p:spPr>
            <a:xfrm>
              <a:off x="7821909" y="3617333"/>
              <a:ext cx="52972" cy="82954"/>
            </a:xfrm>
            <a:custGeom>
              <a:avLst/>
              <a:gdLst/>
              <a:ahLst/>
              <a:cxnLst/>
              <a:rect l="l" t="t" r="r" b="b"/>
              <a:pathLst>
                <a:path w="2023" h="3168" extrusionOk="0">
                  <a:moveTo>
                    <a:pt x="1774" y="1"/>
                  </a:moveTo>
                  <a:lnTo>
                    <a:pt x="363" y="1250"/>
                  </a:lnTo>
                  <a:cubicBezTo>
                    <a:pt x="134" y="1451"/>
                    <a:pt x="0" y="1746"/>
                    <a:pt x="0" y="2052"/>
                  </a:cubicBezTo>
                  <a:lnTo>
                    <a:pt x="0" y="3168"/>
                  </a:lnTo>
                  <a:lnTo>
                    <a:pt x="429" y="3168"/>
                  </a:lnTo>
                  <a:lnTo>
                    <a:pt x="429" y="2052"/>
                  </a:lnTo>
                  <a:cubicBezTo>
                    <a:pt x="439" y="1870"/>
                    <a:pt x="515" y="1699"/>
                    <a:pt x="649" y="1575"/>
                  </a:cubicBezTo>
                  <a:lnTo>
                    <a:pt x="2023" y="354"/>
                  </a:lnTo>
                  <a:cubicBezTo>
                    <a:pt x="1956" y="220"/>
                    <a:pt x="1879" y="106"/>
                    <a:pt x="1774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3" name="Google Shape;4943;p45"/>
          <p:cNvGrpSpPr/>
          <p:nvPr/>
        </p:nvGrpSpPr>
        <p:grpSpPr>
          <a:xfrm>
            <a:off x="9248467" y="5680222"/>
            <a:ext cx="377728" cy="508858"/>
            <a:chOff x="6712765" y="4268082"/>
            <a:chExt cx="263317" cy="354729"/>
          </a:xfrm>
        </p:grpSpPr>
        <p:sp>
          <p:nvSpPr>
            <p:cNvPr id="4944" name="Google Shape;4944;p45"/>
            <p:cNvSpPr/>
            <p:nvPr/>
          </p:nvSpPr>
          <p:spPr>
            <a:xfrm>
              <a:off x="6907372" y="4411209"/>
              <a:ext cx="36004" cy="131658"/>
            </a:xfrm>
            <a:custGeom>
              <a:avLst/>
              <a:gdLst/>
              <a:ahLst/>
              <a:cxnLst/>
              <a:rect l="l" t="t" r="r" b="b"/>
              <a:pathLst>
                <a:path w="1375" h="5028" extrusionOk="0">
                  <a:moveTo>
                    <a:pt x="0" y="0"/>
                  </a:moveTo>
                  <a:lnTo>
                    <a:pt x="0" y="1632"/>
                  </a:lnTo>
                  <a:cubicBezTo>
                    <a:pt x="0" y="1842"/>
                    <a:pt x="67" y="2042"/>
                    <a:pt x="201" y="2204"/>
                  </a:cubicBezTo>
                  <a:cubicBezTo>
                    <a:pt x="277" y="2300"/>
                    <a:pt x="277" y="2433"/>
                    <a:pt x="201" y="2529"/>
                  </a:cubicBezTo>
                  <a:cubicBezTo>
                    <a:pt x="67" y="2691"/>
                    <a:pt x="0" y="2891"/>
                    <a:pt x="0" y="3101"/>
                  </a:cubicBezTo>
                  <a:cubicBezTo>
                    <a:pt x="0" y="3311"/>
                    <a:pt x="77" y="3511"/>
                    <a:pt x="210" y="3683"/>
                  </a:cubicBezTo>
                  <a:cubicBezTo>
                    <a:pt x="286" y="3788"/>
                    <a:pt x="286" y="3931"/>
                    <a:pt x="210" y="4036"/>
                  </a:cubicBezTo>
                  <a:cubicBezTo>
                    <a:pt x="77" y="4274"/>
                    <a:pt x="0" y="4541"/>
                    <a:pt x="0" y="4809"/>
                  </a:cubicBezTo>
                  <a:lnTo>
                    <a:pt x="868" y="5028"/>
                  </a:lnTo>
                  <a:cubicBezTo>
                    <a:pt x="868" y="5028"/>
                    <a:pt x="1307" y="4589"/>
                    <a:pt x="1307" y="4074"/>
                  </a:cubicBezTo>
                  <a:cubicBezTo>
                    <a:pt x="1307" y="3845"/>
                    <a:pt x="1231" y="3626"/>
                    <a:pt x="1097" y="3444"/>
                  </a:cubicBezTo>
                  <a:cubicBezTo>
                    <a:pt x="1012" y="3339"/>
                    <a:pt x="1012" y="3177"/>
                    <a:pt x="1097" y="3072"/>
                  </a:cubicBezTo>
                  <a:cubicBezTo>
                    <a:pt x="1374" y="2710"/>
                    <a:pt x="1374" y="2204"/>
                    <a:pt x="1107" y="1842"/>
                  </a:cubicBezTo>
                  <a:cubicBezTo>
                    <a:pt x="1040" y="1737"/>
                    <a:pt x="1040" y="1603"/>
                    <a:pt x="1107" y="1498"/>
                  </a:cubicBezTo>
                  <a:cubicBezTo>
                    <a:pt x="1240" y="1327"/>
                    <a:pt x="1307" y="1107"/>
                    <a:pt x="1307" y="888"/>
                  </a:cubicBezTo>
                  <a:cubicBezTo>
                    <a:pt x="1317" y="516"/>
                    <a:pt x="1107" y="163"/>
                    <a:pt x="76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5" name="Google Shape;4945;p45"/>
            <p:cNvSpPr/>
            <p:nvPr/>
          </p:nvSpPr>
          <p:spPr>
            <a:xfrm>
              <a:off x="6745496" y="4411209"/>
              <a:ext cx="36240" cy="131658"/>
            </a:xfrm>
            <a:custGeom>
              <a:avLst/>
              <a:gdLst/>
              <a:ahLst/>
              <a:cxnLst/>
              <a:rect l="l" t="t" r="r" b="b"/>
              <a:pathLst>
                <a:path w="1384" h="5028" extrusionOk="0">
                  <a:moveTo>
                    <a:pt x="621" y="0"/>
                  </a:moveTo>
                  <a:cubicBezTo>
                    <a:pt x="277" y="163"/>
                    <a:pt x="58" y="516"/>
                    <a:pt x="67" y="888"/>
                  </a:cubicBezTo>
                  <a:cubicBezTo>
                    <a:pt x="67" y="1107"/>
                    <a:pt x="144" y="1327"/>
                    <a:pt x="268" y="1498"/>
                  </a:cubicBezTo>
                  <a:cubicBezTo>
                    <a:pt x="344" y="1603"/>
                    <a:pt x="344" y="1737"/>
                    <a:pt x="268" y="1842"/>
                  </a:cubicBezTo>
                  <a:cubicBezTo>
                    <a:pt x="0" y="2204"/>
                    <a:pt x="10" y="2710"/>
                    <a:pt x="287" y="3072"/>
                  </a:cubicBezTo>
                  <a:cubicBezTo>
                    <a:pt x="372" y="3177"/>
                    <a:pt x="372" y="3339"/>
                    <a:pt x="287" y="3444"/>
                  </a:cubicBezTo>
                  <a:cubicBezTo>
                    <a:pt x="144" y="3626"/>
                    <a:pt x="67" y="3845"/>
                    <a:pt x="77" y="4074"/>
                  </a:cubicBezTo>
                  <a:cubicBezTo>
                    <a:pt x="77" y="4589"/>
                    <a:pt x="506" y="5028"/>
                    <a:pt x="506" y="5028"/>
                  </a:cubicBezTo>
                  <a:lnTo>
                    <a:pt x="1384" y="4809"/>
                  </a:lnTo>
                  <a:cubicBezTo>
                    <a:pt x="1374" y="4541"/>
                    <a:pt x="1307" y="4274"/>
                    <a:pt x="1174" y="4036"/>
                  </a:cubicBezTo>
                  <a:cubicBezTo>
                    <a:pt x="1088" y="3931"/>
                    <a:pt x="1088" y="3788"/>
                    <a:pt x="1174" y="3683"/>
                  </a:cubicBezTo>
                  <a:cubicBezTo>
                    <a:pt x="1307" y="3511"/>
                    <a:pt x="1384" y="3311"/>
                    <a:pt x="1374" y="3101"/>
                  </a:cubicBezTo>
                  <a:cubicBezTo>
                    <a:pt x="1374" y="2891"/>
                    <a:pt x="1307" y="2691"/>
                    <a:pt x="1183" y="2529"/>
                  </a:cubicBezTo>
                  <a:cubicBezTo>
                    <a:pt x="1107" y="2433"/>
                    <a:pt x="1107" y="2300"/>
                    <a:pt x="1183" y="2204"/>
                  </a:cubicBezTo>
                  <a:cubicBezTo>
                    <a:pt x="1307" y="2042"/>
                    <a:pt x="1374" y="1842"/>
                    <a:pt x="1374" y="1632"/>
                  </a:cubicBezTo>
                  <a:lnTo>
                    <a:pt x="1374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6" name="Google Shape;4946;p45"/>
            <p:cNvSpPr/>
            <p:nvPr/>
          </p:nvSpPr>
          <p:spPr>
            <a:xfrm>
              <a:off x="6752985" y="4268082"/>
              <a:ext cx="183138" cy="134669"/>
            </a:xfrm>
            <a:custGeom>
              <a:avLst/>
              <a:gdLst/>
              <a:ahLst/>
              <a:cxnLst/>
              <a:rect l="l" t="t" r="r" b="b"/>
              <a:pathLst>
                <a:path w="6994" h="5143" extrusionOk="0">
                  <a:moveTo>
                    <a:pt x="3492" y="0"/>
                  </a:moveTo>
                  <a:cubicBezTo>
                    <a:pt x="1565" y="0"/>
                    <a:pt x="1" y="1565"/>
                    <a:pt x="1" y="3501"/>
                  </a:cubicBezTo>
                  <a:lnTo>
                    <a:pt x="1" y="5142"/>
                  </a:lnTo>
                  <a:lnTo>
                    <a:pt x="6993" y="5142"/>
                  </a:lnTo>
                  <a:lnTo>
                    <a:pt x="6993" y="3501"/>
                  </a:lnTo>
                  <a:cubicBezTo>
                    <a:pt x="6993" y="1565"/>
                    <a:pt x="5429" y="0"/>
                    <a:pt x="3492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7" name="Google Shape;4947;p45"/>
            <p:cNvSpPr/>
            <p:nvPr/>
          </p:nvSpPr>
          <p:spPr>
            <a:xfrm>
              <a:off x="6712765" y="4456928"/>
              <a:ext cx="263316" cy="165882"/>
            </a:xfrm>
            <a:custGeom>
              <a:avLst/>
              <a:gdLst/>
              <a:ahLst/>
              <a:cxnLst/>
              <a:rect l="l" t="t" r="r" b="b"/>
              <a:pathLst>
                <a:path w="10056" h="6335" extrusionOk="0">
                  <a:moveTo>
                    <a:pt x="3721" y="0"/>
                  </a:moveTo>
                  <a:lnTo>
                    <a:pt x="3721" y="1784"/>
                  </a:lnTo>
                  <a:cubicBezTo>
                    <a:pt x="3721" y="2156"/>
                    <a:pt x="3483" y="2481"/>
                    <a:pt x="3130" y="2605"/>
                  </a:cubicBezTo>
                  <a:lnTo>
                    <a:pt x="878" y="3406"/>
                  </a:lnTo>
                  <a:cubicBezTo>
                    <a:pt x="354" y="3587"/>
                    <a:pt x="1" y="4083"/>
                    <a:pt x="1" y="4637"/>
                  </a:cubicBezTo>
                  <a:lnTo>
                    <a:pt x="1" y="5676"/>
                  </a:lnTo>
                  <a:cubicBezTo>
                    <a:pt x="1" y="6039"/>
                    <a:pt x="296" y="6335"/>
                    <a:pt x="659" y="6335"/>
                  </a:cubicBezTo>
                  <a:lnTo>
                    <a:pt x="9398" y="6335"/>
                  </a:lnTo>
                  <a:cubicBezTo>
                    <a:pt x="9760" y="6335"/>
                    <a:pt x="10056" y="6039"/>
                    <a:pt x="10056" y="5676"/>
                  </a:cubicBezTo>
                  <a:lnTo>
                    <a:pt x="10056" y="4637"/>
                  </a:lnTo>
                  <a:cubicBezTo>
                    <a:pt x="10056" y="4083"/>
                    <a:pt x="9703" y="3587"/>
                    <a:pt x="9178" y="3406"/>
                  </a:cubicBezTo>
                  <a:lnTo>
                    <a:pt x="6927" y="2605"/>
                  </a:lnTo>
                  <a:cubicBezTo>
                    <a:pt x="6574" y="2481"/>
                    <a:pt x="6345" y="2156"/>
                    <a:pt x="6345" y="1784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8" name="Google Shape;4948;p45"/>
            <p:cNvSpPr/>
            <p:nvPr/>
          </p:nvSpPr>
          <p:spPr>
            <a:xfrm>
              <a:off x="6713027" y="4529854"/>
              <a:ext cx="263055" cy="92957"/>
            </a:xfrm>
            <a:custGeom>
              <a:avLst/>
              <a:gdLst/>
              <a:ahLst/>
              <a:cxnLst/>
              <a:rect l="l" t="t" r="r" b="b"/>
              <a:pathLst>
                <a:path w="10046" h="3550" extrusionOk="0">
                  <a:moveTo>
                    <a:pt x="2624" y="1"/>
                  </a:moveTo>
                  <a:lnTo>
                    <a:pt x="868" y="621"/>
                  </a:lnTo>
                  <a:cubicBezTo>
                    <a:pt x="344" y="802"/>
                    <a:pt x="0" y="1298"/>
                    <a:pt x="0" y="1852"/>
                  </a:cubicBezTo>
                  <a:lnTo>
                    <a:pt x="0" y="2891"/>
                  </a:lnTo>
                  <a:cubicBezTo>
                    <a:pt x="0" y="3254"/>
                    <a:pt x="286" y="3550"/>
                    <a:pt x="649" y="3550"/>
                  </a:cubicBezTo>
                  <a:lnTo>
                    <a:pt x="9388" y="3550"/>
                  </a:lnTo>
                  <a:cubicBezTo>
                    <a:pt x="9750" y="3550"/>
                    <a:pt x="10046" y="3254"/>
                    <a:pt x="10046" y="2891"/>
                  </a:cubicBezTo>
                  <a:lnTo>
                    <a:pt x="10046" y="1852"/>
                  </a:lnTo>
                  <a:cubicBezTo>
                    <a:pt x="10046" y="1298"/>
                    <a:pt x="9693" y="802"/>
                    <a:pt x="9168" y="621"/>
                  </a:cubicBezTo>
                  <a:lnTo>
                    <a:pt x="7413" y="1"/>
                  </a:lnTo>
                  <a:cubicBezTo>
                    <a:pt x="7327" y="1260"/>
                    <a:pt x="6278" y="2233"/>
                    <a:pt x="5018" y="2233"/>
                  </a:cubicBezTo>
                  <a:cubicBezTo>
                    <a:pt x="3759" y="2233"/>
                    <a:pt x="2719" y="1260"/>
                    <a:pt x="262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9" name="Google Shape;4949;p45"/>
            <p:cNvSpPr/>
            <p:nvPr/>
          </p:nvSpPr>
          <p:spPr>
            <a:xfrm>
              <a:off x="6810199" y="4468424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20" y="1002"/>
                    <a:pt x="866" y="1092"/>
                    <a:pt x="1312" y="1092"/>
                  </a:cubicBezTo>
                  <a:cubicBezTo>
                    <a:pt x="1758" y="1092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0" name="Google Shape;4950;p45"/>
            <p:cNvSpPr/>
            <p:nvPr/>
          </p:nvSpPr>
          <p:spPr>
            <a:xfrm>
              <a:off x="6752226" y="4336399"/>
              <a:ext cx="184630" cy="149019"/>
            </a:xfrm>
            <a:custGeom>
              <a:avLst/>
              <a:gdLst/>
              <a:ahLst/>
              <a:cxnLst/>
              <a:rect l="l" t="t" r="r" b="b"/>
              <a:pathLst>
                <a:path w="7051" h="5691" extrusionOk="0">
                  <a:moveTo>
                    <a:pt x="3521" y="0"/>
                  </a:moveTo>
                  <a:cubicBezTo>
                    <a:pt x="3452" y="0"/>
                    <a:pt x="3383" y="34"/>
                    <a:pt x="3340" y="100"/>
                  </a:cubicBezTo>
                  <a:cubicBezTo>
                    <a:pt x="2529" y="1360"/>
                    <a:pt x="1451" y="1789"/>
                    <a:pt x="955" y="1923"/>
                  </a:cubicBezTo>
                  <a:cubicBezTo>
                    <a:pt x="869" y="1951"/>
                    <a:pt x="573" y="1980"/>
                    <a:pt x="573" y="1980"/>
                  </a:cubicBezTo>
                  <a:cubicBezTo>
                    <a:pt x="249" y="1980"/>
                    <a:pt x="1" y="2266"/>
                    <a:pt x="30" y="2581"/>
                  </a:cubicBezTo>
                  <a:cubicBezTo>
                    <a:pt x="68" y="2867"/>
                    <a:pt x="316" y="3077"/>
                    <a:pt x="602" y="3077"/>
                  </a:cubicBezTo>
                  <a:lnTo>
                    <a:pt x="697" y="3077"/>
                  </a:lnTo>
                  <a:cubicBezTo>
                    <a:pt x="812" y="4556"/>
                    <a:pt x="2043" y="5691"/>
                    <a:pt x="3521" y="5691"/>
                  </a:cubicBezTo>
                  <a:cubicBezTo>
                    <a:pt x="5009" y="5691"/>
                    <a:pt x="6240" y="4556"/>
                    <a:pt x="6355" y="3077"/>
                  </a:cubicBezTo>
                  <a:lnTo>
                    <a:pt x="6440" y="3077"/>
                  </a:lnTo>
                  <a:cubicBezTo>
                    <a:pt x="6727" y="3077"/>
                    <a:pt x="6975" y="2867"/>
                    <a:pt x="7013" y="2581"/>
                  </a:cubicBezTo>
                  <a:cubicBezTo>
                    <a:pt x="7051" y="2266"/>
                    <a:pt x="6793" y="1980"/>
                    <a:pt x="6469" y="1980"/>
                  </a:cubicBezTo>
                  <a:cubicBezTo>
                    <a:pt x="6469" y="1980"/>
                    <a:pt x="6183" y="1951"/>
                    <a:pt x="6087" y="1923"/>
                  </a:cubicBezTo>
                  <a:cubicBezTo>
                    <a:pt x="5591" y="1789"/>
                    <a:pt x="4523" y="1360"/>
                    <a:pt x="3702" y="100"/>
                  </a:cubicBezTo>
                  <a:cubicBezTo>
                    <a:pt x="3660" y="34"/>
                    <a:pt x="3590" y="0"/>
                    <a:pt x="3521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1" name="Google Shape;4951;p45"/>
            <p:cNvSpPr/>
            <p:nvPr/>
          </p:nvSpPr>
          <p:spPr>
            <a:xfrm>
              <a:off x="6752226" y="4336451"/>
              <a:ext cx="169417" cy="149202"/>
            </a:xfrm>
            <a:custGeom>
              <a:avLst/>
              <a:gdLst/>
              <a:ahLst/>
              <a:cxnLst/>
              <a:rect l="l" t="t" r="r" b="b"/>
              <a:pathLst>
                <a:path w="6470" h="5698" extrusionOk="0">
                  <a:moveTo>
                    <a:pt x="3521" y="1"/>
                  </a:moveTo>
                  <a:cubicBezTo>
                    <a:pt x="3452" y="1"/>
                    <a:pt x="3383" y="36"/>
                    <a:pt x="3340" y="108"/>
                  </a:cubicBezTo>
                  <a:cubicBezTo>
                    <a:pt x="2901" y="785"/>
                    <a:pt x="2281" y="1339"/>
                    <a:pt x="1556" y="1692"/>
                  </a:cubicBezTo>
                  <a:cubicBezTo>
                    <a:pt x="1365" y="1787"/>
                    <a:pt x="1165" y="1863"/>
                    <a:pt x="955" y="1921"/>
                  </a:cubicBezTo>
                  <a:cubicBezTo>
                    <a:pt x="869" y="1949"/>
                    <a:pt x="573" y="1978"/>
                    <a:pt x="573" y="1978"/>
                  </a:cubicBezTo>
                  <a:cubicBezTo>
                    <a:pt x="249" y="1978"/>
                    <a:pt x="1" y="2264"/>
                    <a:pt x="30" y="2579"/>
                  </a:cubicBezTo>
                  <a:cubicBezTo>
                    <a:pt x="68" y="2865"/>
                    <a:pt x="316" y="3075"/>
                    <a:pt x="612" y="3075"/>
                  </a:cubicBezTo>
                  <a:lnTo>
                    <a:pt x="697" y="3075"/>
                  </a:lnTo>
                  <a:cubicBezTo>
                    <a:pt x="801" y="4570"/>
                    <a:pt x="2056" y="5697"/>
                    <a:pt x="3504" y="5697"/>
                  </a:cubicBezTo>
                  <a:cubicBezTo>
                    <a:pt x="3654" y="5697"/>
                    <a:pt x="3807" y="5685"/>
                    <a:pt x="3960" y="5660"/>
                  </a:cubicBezTo>
                  <a:cubicBezTo>
                    <a:pt x="2710" y="5460"/>
                    <a:pt x="1737" y="4458"/>
                    <a:pt x="1575" y="3199"/>
                  </a:cubicBezTo>
                  <a:cubicBezTo>
                    <a:pt x="1556" y="3018"/>
                    <a:pt x="1556" y="2827"/>
                    <a:pt x="1575" y="2636"/>
                  </a:cubicBezTo>
                  <a:cubicBezTo>
                    <a:pt x="1594" y="2483"/>
                    <a:pt x="1642" y="2340"/>
                    <a:pt x="1728" y="2207"/>
                  </a:cubicBezTo>
                  <a:cubicBezTo>
                    <a:pt x="1804" y="2102"/>
                    <a:pt x="1909" y="2006"/>
                    <a:pt x="2033" y="1940"/>
                  </a:cubicBezTo>
                  <a:cubicBezTo>
                    <a:pt x="2615" y="1606"/>
                    <a:pt x="3121" y="1148"/>
                    <a:pt x="3521" y="604"/>
                  </a:cubicBezTo>
                  <a:cubicBezTo>
                    <a:pt x="3970" y="1234"/>
                    <a:pt x="4580" y="1739"/>
                    <a:pt x="5286" y="2083"/>
                  </a:cubicBezTo>
                  <a:cubicBezTo>
                    <a:pt x="5445" y="2158"/>
                    <a:pt x="5616" y="2196"/>
                    <a:pt x="5786" y="2196"/>
                  </a:cubicBezTo>
                  <a:cubicBezTo>
                    <a:pt x="6025" y="2196"/>
                    <a:pt x="6263" y="2122"/>
                    <a:pt x="6469" y="1978"/>
                  </a:cubicBezTo>
                  <a:cubicBezTo>
                    <a:pt x="6469" y="1978"/>
                    <a:pt x="6183" y="1949"/>
                    <a:pt x="6087" y="1921"/>
                  </a:cubicBezTo>
                  <a:cubicBezTo>
                    <a:pt x="5591" y="1787"/>
                    <a:pt x="4523" y="1358"/>
                    <a:pt x="3702" y="108"/>
                  </a:cubicBezTo>
                  <a:cubicBezTo>
                    <a:pt x="3660" y="36"/>
                    <a:pt x="3590" y="1"/>
                    <a:pt x="352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2" name="Google Shape;4952;p45"/>
            <p:cNvSpPr/>
            <p:nvPr/>
          </p:nvSpPr>
          <p:spPr>
            <a:xfrm>
              <a:off x="6804439" y="4388847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3" name="Google Shape;4953;p45"/>
            <p:cNvSpPr/>
            <p:nvPr/>
          </p:nvSpPr>
          <p:spPr>
            <a:xfrm>
              <a:off x="6873148" y="4388847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4" name="Google Shape;4954;p45"/>
            <p:cNvSpPr/>
            <p:nvPr/>
          </p:nvSpPr>
          <p:spPr>
            <a:xfrm>
              <a:off x="6878883" y="449688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5" name="Google Shape;4955;p45"/>
            <p:cNvSpPr/>
            <p:nvPr/>
          </p:nvSpPr>
          <p:spPr>
            <a:xfrm>
              <a:off x="6810199" y="449688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6" name="Google Shape;4956;p45"/>
            <p:cNvSpPr/>
            <p:nvPr/>
          </p:nvSpPr>
          <p:spPr>
            <a:xfrm>
              <a:off x="6841909" y="4269810"/>
              <a:ext cx="94214" cy="101467"/>
            </a:xfrm>
            <a:custGeom>
              <a:avLst/>
              <a:gdLst/>
              <a:ahLst/>
              <a:cxnLst/>
              <a:rect l="l" t="t" r="r" b="b"/>
              <a:pathLst>
                <a:path w="3598" h="3875" extrusionOk="0">
                  <a:moveTo>
                    <a:pt x="735" y="1"/>
                  </a:moveTo>
                  <a:cubicBezTo>
                    <a:pt x="1" y="1861"/>
                    <a:pt x="1375" y="3874"/>
                    <a:pt x="3378" y="3874"/>
                  </a:cubicBezTo>
                  <a:cubicBezTo>
                    <a:pt x="3454" y="3874"/>
                    <a:pt x="3521" y="3874"/>
                    <a:pt x="3597" y="3865"/>
                  </a:cubicBezTo>
                  <a:lnTo>
                    <a:pt x="3597" y="3435"/>
                  </a:lnTo>
                  <a:cubicBezTo>
                    <a:pt x="3597" y="1747"/>
                    <a:pt x="2386" y="306"/>
                    <a:pt x="73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7" name="Google Shape;4957;p45"/>
            <p:cNvSpPr/>
            <p:nvPr/>
          </p:nvSpPr>
          <p:spPr>
            <a:xfrm>
              <a:off x="6818683" y="4426187"/>
              <a:ext cx="51480" cy="22755"/>
            </a:xfrm>
            <a:custGeom>
              <a:avLst/>
              <a:gdLst/>
              <a:ahLst/>
              <a:cxnLst/>
              <a:rect l="l" t="t" r="r" b="b"/>
              <a:pathLst>
                <a:path w="1966" h="869" extrusionOk="0">
                  <a:moveTo>
                    <a:pt x="125" y="1"/>
                  </a:moveTo>
                  <a:cubicBezTo>
                    <a:pt x="58" y="1"/>
                    <a:pt x="1" y="58"/>
                    <a:pt x="10" y="125"/>
                  </a:cubicBezTo>
                  <a:cubicBezTo>
                    <a:pt x="86" y="545"/>
                    <a:pt x="487" y="869"/>
                    <a:pt x="983" y="869"/>
                  </a:cubicBezTo>
                  <a:cubicBezTo>
                    <a:pt x="1479" y="869"/>
                    <a:pt x="1890" y="545"/>
                    <a:pt x="1956" y="125"/>
                  </a:cubicBezTo>
                  <a:cubicBezTo>
                    <a:pt x="1966" y="58"/>
                    <a:pt x="1918" y="1"/>
                    <a:pt x="1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8" name="Google Shape;4958;p45"/>
            <p:cNvSpPr/>
            <p:nvPr/>
          </p:nvSpPr>
          <p:spPr>
            <a:xfrm>
              <a:off x="6754242" y="4529854"/>
              <a:ext cx="180624" cy="87222"/>
            </a:xfrm>
            <a:custGeom>
              <a:avLst/>
              <a:gdLst/>
              <a:ahLst/>
              <a:cxnLst/>
              <a:rect l="l" t="t" r="r" b="b"/>
              <a:pathLst>
                <a:path w="6898" h="3331" extrusionOk="0">
                  <a:moveTo>
                    <a:pt x="1050" y="1"/>
                  </a:moveTo>
                  <a:lnTo>
                    <a:pt x="0" y="373"/>
                  </a:lnTo>
                  <a:cubicBezTo>
                    <a:pt x="258" y="2071"/>
                    <a:pt x="1727" y="3330"/>
                    <a:pt x="3444" y="3330"/>
                  </a:cubicBezTo>
                  <a:cubicBezTo>
                    <a:pt x="5171" y="3330"/>
                    <a:pt x="6631" y="2071"/>
                    <a:pt x="6898" y="373"/>
                  </a:cubicBezTo>
                  <a:lnTo>
                    <a:pt x="5839" y="1"/>
                  </a:lnTo>
                  <a:cubicBezTo>
                    <a:pt x="5753" y="1260"/>
                    <a:pt x="4704" y="2233"/>
                    <a:pt x="3444" y="2233"/>
                  </a:cubicBezTo>
                  <a:cubicBezTo>
                    <a:pt x="2185" y="2233"/>
                    <a:pt x="1145" y="1260"/>
                    <a:pt x="10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9" name="Google Shape;4959;p45"/>
            <p:cNvSpPr/>
            <p:nvPr/>
          </p:nvSpPr>
          <p:spPr>
            <a:xfrm>
              <a:off x="6764978" y="4525874"/>
              <a:ext cx="158891" cy="79707"/>
            </a:xfrm>
            <a:custGeom>
              <a:avLst/>
              <a:gdLst/>
              <a:ahLst/>
              <a:cxnLst/>
              <a:rect l="l" t="t" r="r" b="b"/>
              <a:pathLst>
                <a:path w="6068" h="3044" extrusionOk="0">
                  <a:moveTo>
                    <a:pt x="1069" y="0"/>
                  </a:moveTo>
                  <a:lnTo>
                    <a:pt x="1" y="372"/>
                  </a:lnTo>
                  <a:cubicBezTo>
                    <a:pt x="201" y="1899"/>
                    <a:pt x="1498" y="3043"/>
                    <a:pt x="3034" y="3043"/>
                  </a:cubicBezTo>
                  <a:cubicBezTo>
                    <a:pt x="4570" y="3043"/>
                    <a:pt x="5868" y="1899"/>
                    <a:pt x="6068" y="372"/>
                  </a:cubicBezTo>
                  <a:lnTo>
                    <a:pt x="4999" y="0"/>
                  </a:lnTo>
                  <a:cubicBezTo>
                    <a:pt x="4999" y="1088"/>
                    <a:pt x="4122" y="1965"/>
                    <a:pt x="3034" y="1965"/>
                  </a:cubicBezTo>
                  <a:cubicBezTo>
                    <a:pt x="1947" y="1965"/>
                    <a:pt x="1069" y="1088"/>
                    <a:pt x="1069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0" name="Google Shape;4960;p45"/>
          <p:cNvGrpSpPr/>
          <p:nvPr/>
        </p:nvGrpSpPr>
        <p:grpSpPr>
          <a:xfrm>
            <a:off x="7306980" y="3027944"/>
            <a:ext cx="377014" cy="509046"/>
            <a:chOff x="5359341" y="2419159"/>
            <a:chExt cx="262819" cy="354860"/>
          </a:xfrm>
        </p:grpSpPr>
        <p:sp>
          <p:nvSpPr>
            <p:cNvPr id="4961" name="Google Shape;4961;p45"/>
            <p:cNvSpPr/>
            <p:nvPr/>
          </p:nvSpPr>
          <p:spPr>
            <a:xfrm>
              <a:off x="5359341" y="2636364"/>
              <a:ext cx="262819" cy="137655"/>
            </a:xfrm>
            <a:custGeom>
              <a:avLst/>
              <a:gdLst/>
              <a:ahLst/>
              <a:cxnLst/>
              <a:rect l="l" t="t" r="r" b="b"/>
              <a:pathLst>
                <a:path w="10037" h="5257" extrusionOk="0">
                  <a:moveTo>
                    <a:pt x="4360" y="0"/>
                  </a:moveTo>
                  <a:lnTo>
                    <a:pt x="1021" y="1174"/>
                  </a:lnTo>
                  <a:cubicBezTo>
                    <a:pt x="410" y="1393"/>
                    <a:pt x="0" y="1966"/>
                    <a:pt x="0" y="2614"/>
                  </a:cubicBezTo>
                  <a:lnTo>
                    <a:pt x="0" y="4599"/>
                  </a:lnTo>
                  <a:cubicBezTo>
                    <a:pt x="0" y="4961"/>
                    <a:pt x="296" y="5257"/>
                    <a:pt x="659" y="5257"/>
                  </a:cubicBezTo>
                  <a:lnTo>
                    <a:pt x="9378" y="5257"/>
                  </a:lnTo>
                  <a:cubicBezTo>
                    <a:pt x="9741" y="5257"/>
                    <a:pt x="10036" y="4961"/>
                    <a:pt x="10036" y="4599"/>
                  </a:cubicBezTo>
                  <a:lnTo>
                    <a:pt x="10036" y="2614"/>
                  </a:lnTo>
                  <a:cubicBezTo>
                    <a:pt x="10036" y="1966"/>
                    <a:pt x="9626" y="1393"/>
                    <a:pt x="9016" y="1174"/>
                  </a:cubicBezTo>
                  <a:lnTo>
                    <a:pt x="5677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2" name="Google Shape;4962;p45"/>
            <p:cNvSpPr/>
            <p:nvPr/>
          </p:nvSpPr>
          <p:spPr>
            <a:xfrm>
              <a:off x="5400556" y="2636364"/>
              <a:ext cx="180388" cy="102698"/>
            </a:xfrm>
            <a:custGeom>
              <a:avLst/>
              <a:gdLst/>
              <a:ahLst/>
              <a:cxnLst/>
              <a:rect l="l" t="t" r="r" b="b"/>
              <a:pathLst>
                <a:path w="6889" h="3922" extrusionOk="0">
                  <a:moveTo>
                    <a:pt x="2786" y="0"/>
                  </a:moveTo>
                  <a:lnTo>
                    <a:pt x="0" y="983"/>
                  </a:lnTo>
                  <a:cubicBezTo>
                    <a:pt x="267" y="2672"/>
                    <a:pt x="1727" y="3921"/>
                    <a:pt x="3444" y="3921"/>
                  </a:cubicBezTo>
                  <a:cubicBezTo>
                    <a:pt x="5152" y="3921"/>
                    <a:pt x="6612" y="2672"/>
                    <a:pt x="6879" y="983"/>
                  </a:cubicBezTo>
                  <a:lnTo>
                    <a:pt x="6888" y="983"/>
                  </a:lnTo>
                  <a:lnTo>
                    <a:pt x="4103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3" name="Google Shape;4963;p45"/>
            <p:cNvSpPr/>
            <p:nvPr/>
          </p:nvSpPr>
          <p:spPr>
            <a:xfrm>
              <a:off x="5359341" y="2636364"/>
              <a:ext cx="131423" cy="137655"/>
            </a:xfrm>
            <a:custGeom>
              <a:avLst/>
              <a:gdLst/>
              <a:ahLst/>
              <a:cxnLst/>
              <a:rect l="l" t="t" r="r" b="b"/>
              <a:pathLst>
                <a:path w="5019" h="5257" extrusionOk="0">
                  <a:moveTo>
                    <a:pt x="4360" y="0"/>
                  </a:moveTo>
                  <a:lnTo>
                    <a:pt x="1021" y="1174"/>
                  </a:lnTo>
                  <a:cubicBezTo>
                    <a:pt x="410" y="1393"/>
                    <a:pt x="0" y="1966"/>
                    <a:pt x="0" y="2614"/>
                  </a:cubicBezTo>
                  <a:lnTo>
                    <a:pt x="0" y="4599"/>
                  </a:lnTo>
                  <a:cubicBezTo>
                    <a:pt x="0" y="4961"/>
                    <a:pt x="296" y="5257"/>
                    <a:pt x="659" y="5257"/>
                  </a:cubicBezTo>
                  <a:lnTo>
                    <a:pt x="5018" y="5257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4" name="Google Shape;4964;p45"/>
            <p:cNvSpPr/>
            <p:nvPr/>
          </p:nvSpPr>
          <p:spPr>
            <a:xfrm>
              <a:off x="5400556" y="2636364"/>
              <a:ext cx="90207" cy="102698"/>
            </a:xfrm>
            <a:custGeom>
              <a:avLst/>
              <a:gdLst/>
              <a:ahLst/>
              <a:cxnLst/>
              <a:rect l="l" t="t" r="r" b="b"/>
              <a:pathLst>
                <a:path w="3445" h="3922" extrusionOk="0">
                  <a:moveTo>
                    <a:pt x="2786" y="0"/>
                  </a:moveTo>
                  <a:lnTo>
                    <a:pt x="0" y="983"/>
                  </a:lnTo>
                  <a:cubicBezTo>
                    <a:pt x="257" y="2675"/>
                    <a:pt x="1706" y="3921"/>
                    <a:pt x="3425" y="3921"/>
                  </a:cubicBezTo>
                  <a:cubicBezTo>
                    <a:pt x="3431" y="3921"/>
                    <a:pt x="3438" y="3921"/>
                    <a:pt x="3444" y="3921"/>
                  </a:cubicBezTo>
                  <a:lnTo>
                    <a:pt x="3444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5" name="Google Shape;4965;p45"/>
            <p:cNvSpPr/>
            <p:nvPr/>
          </p:nvSpPr>
          <p:spPr>
            <a:xfrm>
              <a:off x="5411056" y="2636364"/>
              <a:ext cx="159388" cy="91464"/>
            </a:xfrm>
            <a:custGeom>
              <a:avLst/>
              <a:gdLst/>
              <a:ahLst/>
              <a:cxnLst/>
              <a:rect l="l" t="t" r="r" b="b"/>
              <a:pathLst>
                <a:path w="6087" h="3493" extrusionOk="0">
                  <a:moveTo>
                    <a:pt x="3043" y="0"/>
                  </a:moveTo>
                  <a:cubicBezTo>
                    <a:pt x="2065" y="0"/>
                    <a:pt x="1088" y="163"/>
                    <a:pt x="153" y="487"/>
                  </a:cubicBezTo>
                  <a:cubicBezTo>
                    <a:pt x="57" y="516"/>
                    <a:pt x="0" y="611"/>
                    <a:pt x="10" y="706"/>
                  </a:cubicBezTo>
                  <a:cubicBezTo>
                    <a:pt x="143" y="2281"/>
                    <a:pt x="1460" y="3483"/>
                    <a:pt x="3043" y="3492"/>
                  </a:cubicBezTo>
                  <a:cubicBezTo>
                    <a:pt x="4627" y="3492"/>
                    <a:pt x="5943" y="2281"/>
                    <a:pt x="6087" y="706"/>
                  </a:cubicBezTo>
                  <a:cubicBezTo>
                    <a:pt x="6087" y="611"/>
                    <a:pt x="6029" y="516"/>
                    <a:pt x="5934" y="487"/>
                  </a:cubicBezTo>
                  <a:cubicBezTo>
                    <a:pt x="4999" y="163"/>
                    <a:pt x="4021" y="0"/>
                    <a:pt x="3043" y="0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6" name="Google Shape;4966;p45"/>
            <p:cNvSpPr/>
            <p:nvPr/>
          </p:nvSpPr>
          <p:spPr>
            <a:xfrm>
              <a:off x="5456513" y="2619134"/>
              <a:ext cx="68709" cy="62975"/>
            </a:xfrm>
            <a:custGeom>
              <a:avLst/>
              <a:gdLst/>
              <a:ahLst/>
              <a:cxnLst/>
              <a:rect l="l" t="t" r="r" b="b"/>
              <a:pathLst>
                <a:path w="2624" h="2405" extrusionOk="0">
                  <a:moveTo>
                    <a:pt x="0" y="0"/>
                  </a:moveTo>
                  <a:lnTo>
                    <a:pt x="0" y="1088"/>
                  </a:lnTo>
                  <a:cubicBezTo>
                    <a:pt x="0" y="1813"/>
                    <a:pt x="582" y="2404"/>
                    <a:pt x="1307" y="2404"/>
                  </a:cubicBezTo>
                  <a:cubicBezTo>
                    <a:pt x="2032" y="2404"/>
                    <a:pt x="2624" y="1813"/>
                    <a:pt x="2624" y="1088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7" name="Google Shape;4967;p45"/>
            <p:cNvSpPr/>
            <p:nvPr/>
          </p:nvSpPr>
          <p:spPr>
            <a:xfrm>
              <a:off x="5456513" y="2619134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15" y="1002"/>
                    <a:pt x="861" y="1093"/>
                    <a:pt x="1308" y="1093"/>
                  </a:cubicBezTo>
                  <a:cubicBezTo>
                    <a:pt x="1756" y="1093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8" name="Google Shape;4968;p45"/>
            <p:cNvSpPr/>
            <p:nvPr/>
          </p:nvSpPr>
          <p:spPr>
            <a:xfrm>
              <a:off x="5360833" y="2482082"/>
              <a:ext cx="92957" cy="131711"/>
            </a:xfrm>
            <a:custGeom>
              <a:avLst/>
              <a:gdLst/>
              <a:ahLst/>
              <a:cxnLst/>
              <a:rect l="l" t="t" r="r" b="b"/>
              <a:pathLst>
                <a:path w="3550" h="5030" extrusionOk="0">
                  <a:moveTo>
                    <a:pt x="1684" y="0"/>
                  </a:moveTo>
                  <a:cubicBezTo>
                    <a:pt x="1160" y="0"/>
                    <a:pt x="709" y="489"/>
                    <a:pt x="840" y="1065"/>
                  </a:cubicBezTo>
                  <a:cubicBezTo>
                    <a:pt x="869" y="1237"/>
                    <a:pt x="792" y="1409"/>
                    <a:pt x="640" y="1504"/>
                  </a:cubicBezTo>
                  <a:cubicBezTo>
                    <a:pt x="67" y="1886"/>
                    <a:pt x="0" y="2697"/>
                    <a:pt x="497" y="3183"/>
                  </a:cubicBezTo>
                  <a:cubicBezTo>
                    <a:pt x="592" y="3279"/>
                    <a:pt x="630" y="3422"/>
                    <a:pt x="611" y="3555"/>
                  </a:cubicBezTo>
                  <a:cubicBezTo>
                    <a:pt x="510" y="4389"/>
                    <a:pt x="1179" y="5030"/>
                    <a:pt x="1917" y="5030"/>
                  </a:cubicBezTo>
                  <a:cubicBezTo>
                    <a:pt x="2150" y="5030"/>
                    <a:pt x="2390" y="4966"/>
                    <a:pt x="2614" y="4824"/>
                  </a:cubicBezTo>
                  <a:cubicBezTo>
                    <a:pt x="3549" y="4242"/>
                    <a:pt x="3387" y="2830"/>
                    <a:pt x="2338" y="2477"/>
                  </a:cubicBezTo>
                  <a:cubicBezTo>
                    <a:pt x="2338" y="2449"/>
                    <a:pt x="2347" y="2429"/>
                    <a:pt x="2347" y="2401"/>
                  </a:cubicBezTo>
                  <a:cubicBezTo>
                    <a:pt x="2347" y="2124"/>
                    <a:pt x="2242" y="1867"/>
                    <a:pt x="2052" y="1666"/>
                  </a:cubicBezTo>
                  <a:cubicBezTo>
                    <a:pt x="2719" y="1361"/>
                    <a:pt x="2729" y="417"/>
                    <a:pt x="2071" y="92"/>
                  </a:cubicBezTo>
                  <a:cubicBezTo>
                    <a:pt x="1942" y="29"/>
                    <a:pt x="1811" y="0"/>
                    <a:pt x="168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9" name="Google Shape;4969;p45"/>
            <p:cNvSpPr/>
            <p:nvPr/>
          </p:nvSpPr>
          <p:spPr>
            <a:xfrm>
              <a:off x="5527946" y="2482082"/>
              <a:ext cx="92957" cy="131711"/>
            </a:xfrm>
            <a:custGeom>
              <a:avLst/>
              <a:gdLst/>
              <a:ahLst/>
              <a:cxnLst/>
              <a:rect l="l" t="t" r="r" b="b"/>
              <a:pathLst>
                <a:path w="3550" h="5030" extrusionOk="0">
                  <a:moveTo>
                    <a:pt x="1857" y="0"/>
                  </a:moveTo>
                  <a:cubicBezTo>
                    <a:pt x="1730" y="0"/>
                    <a:pt x="1598" y="29"/>
                    <a:pt x="1470" y="92"/>
                  </a:cubicBezTo>
                  <a:cubicBezTo>
                    <a:pt x="812" y="417"/>
                    <a:pt x="821" y="1361"/>
                    <a:pt x="1489" y="1666"/>
                  </a:cubicBezTo>
                  <a:cubicBezTo>
                    <a:pt x="1298" y="1867"/>
                    <a:pt x="1193" y="2124"/>
                    <a:pt x="1193" y="2401"/>
                  </a:cubicBezTo>
                  <a:cubicBezTo>
                    <a:pt x="1193" y="2429"/>
                    <a:pt x="1203" y="2449"/>
                    <a:pt x="1203" y="2477"/>
                  </a:cubicBezTo>
                  <a:cubicBezTo>
                    <a:pt x="153" y="2830"/>
                    <a:pt x="1" y="4242"/>
                    <a:pt x="936" y="4824"/>
                  </a:cubicBezTo>
                  <a:cubicBezTo>
                    <a:pt x="1160" y="4966"/>
                    <a:pt x="1399" y="5030"/>
                    <a:pt x="1631" y="5030"/>
                  </a:cubicBezTo>
                  <a:cubicBezTo>
                    <a:pt x="2367" y="5030"/>
                    <a:pt x="3031" y="4389"/>
                    <a:pt x="2929" y="3555"/>
                  </a:cubicBezTo>
                  <a:cubicBezTo>
                    <a:pt x="2910" y="3422"/>
                    <a:pt x="2949" y="3279"/>
                    <a:pt x="3053" y="3183"/>
                  </a:cubicBezTo>
                  <a:cubicBezTo>
                    <a:pt x="3550" y="2697"/>
                    <a:pt x="3473" y="1886"/>
                    <a:pt x="2901" y="1504"/>
                  </a:cubicBezTo>
                  <a:cubicBezTo>
                    <a:pt x="2748" y="1409"/>
                    <a:pt x="2672" y="1237"/>
                    <a:pt x="2701" y="1065"/>
                  </a:cubicBezTo>
                  <a:cubicBezTo>
                    <a:pt x="2831" y="489"/>
                    <a:pt x="2381" y="0"/>
                    <a:pt x="1857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0" name="Google Shape;4970;p45"/>
            <p:cNvSpPr/>
            <p:nvPr/>
          </p:nvSpPr>
          <p:spPr>
            <a:xfrm>
              <a:off x="5394560" y="2442019"/>
              <a:ext cx="192381" cy="194109"/>
            </a:xfrm>
            <a:custGeom>
              <a:avLst/>
              <a:gdLst/>
              <a:ahLst/>
              <a:cxnLst/>
              <a:rect l="l" t="t" r="r" b="b"/>
              <a:pathLst>
                <a:path w="7347" h="7413" extrusionOk="0">
                  <a:moveTo>
                    <a:pt x="3673" y="0"/>
                  </a:moveTo>
                  <a:cubicBezTo>
                    <a:pt x="2109" y="0"/>
                    <a:pt x="840" y="1269"/>
                    <a:pt x="840" y="2843"/>
                  </a:cubicBezTo>
                  <a:lnTo>
                    <a:pt x="840" y="3273"/>
                  </a:lnTo>
                  <a:lnTo>
                    <a:pt x="735" y="3273"/>
                  </a:lnTo>
                  <a:cubicBezTo>
                    <a:pt x="0" y="3273"/>
                    <a:pt x="0" y="4370"/>
                    <a:pt x="735" y="4370"/>
                  </a:cubicBezTo>
                  <a:lnTo>
                    <a:pt x="840" y="4370"/>
                  </a:lnTo>
                  <a:lnTo>
                    <a:pt x="840" y="4580"/>
                  </a:lnTo>
                  <a:cubicBezTo>
                    <a:pt x="840" y="6144"/>
                    <a:pt x="2109" y="7413"/>
                    <a:pt x="3673" y="7413"/>
                  </a:cubicBezTo>
                  <a:cubicBezTo>
                    <a:pt x="5238" y="7413"/>
                    <a:pt x="6507" y="6144"/>
                    <a:pt x="6507" y="4580"/>
                  </a:cubicBezTo>
                  <a:lnTo>
                    <a:pt x="6507" y="4360"/>
                  </a:lnTo>
                  <a:lnTo>
                    <a:pt x="6621" y="4360"/>
                  </a:lnTo>
                  <a:cubicBezTo>
                    <a:pt x="7346" y="4360"/>
                    <a:pt x="7346" y="3273"/>
                    <a:pt x="6621" y="3273"/>
                  </a:cubicBezTo>
                  <a:lnTo>
                    <a:pt x="6507" y="3273"/>
                  </a:lnTo>
                  <a:lnTo>
                    <a:pt x="6507" y="2843"/>
                  </a:lnTo>
                  <a:cubicBezTo>
                    <a:pt x="6507" y="1269"/>
                    <a:pt x="5238" y="0"/>
                    <a:pt x="367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1" name="Google Shape;4971;p45"/>
            <p:cNvSpPr/>
            <p:nvPr/>
          </p:nvSpPr>
          <p:spPr>
            <a:xfrm>
              <a:off x="5394560" y="2462757"/>
              <a:ext cx="107699" cy="173397"/>
            </a:xfrm>
            <a:custGeom>
              <a:avLst/>
              <a:gdLst/>
              <a:ahLst/>
              <a:cxnLst/>
              <a:rect l="l" t="t" r="r" b="b"/>
              <a:pathLst>
                <a:path w="4113" h="6622" extrusionOk="0">
                  <a:moveTo>
                    <a:pt x="1708" y="0"/>
                  </a:moveTo>
                  <a:cubicBezTo>
                    <a:pt x="1155" y="534"/>
                    <a:pt x="840" y="1279"/>
                    <a:pt x="840" y="2051"/>
                  </a:cubicBezTo>
                  <a:lnTo>
                    <a:pt x="840" y="2481"/>
                  </a:lnTo>
                  <a:lnTo>
                    <a:pt x="725" y="2481"/>
                  </a:lnTo>
                  <a:cubicBezTo>
                    <a:pt x="0" y="2481"/>
                    <a:pt x="0" y="3578"/>
                    <a:pt x="725" y="3578"/>
                  </a:cubicBezTo>
                  <a:lnTo>
                    <a:pt x="840" y="3578"/>
                  </a:lnTo>
                  <a:lnTo>
                    <a:pt x="840" y="3788"/>
                  </a:lnTo>
                  <a:cubicBezTo>
                    <a:pt x="831" y="5374"/>
                    <a:pt x="2114" y="6622"/>
                    <a:pt x="3644" y="6622"/>
                  </a:cubicBezTo>
                  <a:cubicBezTo>
                    <a:pt x="3798" y="6622"/>
                    <a:pt x="3954" y="6609"/>
                    <a:pt x="4112" y="6583"/>
                  </a:cubicBezTo>
                  <a:cubicBezTo>
                    <a:pt x="2729" y="6373"/>
                    <a:pt x="1708" y="5180"/>
                    <a:pt x="1708" y="3788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2" name="Google Shape;4972;p45"/>
            <p:cNvSpPr/>
            <p:nvPr/>
          </p:nvSpPr>
          <p:spPr>
            <a:xfrm>
              <a:off x="5450753" y="252832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3" name="Google Shape;4973;p45"/>
            <p:cNvSpPr/>
            <p:nvPr/>
          </p:nvSpPr>
          <p:spPr>
            <a:xfrm>
              <a:off x="5519200" y="252832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10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4" name="Google Shape;4974;p45"/>
            <p:cNvSpPr/>
            <p:nvPr/>
          </p:nvSpPr>
          <p:spPr>
            <a:xfrm>
              <a:off x="5462248" y="2573415"/>
              <a:ext cx="56979" cy="28489"/>
            </a:xfrm>
            <a:custGeom>
              <a:avLst/>
              <a:gdLst/>
              <a:ahLst/>
              <a:cxnLst/>
              <a:rect l="l" t="t" r="r" b="b"/>
              <a:pathLst>
                <a:path w="2176" h="1088" extrusionOk="0">
                  <a:moveTo>
                    <a:pt x="144" y="0"/>
                  </a:moveTo>
                  <a:cubicBezTo>
                    <a:pt x="58" y="0"/>
                    <a:pt x="1" y="77"/>
                    <a:pt x="10" y="153"/>
                  </a:cubicBezTo>
                  <a:cubicBezTo>
                    <a:pt x="87" y="697"/>
                    <a:pt x="544" y="1088"/>
                    <a:pt x="1088" y="1088"/>
                  </a:cubicBezTo>
                  <a:cubicBezTo>
                    <a:pt x="1632" y="1088"/>
                    <a:pt x="2090" y="697"/>
                    <a:pt x="2166" y="153"/>
                  </a:cubicBezTo>
                  <a:cubicBezTo>
                    <a:pt x="2176" y="77"/>
                    <a:pt x="2119" y="0"/>
                    <a:pt x="2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5" name="Google Shape;4975;p45"/>
            <p:cNvSpPr/>
            <p:nvPr/>
          </p:nvSpPr>
          <p:spPr>
            <a:xfrm>
              <a:off x="5442766" y="2504680"/>
              <a:ext cx="28201" cy="17544"/>
            </a:xfrm>
            <a:custGeom>
              <a:avLst/>
              <a:gdLst/>
              <a:ahLst/>
              <a:cxnLst/>
              <a:rect l="l" t="t" r="r" b="b"/>
              <a:pathLst>
                <a:path w="1077" h="670" extrusionOk="0">
                  <a:moveTo>
                    <a:pt x="757" y="1"/>
                  </a:moveTo>
                  <a:cubicBezTo>
                    <a:pt x="723" y="1"/>
                    <a:pt x="687" y="10"/>
                    <a:pt x="649" y="31"/>
                  </a:cubicBezTo>
                  <a:lnTo>
                    <a:pt x="210" y="250"/>
                  </a:lnTo>
                  <a:cubicBezTo>
                    <a:pt x="1" y="355"/>
                    <a:pt x="77" y="670"/>
                    <a:pt x="306" y="670"/>
                  </a:cubicBezTo>
                  <a:cubicBezTo>
                    <a:pt x="344" y="660"/>
                    <a:pt x="373" y="660"/>
                    <a:pt x="401" y="641"/>
                  </a:cubicBezTo>
                  <a:lnTo>
                    <a:pt x="840" y="422"/>
                  </a:lnTo>
                  <a:cubicBezTo>
                    <a:pt x="1077" y="316"/>
                    <a:pt x="958" y="1"/>
                    <a:pt x="75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6" name="Google Shape;4976;p45"/>
            <p:cNvSpPr/>
            <p:nvPr/>
          </p:nvSpPr>
          <p:spPr>
            <a:xfrm>
              <a:off x="5511057" y="2504889"/>
              <a:ext cx="27651" cy="17334"/>
            </a:xfrm>
            <a:custGeom>
              <a:avLst/>
              <a:gdLst/>
              <a:ahLst/>
              <a:cxnLst/>
              <a:rect l="l" t="t" r="r" b="b"/>
              <a:pathLst>
                <a:path w="1056" h="662" extrusionOk="0">
                  <a:moveTo>
                    <a:pt x="320" y="1"/>
                  </a:moveTo>
                  <a:cubicBezTo>
                    <a:pt x="117" y="1"/>
                    <a:pt x="1" y="298"/>
                    <a:pt x="216" y="414"/>
                  </a:cubicBezTo>
                  <a:lnTo>
                    <a:pt x="655" y="633"/>
                  </a:lnTo>
                  <a:cubicBezTo>
                    <a:pt x="684" y="652"/>
                    <a:pt x="722" y="652"/>
                    <a:pt x="751" y="662"/>
                  </a:cubicBezTo>
                  <a:cubicBezTo>
                    <a:pt x="980" y="662"/>
                    <a:pt x="1056" y="347"/>
                    <a:pt x="846" y="242"/>
                  </a:cubicBezTo>
                  <a:lnTo>
                    <a:pt x="417" y="23"/>
                  </a:lnTo>
                  <a:cubicBezTo>
                    <a:pt x="383" y="8"/>
                    <a:pt x="351" y="1"/>
                    <a:pt x="320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7" name="Google Shape;4977;p45"/>
            <p:cNvSpPr/>
            <p:nvPr/>
          </p:nvSpPr>
          <p:spPr>
            <a:xfrm>
              <a:off x="5470758" y="2536442"/>
              <a:ext cx="39984" cy="39984"/>
            </a:xfrm>
            <a:custGeom>
              <a:avLst/>
              <a:gdLst/>
              <a:ahLst/>
              <a:cxnLst/>
              <a:rect l="l" t="t" r="r" b="b"/>
              <a:pathLst>
                <a:path w="1527" h="1527" extrusionOk="0">
                  <a:moveTo>
                    <a:pt x="763" y="1"/>
                  </a:moveTo>
                  <a:cubicBezTo>
                    <a:pt x="344" y="1"/>
                    <a:pt x="0" y="344"/>
                    <a:pt x="0" y="764"/>
                  </a:cubicBezTo>
                  <a:cubicBezTo>
                    <a:pt x="0" y="1183"/>
                    <a:pt x="344" y="1527"/>
                    <a:pt x="763" y="1527"/>
                  </a:cubicBezTo>
                  <a:cubicBezTo>
                    <a:pt x="1183" y="1527"/>
                    <a:pt x="1526" y="1183"/>
                    <a:pt x="1526" y="764"/>
                  </a:cubicBezTo>
                  <a:cubicBezTo>
                    <a:pt x="1526" y="344"/>
                    <a:pt x="1183" y="1"/>
                    <a:pt x="763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8" name="Google Shape;4978;p45"/>
            <p:cNvSpPr/>
            <p:nvPr/>
          </p:nvSpPr>
          <p:spPr>
            <a:xfrm>
              <a:off x="5466987" y="2538694"/>
              <a:ext cx="41503" cy="37549"/>
            </a:xfrm>
            <a:custGeom>
              <a:avLst/>
              <a:gdLst/>
              <a:ahLst/>
              <a:cxnLst/>
              <a:rect l="l" t="t" r="r" b="b"/>
              <a:pathLst>
                <a:path w="1585" h="1434" extrusionOk="0">
                  <a:moveTo>
                    <a:pt x="564" y="0"/>
                  </a:moveTo>
                  <a:cubicBezTo>
                    <a:pt x="106" y="239"/>
                    <a:pt x="1" y="849"/>
                    <a:pt x="373" y="1212"/>
                  </a:cubicBezTo>
                  <a:cubicBezTo>
                    <a:pt x="523" y="1362"/>
                    <a:pt x="715" y="1433"/>
                    <a:pt x="906" y="1433"/>
                  </a:cubicBezTo>
                  <a:cubicBezTo>
                    <a:pt x="1177" y="1433"/>
                    <a:pt x="1445" y="1290"/>
                    <a:pt x="1585" y="1021"/>
                  </a:cubicBezTo>
                  <a:lnTo>
                    <a:pt x="1585" y="1021"/>
                  </a:lnTo>
                  <a:cubicBezTo>
                    <a:pt x="1480" y="1078"/>
                    <a:pt x="1356" y="1107"/>
                    <a:pt x="1232" y="1107"/>
                  </a:cubicBezTo>
                  <a:cubicBezTo>
                    <a:pt x="812" y="1107"/>
                    <a:pt x="468" y="773"/>
                    <a:pt x="468" y="344"/>
                  </a:cubicBezTo>
                  <a:cubicBezTo>
                    <a:pt x="468" y="229"/>
                    <a:pt x="507" y="105"/>
                    <a:pt x="56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9" name="Google Shape;4979;p45"/>
            <p:cNvSpPr/>
            <p:nvPr/>
          </p:nvSpPr>
          <p:spPr>
            <a:xfrm>
              <a:off x="5405060" y="2430655"/>
              <a:ext cx="171616" cy="100079"/>
            </a:xfrm>
            <a:custGeom>
              <a:avLst/>
              <a:gdLst/>
              <a:ahLst/>
              <a:cxnLst/>
              <a:rect l="l" t="t" r="r" b="b"/>
              <a:pathLst>
                <a:path w="6554" h="3822" extrusionOk="0">
                  <a:moveTo>
                    <a:pt x="3289" y="1"/>
                  </a:moveTo>
                  <a:cubicBezTo>
                    <a:pt x="3233" y="1"/>
                    <a:pt x="3176" y="2"/>
                    <a:pt x="3120" y="5"/>
                  </a:cubicBezTo>
                  <a:cubicBezTo>
                    <a:pt x="1355" y="91"/>
                    <a:pt x="0" y="1608"/>
                    <a:pt x="0" y="3363"/>
                  </a:cubicBezTo>
                  <a:lnTo>
                    <a:pt x="0" y="3821"/>
                  </a:lnTo>
                  <a:lnTo>
                    <a:pt x="525" y="3754"/>
                  </a:lnTo>
                  <a:cubicBezTo>
                    <a:pt x="725" y="3735"/>
                    <a:pt x="878" y="3564"/>
                    <a:pt x="878" y="3354"/>
                  </a:cubicBezTo>
                  <a:cubicBezTo>
                    <a:pt x="878" y="2037"/>
                    <a:pt x="1908" y="902"/>
                    <a:pt x="3234" y="873"/>
                  </a:cubicBezTo>
                  <a:cubicBezTo>
                    <a:pt x="3246" y="873"/>
                    <a:pt x="3258" y="873"/>
                    <a:pt x="3269" y="873"/>
                  </a:cubicBezTo>
                  <a:cubicBezTo>
                    <a:pt x="4598" y="873"/>
                    <a:pt x="5676" y="1944"/>
                    <a:pt x="5676" y="3277"/>
                  </a:cubicBezTo>
                  <a:lnTo>
                    <a:pt x="5676" y="3354"/>
                  </a:lnTo>
                  <a:cubicBezTo>
                    <a:pt x="5676" y="3564"/>
                    <a:pt x="5829" y="3735"/>
                    <a:pt x="6039" y="3754"/>
                  </a:cubicBezTo>
                  <a:lnTo>
                    <a:pt x="6554" y="3821"/>
                  </a:lnTo>
                  <a:lnTo>
                    <a:pt x="6554" y="3277"/>
                  </a:lnTo>
                  <a:cubicBezTo>
                    <a:pt x="6554" y="1464"/>
                    <a:pt x="5083" y="1"/>
                    <a:pt x="328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0" name="Google Shape;4980;p45"/>
            <p:cNvSpPr/>
            <p:nvPr/>
          </p:nvSpPr>
          <p:spPr>
            <a:xfrm>
              <a:off x="5456749" y="2419159"/>
              <a:ext cx="119692" cy="91307"/>
            </a:xfrm>
            <a:custGeom>
              <a:avLst/>
              <a:gdLst/>
              <a:ahLst/>
              <a:cxnLst/>
              <a:rect l="l" t="t" r="r" b="b"/>
              <a:pathLst>
                <a:path w="4571" h="3487" extrusionOk="0">
                  <a:moveTo>
                    <a:pt x="1192" y="0"/>
                  </a:moveTo>
                  <a:cubicBezTo>
                    <a:pt x="833" y="0"/>
                    <a:pt x="479" y="197"/>
                    <a:pt x="306" y="559"/>
                  </a:cubicBezTo>
                  <a:cubicBezTo>
                    <a:pt x="1" y="1179"/>
                    <a:pt x="421" y="1904"/>
                    <a:pt x="1107" y="1951"/>
                  </a:cubicBezTo>
                  <a:cubicBezTo>
                    <a:pt x="1088" y="2028"/>
                    <a:pt x="1079" y="2104"/>
                    <a:pt x="1079" y="2180"/>
                  </a:cubicBezTo>
                  <a:cubicBezTo>
                    <a:pt x="1079" y="2667"/>
                    <a:pt x="1470" y="3058"/>
                    <a:pt x="1947" y="3058"/>
                  </a:cubicBezTo>
                  <a:cubicBezTo>
                    <a:pt x="2081" y="3058"/>
                    <a:pt x="2214" y="3020"/>
                    <a:pt x="2329" y="2963"/>
                  </a:cubicBezTo>
                  <a:cubicBezTo>
                    <a:pt x="2538" y="3308"/>
                    <a:pt x="2899" y="3487"/>
                    <a:pt x="3263" y="3487"/>
                  </a:cubicBezTo>
                  <a:cubicBezTo>
                    <a:pt x="3563" y="3487"/>
                    <a:pt x="3864" y="3365"/>
                    <a:pt x="4084" y="3115"/>
                  </a:cubicBezTo>
                  <a:cubicBezTo>
                    <a:pt x="4570" y="2552"/>
                    <a:pt x="4370" y="1684"/>
                    <a:pt x="3693" y="1398"/>
                  </a:cubicBezTo>
                  <a:cubicBezTo>
                    <a:pt x="3624" y="701"/>
                    <a:pt x="3032" y="219"/>
                    <a:pt x="2382" y="219"/>
                  </a:cubicBezTo>
                  <a:cubicBezTo>
                    <a:pt x="2222" y="219"/>
                    <a:pt x="2059" y="248"/>
                    <a:pt x="1899" y="311"/>
                  </a:cubicBezTo>
                  <a:cubicBezTo>
                    <a:pt x="1705" y="100"/>
                    <a:pt x="1447" y="0"/>
                    <a:pt x="1192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1" name="Google Shape;4981;p45"/>
            <p:cNvSpPr/>
            <p:nvPr/>
          </p:nvSpPr>
          <p:spPr>
            <a:xfrm>
              <a:off x="5410794" y="2646864"/>
              <a:ext cx="159650" cy="81697"/>
            </a:xfrm>
            <a:custGeom>
              <a:avLst/>
              <a:gdLst/>
              <a:ahLst/>
              <a:cxnLst/>
              <a:rect l="l" t="t" r="r" b="b"/>
              <a:pathLst>
                <a:path w="6097" h="3120" extrusionOk="0">
                  <a:moveTo>
                    <a:pt x="439" y="0"/>
                  </a:moveTo>
                  <a:cubicBezTo>
                    <a:pt x="344" y="29"/>
                    <a:pt x="249" y="57"/>
                    <a:pt x="163" y="86"/>
                  </a:cubicBezTo>
                  <a:cubicBezTo>
                    <a:pt x="67" y="115"/>
                    <a:pt x="0" y="210"/>
                    <a:pt x="10" y="305"/>
                  </a:cubicBezTo>
                  <a:cubicBezTo>
                    <a:pt x="134" y="1889"/>
                    <a:pt x="1460" y="3120"/>
                    <a:pt x="3053" y="3120"/>
                  </a:cubicBezTo>
                  <a:cubicBezTo>
                    <a:pt x="4646" y="3120"/>
                    <a:pt x="5972" y="1889"/>
                    <a:pt x="6097" y="305"/>
                  </a:cubicBezTo>
                  <a:cubicBezTo>
                    <a:pt x="6097" y="210"/>
                    <a:pt x="6039" y="115"/>
                    <a:pt x="5944" y="86"/>
                  </a:cubicBezTo>
                  <a:cubicBezTo>
                    <a:pt x="5848" y="57"/>
                    <a:pt x="5763" y="29"/>
                    <a:pt x="5667" y="0"/>
                  </a:cubicBezTo>
                  <a:lnTo>
                    <a:pt x="5667" y="38"/>
                  </a:lnTo>
                  <a:cubicBezTo>
                    <a:pt x="5581" y="1412"/>
                    <a:pt x="4437" y="2481"/>
                    <a:pt x="3053" y="2481"/>
                  </a:cubicBezTo>
                  <a:cubicBezTo>
                    <a:pt x="1670" y="2481"/>
                    <a:pt x="525" y="1412"/>
                    <a:pt x="439" y="38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2" name="Google Shape;4982;p45"/>
          <p:cNvGrpSpPr/>
          <p:nvPr/>
        </p:nvGrpSpPr>
        <p:grpSpPr>
          <a:xfrm>
            <a:off x="9243470" y="4994708"/>
            <a:ext cx="377728" cy="508520"/>
            <a:chOff x="6709282" y="3790206"/>
            <a:chExt cx="263317" cy="354493"/>
          </a:xfrm>
        </p:grpSpPr>
        <p:sp>
          <p:nvSpPr>
            <p:cNvPr id="4983" name="Google Shape;4983;p45"/>
            <p:cNvSpPr/>
            <p:nvPr/>
          </p:nvSpPr>
          <p:spPr>
            <a:xfrm>
              <a:off x="6743742" y="3790206"/>
              <a:ext cx="194371" cy="256822"/>
            </a:xfrm>
            <a:custGeom>
              <a:avLst/>
              <a:gdLst/>
              <a:ahLst/>
              <a:cxnLst/>
              <a:rect l="l" t="t" r="r" b="b"/>
              <a:pathLst>
                <a:path w="7423" h="9808" extrusionOk="0">
                  <a:moveTo>
                    <a:pt x="3712" y="0"/>
                  </a:moveTo>
                  <a:cubicBezTo>
                    <a:pt x="1661" y="0"/>
                    <a:pt x="1" y="1660"/>
                    <a:pt x="1" y="3711"/>
                  </a:cubicBezTo>
                  <a:lnTo>
                    <a:pt x="1" y="5381"/>
                  </a:lnTo>
                  <a:cubicBezTo>
                    <a:pt x="1" y="8310"/>
                    <a:pt x="1823" y="9807"/>
                    <a:pt x="1823" y="9807"/>
                  </a:cubicBezTo>
                  <a:lnTo>
                    <a:pt x="7423" y="9807"/>
                  </a:lnTo>
                  <a:lnTo>
                    <a:pt x="7423" y="3711"/>
                  </a:lnTo>
                  <a:cubicBezTo>
                    <a:pt x="7423" y="1660"/>
                    <a:pt x="5763" y="0"/>
                    <a:pt x="3712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4" name="Google Shape;4984;p45"/>
            <p:cNvSpPr/>
            <p:nvPr/>
          </p:nvSpPr>
          <p:spPr>
            <a:xfrm>
              <a:off x="6743742" y="3790206"/>
              <a:ext cx="97199" cy="256822"/>
            </a:xfrm>
            <a:custGeom>
              <a:avLst/>
              <a:gdLst/>
              <a:ahLst/>
              <a:cxnLst/>
              <a:rect l="l" t="t" r="r" b="b"/>
              <a:pathLst>
                <a:path w="3712" h="9808" extrusionOk="0">
                  <a:moveTo>
                    <a:pt x="3712" y="0"/>
                  </a:moveTo>
                  <a:cubicBezTo>
                    <a:pt x="1661" y="0"/>
                    <a:pt x="1" y="1660"/>
                    <a:pt x="1" y="3711"/>
                  </a:cubicBezTo>
                  <a:lnTo>
                    <a:pt x="1" y="5381"/>
                  </a:lnTo>
                  <a:cubicBezTo>
                    <a:pt x="1" y="8310"/>
                    <a:pt x="1823" y="9807"/>
                    <a:pt x="1823" y="9807"/>
                  </a:cubicBezTo>
                  <a:lnTo>
                    <a:pt x="3712" y="9807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5" name="Google Shape;4985;p45"/>
            <p:cNvSpPr/>
            <p:nvPr/>
          </p:nvSpPr>
          <p:spPr>
            <a:xfrm>
              <a:off x="6709282" y="3990286"/>
              <a:ext cx="263316" cy="154413"/>
            </a:xfrm>
            <a:custGeom>
              <a:avLst/>
              <a:gdLst/>
              <a:ahLst/>
              <a:cxnLst/>
              <a:rect l="l" t="t" r="r" b="b"/>
              <a:pathLst>
                <a:path w="10056" h="5897" extrusionOk="0">
                  <a:moveTo>
                    <a:pt x="3721" y="1"/>
                  </a:moveTo>
                  <a:lnTo>
                    <a:pt x="3721" y="1346"/>
                  </a:lnTo>
                  <a:cubicBezTo>
                    <a:pt x="3721" y="1718"/>
                    <a:pt x="3482" y="2052"/>
                    <a:pt x="3139" y="2176"/>
                  </a:cubicBezTo>
                  <a:lnTo>
                    <a:pt x="878" y="2968"/>
                  </a:lnTo>
                  <a:cubicBezTo>
                    <a:pt x="353" y="3158"/>
                    <a:pt x="10" y="3655"/>
                    <a:pt x="0" y="4208"/>
                  </a:cubicBezTo>
                  <a:lnTo>
                    <a:pt x="0" y="5248"/>
                  </a:lnTo>
                  <a:cubicBezTo>
                    <a:pt x="0" y="5610"/>
                    <a:pt x="296" y="5896"/>
                    <a:pt x="658" y="5896"/>
                  </a:cubicBezTo>
                  <a:lnTo>
                    <a:pt x="9397" y="5896"/>
                  </a:lnTo>
                  <a:cubicBezTo>
                    <a:pt x="9759" y="5896"/>
                    <a:pt x="10055" y="5610"/>
                    <a:pt x="10055" y="5248"/>
                  </a:cubicBezTo>
                  <a:lnTo>
                    <a:pt x="10055" y="4208"/>
                  </a:lnTo>
                  <a:cubicBezTo>
                    <a:pt x="10055" y="3655"/>
                    <a:pt x="9702" y="3158"/>
                    <a:pt x="9178" y="2968"/>
                  </a:cubicBezTo>
                  <a:lnTo>
                    <a:pt x="6926" y="2176"/>
                  </a:lnTo>
                  <a:cubicBezTo>
                    <a:pt x="6573" y="2052"/>
                    <a:pt x="6344" y="1718"/>
                    <a:pt x="6344" y="1346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6" name="Google Shape;4986;p45"/>
            <p:cNvSpPr/>
            <p:nvPr/>
          </p:nvSpPr>
          <p:spPr>
            <a:xfrm>
              <a:off x="6709518" y="4050747"/>
              <a:ext cx="263081" cy="93952"/>
            </a:xfrm>
            <a:custGeom>
              <a:avLst/>
              <a:gdLst/>
              <a:ahLst/>
              <a:cxnLst/>
              <a:rect l="l" t="t" r="r" b="b"/>
              <a:pathLst>
                <a:path w="10047" h="3588" extrusionOk="0">
                  <a:moveTo>
                    <a:pt x="2748" y="0"/>
                  </a:moveTo>
                  <a:lnTo>
                    <a:pt x="869" y="659"/>
                  </a:lnTo>
                  <a:cubicBezTo>
                    <a:pt x="354" y="849"/>
                    <a:pt x="1" y="1346"/>
                    <a:pt x="1" y="1899"/>
                  </a:cubicBezTo>
                  <a:lnTo>
                    <a:pt x="1" y="2939"/>
                  </a:lnTo>
                  <a:cubicBezTo>
                    <a:pt x="1" y="3301"/>
                    <a:pt x="296" y="3587"/>
                    <a:pt x="659" y="3587"/>
                  </a:cubicBezTo>
                  <a:lnTo>
                    <a:pt x="9388" y="3587"/>
                  </a:lnTo>
                  <a:cubicBezTo>
                    <a:pt x="9750" y="3587"/>
                    <a:pt x="10046" y="3301"/>
                    <a:pt x="10046" y="2939"/>
                  </a:cubicBezTo>
                  <a:lnTo>
                    <a:pt x="10046" y="1899"/>
                  </a:lnTo>
                  <a:cubicBezTo>
                    <a:pt x="10046" y="1346"/>
                    <a:pt x="9693" y="849"/>
                    <a:pt x="9169" y="659"/>
                  </a:cubicBezTo>
                  <a:lnTo>
                    <a:pt x="7299" y="0"/>
                  </a:lnTo>
                  <a:cubicBezTo>
                    <a:pt x="6965" y="973"/>
                    <a:pt x="6049" y="1622"/>
                    <a:pt x="5019" y="1622"/>
                  </a:cubicBezTo>
                  <a:cubicBezTo>
                    <a:pt x="3998" y="1622"/>
                    <a:pt x="3082" y="973"/>
                    <a:pt x="2748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7" name="Google Shape;4987;p45"/>
            <p:cNvSpPr/>
            <p:nvPr/>
          </p:nvSpPr>
          <p:spPr>
            <a:xfrm>
              <a:off x="6760238" y="4050747"/>
              <a:ext cx="161902" cy="65463"/>
            </a:xfrm>
            <a:custGeom>
              <a:avLst/>
              <a:gdLst/>
              <a:ahLst/>
              <a:cxnLst/>
              <a:rect l="l" t="t" r="r" b="b"/>
              <a:pathLst>
                <a:path w="6183" h="2500" extrusionOk="0">
                  <a:moveTo>
                    <a:pt x="821" y="0"/>
                  </a:moveTo>
                  <a:lnTo>
                    <a:pt x="0" y="287"/>
                  </a:lnTo>
                  <a:cubicBezTo>
                    <a:pt x="449" y="1613"/>
                    <a:pt x="1689" y="2500"/>
                    <a:pt x="3082" y="2500"/>
                  </a:cubicBezTo>
                  <a:cubicBezTo>
                    <a:pt x="4484" y="2500"/>
                    <a:pt x="5734" y="1613"/>
                    <a:pt x="6182" y="287"/>
                  </a:cubicBezTo>
                  <a:lnTo>
                    <a:pt x="5362" y="0"/>
                  </a:lnTo>
                  <a:cubicBezTo>
                    <a:pt x="5028" y="973"/>
                    <a:pt x="4122" y="1622"/>
                    <a:pt x="3091" y="1622"/>
                  </a:cubicBezTo>
                  <a:cubicBezTo>
                    <a:pt x="2061" y="1622"/>
                    <a:pt x="1145" y="973"/>
                    <a:pt x="821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8" name="Google Shape;4988;p45"/>
            <p:cNvSpPr/>
            <p:nvPr/>
          </p:nvSpPr>
          <p:spPr>
            <a:xfrm>
              <a:off x="6712267" y="4077220"/>
              <a:ext cx="48730" cy="67479"/>
            </a:xfrm>
            <a:custGeom>
              <a:avLst/>
              <a:gdLst/>
              <a:ahLst/>
              <a:cxnLst/>
              <a:rect l="l" t="t" r="r" b="b"/>
              <a:pathLst>
                <a:path w="1861" h="2577" extrusionOk="0">
                  <a:moveTo>
                    <a:pt x="239" y="1"/>
                  </a:moveTo>
                  <a:cubicBezTo>
                    <a:pt x="144" y="106"/>
                    <a:pt x="58" y="239"/>
                    <a:pt x="1" y="373"/>
                  </a:cubicBezTo>
                  <a:lnTo>
                    <a:pt x="1193" y="1393"/>
                  </a:lnTo>
                  <a:cubicBezTo>
                    <a:pt x="1336" y="1517"/>
                    <a:pt x="1422" y="1699"/>
                    <a:pt x="1422" y="1890"/>
                  </a:cubicBezTo>
                  <a:lnTo>
                    <a:pt x="1422" y="2576"/>
                  </a:lnTo>
                  <a:lnTo>
                    <a:pt x="1861" y="2576"/>
                  </a:lnTo>
                  <a:lnTo>
                    <a:pt x="1861" y="1890"/>
                  </a:lnTo>
                  <a:cubicBezTo>
                    <a:pt x="1861" y="1575"/>
                    <a:pt x="1718" y="1269"/>
                    <a:pt x="1479" y="106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9" name="Google Shape;4989;p45"/>
            <p:cNvSpPr/>
            <p:nvPr/>
          </p:nvSpPr>
          <p:spPr>
            <a:xfrm>
              <a:off x="6806691" y="3990286"/>
              <a:ext cx="68736" cy="28515"/>
            </a:xfrm>
            <a:custGeom>
              <a:avLst/>
              <a:gdLst/>
              <a:ahLst/>
              <a:cxnLst/>
              <a:rect l="l" t="t" r="r" b="b"/>
              <a:pathLst>
                <a:path w="2625" h="1089" extrusionOk="0">
                  <a:moveTo>
                    <a:pt x="1" y="1"/>
                  </a:moveTo>
                  <a:lnTo>
                    <a:pt x="1" y="812"/>
                  </a:lnTo>
                  <a:lnTo>
                    <a:pt x="10" y="812"/>
                  </a:lnTo>
                  <a:cubicBezTo>
                    <a:pt x="373" y="974"/>
                    <a:pt x="764" y="1069"/>
                    <a:pt x="1155" y="1088"/>
                  </a:cubicBezTo>
                  <a:lnTo>
                    <a:pt x="1317" y="1088"/>
                  </a:lnTo>
                  <a:cubicBezTo>
                    <a:pt x="1766" y="1088"/>
                    <a:pt x="2214" y="993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0" name="Google Shape;4990;p45"/>
            <p:cNvSpPr/>
            <p:nvPr/>
          </p:nvSpPr>
          <p:spPr>
            <a:xfrm>
              <a:off x="6748743" y="3858889"/>
              <a:ext cx="184369" cy="148652"/>
            </a:xfrm>
            <a:custGeom>
              <a:avLst/>
              <a:gdLst/>
              <a:ahLst/>
              <a:cxnLst/>
              <a:rect l="l" t="t" r="r" b="b"/>
              <a:pathLst>
                <a:path w="7041" h="5677" extrusionOk="0">
                  <a:moveTo>
                    <a:pt x="2214" y="1"/>
                  </a:moveTo>
                  <a:cubicBezTo>
                    <a:pt x="1613" y="1"/>
                    <a:pt x="1117" y="487"/>
                    <a:pt x="1117" y="1088"/>
                  </a:cubicBezTo>
                  <a:lnTo>
                    <a:pt x="1117" y="1451"/>
                  </a:lnTo>
                  <a:cubicBezTo>
                    <a:pt x="1117" y="1727"/>
                    <a:pt x="888" y="1966"/>
                    <a:pt x="601" y="1966"/>
                  </a:cubicBezTo>
                  <a:cubicBezTo>
                    <a:pt x="595" y="1966"/>
                    <a:pt x="589" y="1966"/>
                    <a:pt x="583" y="1966"/>
                  </a:cubicBezTo>
                  <a:cubicBezTo>
                    <a:pt x="304" y="1966"/>
                    <a:pt x="66" y="2173"/>
                    <a:pt x="29" y="2452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02" y="4532"/>
                    <a:pt x="2042" y="5677"/>
                    <a:pt x="3521" y="5677"/>
                  </a:cubicBezTo>
                  <a:cubicBezTo>
                    <a:pt x="4999" y="5677"/>
                    <a:pt x="6240" y="4532"/>
                    <a:pt x="6354" y="3054"/>
                  </a:cubicBezTo>
                  <a:lnTo>
                    <a:pt x="6469" y="3054"/>
                  </a:lnTo>
                  <a:cubicBezTo>
                    <a:pt x="6793" y="3054"/>
                    <a:pt x="7041" y="2777"/>
                    <a:pt x="7012" y="2452"/>
                  </a:cubicBezTo>
                  <a:cubicBezTo>
                    <a:pt x="6975" y="2173"/>
                    <a:pt x="6737" y="1966"/>
                    <a:pt x="6459" y="1966"/>
                  </a:cubicBezTo>
                  <a:cubicBezTo>
                    <a:pt x="6452" y="1966"/>
                    <a:pt x="6446" y="1966"/>
                    <a:pt x="6440" y="1966"/>
                  </a:cubicBezTo>
                  <a:cubicBezTo>
                    <a:pt x="6154" y="1966"/>
                    <a:pt x="5925" y="1727"/>
                    <a:pt x="5925" y="1451"/>
                  </a:cubicBezTo>
                  <a:lnTo>
                    <a:pt x="5925" y="1088"/>
                  </a:lnTo>
                  <a:cubicBezTo>
                    <a:pt x="5925" y="487"/>
                    <a:pt x="5438" y="1"/>
                    <a:pt x="4837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1" name="Google Shape;4991;p45"/>
            <p:cNvSpPr/>
            <p:nvPr/>
          </p:nvSpPr>
          <p:spPr>
            <a:xfrm>
              <a:off x="6748743" y="3858889"/>
              <a:ext cx="183635" cy="148652"/>
            </a:xfrm>
            <a:custGeom>
              <a:avLst/>
              <a:gdLst/>
              <a:ahLst/>
              <a:cxnLst/>
              <a:rect l="l" t="t" r="r" b="b"/>
              <a:pathLst>
                <a:path w="7013" h="5677" extrusionOk="0">
                  <a:moveTo>
                    <a:pt x="2214" y="1"/>
                  </a:moveTo>
                  <a:cubicBezTo>
                    <a:pt x="1975" y="1"/>
                    <a:pt x="1746" y="77"/>
                    <a:pt x="1555" y="220"/>
                  </a:cubicBezTo>
                  <a:cubicBezTo>
                    <a:pt x="1288" y="430"/>
                    <a:pt x="1126" y="745"/>
                    <a:pt x="1126" y="1088"/>
                  </a:cubicBezTo>
                  <a:lnTo>
                    <a:pt x="1126" y="1470"/>
                  </a:lnTo>
                  <a:cubicBezTo>
                    <a:pt x="1117" y="1750"/>
                    <a:pt x="888" y="1966"/>
                    <a:pt x="619" y="1966"/>
                  </a:cubicBezTo>
                  <a:cubicBezTo>
                    <a:pt x="613" y="1966"/>
                    <a:pt x="607" y="1966"/>
                    <a:pt x="601" y="1966"/>
                  </a:cubicBezTo>
                  <a:cubicBezTo>
                    <a:pt x="315" y="1966"/>
                    <a:pt x="67" y="2176"/>
                    <a:pt x="29" y="2452"/>
                  </a:cubicBezTo>
                  <a:cubicBezTo>
                    <a:pt x="0" y="2777"/>
                    <a:pt x="248" y="3063"/>
                    <a:pt x="573" y="3063"/>
                  </a:cubicBezTo>
                  <a:lnTo>
                    <a:pt x="697" y="3063"/>
                  </a:lnTo>
                  <a:cubicBezTo>
                    <a:pt x="800" y="4557"/>
                    <a:pt x="2054" y="5676"/>
                    <a:pt x="3501" y="5676"/>
                  </a:cubicBezTo>
                  <a:cubicBezTo>
                    <a:pt x="3652" y="5676"/>
                    <a:pt x="3805" y="5664"/>
                    <a:pt x="3960" y="5639"/>
                  </a:cubicBezTo>
                  <a:cubicBezTo>
                    <a:pt x="2576" y="5429"/>
                    <a:pt x="1555" y="4236"/>
                    <a:pt x="1555" y="2844"/>
                  </a:cubicBezTo>
                  <a:lnTo>
                    <a:pt x="1555" y="1499"/>
                  </a:lnTo>
                  <a:cubicBezTo>
                    <a:pt x="1555" y="1117"/>
                    <a:pt x="1842" y="802"/>
                    <a:pt x="2214" y="745"/>
                  </a:cubicBezTo>
                  <a:lnTo>
                    <a:pt x="2223" y="745"/>
                  </a:lnTo>
                  <a:cubicBezTo>
                    <a:pt x="2258" y="740"/>
                    <a:pt x="2293" y="738"/>
                    <a:pt x="2329" y="738"/>
                  </a:cubicBezTo>
                  <a:cubicBezTo>
                    <a:pt x="2505" y="738"/>
                    <a:pt x="2680" y="797"/>
                    <a:pt x="2815" y="917"/>
                  </a:cubicBezTo>
                  <a:cubicBezTo>
                    <a:pt x="3912" y="1862"/>
                    <a:pt x="5318" y="2395"/>
                    <a:pt x="6764" y="2395"/>
                  </a:cubicBezTo>
                  <a:cubicBezTo>
                    <a:pt x="6777" y="2395"/>
                    <a:pt x="6790" y="2395"/>
                    <a:pt x="6802" y="2395"/>
                  </a:cubicBezTo>
                  <a:lnTo>
                    <a:pt x="7012" y="2395"/>
                  </a:lnTo>
                  <a:cubicBezTo>
                    <a:pt x="6947" y="2144"/>
                    <a:pt x="6719" y="1966"/>
                    <a:pt x="6460" y="1966"/>
                  </a:cubicBezTo>
                  <a:cubicBezTo>
                    <a:pt x="6453" y="1966"/>
                    <a:pt x="6447" y="1966"/>
                    <a:pt x="6440" y="1966"/>
                  </a:cubicBezTo>
                  <a:cubicBezTo>
                    <a:pt x="6154" y="1966"/>
                    <a:pt x="5925" y="1737"/>
                    <a:pt x="5934" y="1451"/>
                  </a:cubicBezTo>
                  <a:lnTo>
                    <a:pt x="5934" y="1098"/>
                  </a:lnTo>
                  <a:cubicBezTo>
                    <a:pt x="5934" y="487"/>
                    <a:pt x="5438" y="1"/>
                    <a:pt x="4837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2" name="Google Shape;4992;p45"/>
            <p:cNvSpPr/>
            <p:nvPr/>
          </p:nvSpPr>
          <p:spPr>
            <a:xfrm>
              <a:off x="6801192" y="3910238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3" name="Google Shape;4993;p45"/>
            <p:cNvSpPr/>
            <p:nvPr/>
          </p:nvSpPr>
          <p:spPr>
            <a:xfrm>
              <a:off x="6869639" y="391023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4" name="Google Shape;4994;p45"/>
            <p:cNvSpPr/>
            <p:nvPr/>
          </p:nvSpPr>
          <p:spPr>
            <a:xfrm>
              <a:off x="6815724" y="3950249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2" y="1"/>
                    <a:pt x="0" y="222"/>
                    <a:pt x="161" y="375"/>
                  </a:cubicBezTo>
                  <a:cubicBezTo>
                    <a:pt x="372" y="558"/>
                    <a:pt x="643" y="662"/>
                    <a:pt x="926" y="662"/>
                  </a:cubicBezTo>
                  <a:cubicBezTo>
                    <a:pt x="938" y="662"/>
                    <a:pt x="950" y="662"/>
                    <a:pt x="963" y="662"/>
                  </a:cubicBezTo>
                  <a:cubicBezTo>
                    <a:pt x="975" y="662"/>
                    <a:pt x="987" y="662"/>
                    <a:pt x="1000" y="662"/>
                  </a:cubicBezTo>
                  <a:cubicBezTo>
                    <a:pt x="1283" y="662"/>
                    <a:pt x="1563" y="558"/>
                    <a:pt x="1774" y="375"/>
                  </a:cubicBezTo>
                  <a:cubicBezTo>
                    <a:pt x="1935" y="222"/>
                    <a:pt x="1792" y="1"/>
                    <a:pt x="1623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0"/>
                    <a:pt x="1139" y="220"/>
                    <a:pt x="964" y="220"/>
                  </a:cubicBezTo>
                  <a:cubicBezTo>
                    <a:pt x="789" y="220"/>
                    <a:pt x="614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5" name="Google Shape;4995;p45"/>
            <p:cNvSpPr/>
            <p:nvPr/>
          </p:nvSpPr>
          <p:spPr>
            <a:xfrm>
              <a:off x="6921093" y="4077220"/>
              <a:ext cx="48756" cy="67479"/>
            </a:xfrm>
            <a:custGeom>
              <a:avLst/>
              <a:gdLst/>
              <a:ahLst/>
              <a:cxnLst/>
              <a:rect l="l" t="t" r="r" b="b"/>
              <a:pathLst>
                <a:path w="1862" h="2577" extrusionOk="0">
                  <a:moveTo>
                    <a:pt x="1623" y="1"/>
                  </a:moveTo>
                  <a:lnTo>
                    <a:pt x="383" y="1060"/>
                  </a:lnTo>
                  <a:cubicBezTo>
                    <a:pt x="135" y="1269"/>
                    <a:pt x="1" y="1575"/>
                    <a:pt x="1" y="1890"/>
                  </a:cubicBezTo>
                  <a:lnTo>
                    <a:pt x="1" y="2576"/>
                  </a:lnTo>
                  <a:lnTo>
                    <a:pt x="430" y="2576"/>
                  </a:lnTo>
                  <a:lnTo>
                    <a:pt x="430" y="1890"/>
                  </a:lnTo>
                  <a:cubicBezTo>
                    <a:pt x="440" y="1699"/>
                    <a:pt x="516" y="1517"/>
                    <a:pt x="669" y="1393"/>
                  </a:cubicBezTo>
                  <a:lnTo>
                    <a:pt x="1861" y="373"/>
                  </a:lnTo>
                  <a:cubicBezTo>
                    <a:pt x="1795" y="239"/>
                    <a:pt x="1718" y="106"/>
                    <a:pt x="1623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6" name="Google Shape;4996;p45"/>
            <p:cNvSpPr/>
            <p:nvPr/>
          </p:nvSpPr>
          <p:spPr>
            <a:xfrm>
              <a:off x="6787209" y="3887326"/>
              <a:ext cx="33569" cy="17308"/>
            </a:xfrm>
            <a:custGeom>
              <a:avLst/>
              <a:gdLst/>
              <a:ahLst/>
              <a:cxnLst/>
              <a:rect l="l" t="t" r="r" b="b"/>
              <a:pathLst>
                <a:path w="1282" h="661" extrusionOk="0">
                  <a:moveTo>
                    <a:pt x="971" y="0"/>
                  </a:moveTo>
                  <a:cubicBezTo>
                    <a:pt x="948" y="0"/>
                    <a:pt x="923" y="4"/>
                    <a:pt x="897" y="12"/>
                  </a:cubicBezTo>
                  <a:lnTo>
                    <a:pt x="239" y="231"/>
                  </a:lnTo>
                  <a:cubicBezTo>
                    <a:pt x="1" y="308"/>
                    <a:pt x="58" y="661"/>
                    <a:pt x="306" y="661"/>
                  </a:cubicBezTo>
                  <a:cubicBezTo>
                    <a:pt x="334" y="661"/>
                    <a:pt x="354" y="661"/>
                    <a:pt x="382" y="651"/>
                  </a:cubicBezTo>
                  <a:lnTo>
                    <a:pt x="1031" y="432"/>
                  </a:lnTo>
                  <a:cubicBezTo>
                    <a:pt x="1282" y="345"/>
                    <a:pt x="1195" y="0"/>
                    <a:pt x="97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7" name="Google Shape;4997;p45"/>
            <p:cNvSpPr/>
            <p:nvPr/>
          </p:nvSpPr>
          <p:spPr>
            <a:xfrm>
              <a:off x="6785455" y="3790206"/>
              <a:ext cx="152920" cy="120163"/>
            </a:xfrm>
            <a:custGeom>
              <a:avLst/>
              <a:gdLst/>
              <a:ahLst/>
              <a:cxnLst/>
              <a:rect l="l" t="t" r="r" b="b"/>
              <a:pathLst>
                <a:path w="5840" h="4589" extrusionOk="0">
                  <a:moveTo>
                    <a:pt x="2119" y="0"/>
                  </a:moveTo>
                  <a:cubicBezTo>
                    <a:pt x="1365" y="0"/>
                    <a:pt x="621" y="229"/>
                    <a:pt x="1" y="668"/>
                  </a:cubicBezTo>
                  <a:cubicBezTo>
                    <a:pt x="764" y="3005"/>
                    <a:pt x="2939" y="4589"/>
                    <a:pt x="5400" y="4589"/>
                  </a:cubicBezTo>
                  <a:cubicBezTo>
                    <a:pt x="5544" y="4589"/>
                    <a:pt x="5696" y="4579"/>
                    <a:pt x="5839" y="4570"/>
                  </a:cubicBezTo>
                  <a:lnTo>
                    <a:pt x="5839" y="3711"/>
                  </a:lnTo>
                  <a:cubicBezTo>
                    <a:pt x="5839" y="1660"/>
                    <a:pt x="4170" y="0"/>
                    <a:pt x="211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8" name="Google Shape;4998;p45"/>
            <p:cNvSpPr/>
            <p:nvPr/>
          </p:nvSpPr>
          <p:spPr>
            <a:xfrm>
              <a:off x="6875400" y="4007280"/>
              <a:ext cx="62975" cy="137419"/>
            </a:xfrm>
            <a:custGeom>
              <a:avLst/>
              <a:gdLst/>
              <a:ahLst/>
              <a:cxnLst/>
              <a:rect l="l" t="t" r="r" b="b"/>
              <a:pathLst>
                <a:path w="2405" h="5248" extrusionOk="0">
                  <a:moveTo>
                    <a:pt x="2404" y="0"/>
                  </a:moveTo>
                  <a:lnTo>
                    <a:pt x="0" y="10"/>
                  </a:lnTo>
                  <a:lnTo>
                    <a:pt x="0" y="888"/>
                  </a:lnTo>
                  <a:cubicBezTo>
                    <a:pt x="0" y="2815"/>
                    <a:pt x="1527" y="3511"/>
                    <a:pt x="1527" y="5247"/>
                  </a:cubicBezTo>
                  <a:lnTo>
                    <a:pt x="2404" y="5247"/>
                  </a:lnTo>
                  <a:lnTo>
                    <a:pt x="240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9" name="Google Shape;4999;p45"/>
          <p:cNvGrpSpPr/>
          <p:nvPr/>
        </p:nvGrpSpPr>
        <p:grpSpPr>
          <a:xfrm>
            <a:off x="8599868" y="3028131"/>
            <a:ext cx="377352" cy="508520"/>
            <a:chOff x="6260629" y="2419290"/>
            <a:chExt cx="263055" cy="354493"/>
          </a:xfrm>
        </p:grpSpPr>
        <p:sp>
          <p:nvSpPr>
            <p:cNvPr id="5000" name="Google Shape;5000;p45"/>
            <p:cNvSpPr/>
            <p:nvPr/>
          </p:nvSpPr>
          <p:spPr>
            <a:xfrm>
              <a:off x="6317581" y="2419290"/>
              <a:ext cx="148914" cy="57214"/>
            </a:xfrm>
            <a:custGeom>
              <a:avLst/>
              <a:gdLst/>
              <a:ahLst/>
              <a:cxnLst/>
              <a:rect l="l" t="t" r="r" b="b"/>
              <a:pathLst>
                <a:path w="5687" h="2185" extrusionOk="0">
                  <a:moveTo>
                    <a:pt x="2843" y="0"/>
                  </a:moveTo>
                  <a:cubicBezTo>
                    <a:pt x="1279" y="0"/>
                    <a:pt x="0" y="487"/>
                    <a:pt x="0" y="1088"/>
                  </a:cubicBezTo>
                  <a:lnTo>
                    <a:pt x="0" y="2185"/>
                  </a:lnTo>
                  <a:lnTo>
                    <a:pt x="5686" y="2185"/>
                  </a:lnTo>
                  <a:lnTo>
                    <a:pt x="5686" y="1088"/>
                  </a:lnTo>
                  <a:cubicBezTo>
                    <a:pt x="5686" y="487"/>
                    <a:pt x="4408" y="0"/>
                    <a:pt x="2843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6271862" y="2453514"/>
              <a:ext cx="240352" cy="148914"/>
            </a:xfrm>
            <a:custGeom>
              <a:avLst/>
              <a:gdLst/>
              <a:ahLst/>
              <a:cxnLst/>
              <a:rect l="l" t="t" r="r" b="b"/>
              <a:pathLst>
                <a:path w="9179" h="5687" extrusionOk="0">
                  <a:moveTo>
                    <a:pt x="4589" y="0"/>
                  </a:moveTo>
                  <a:cubicBezTo>
                    <a:pt x="2052" y="0"/>
                    <a:pt x="1" y="1279"/>
                    <a:pt x="1" y="2843"/>
                  </a:cubicBezTo>
                  <a:cubicBezTo>
                    <a:pt x="1" y="4408"/>
                    <a:pt x="2052" y="5686"/>
                    <a:pt x="4589" y="5686"/>
                  </a:cubicBezTo>
                  <a:cubicBezTo>
                    <a:pt x="7127" y="5686"/>
                    <a:pt x="9178" y="4408"/>
                    <a:pt x="9178" y="2843"/>
                  </a:cubicBezTo>
                  <a:cubicBezTo>
                    <a:pt x="9178" y="1279"/>
                    <a:pt x="7127" y="0"/>
                    <a:pt x="458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6284614" y="2476478"/>
              <a:ext cx="214848" cy="232470"/>
            </a:xfrm>
            <a:custGeom>
              <a:avLst/>
              <a:gdLst/>
              <a:ahLst/>
              <a:cxnLst/>
              <a:rect l="l" t="t" r="r" b="b"/>
              <a:pathLst>
                <a:path w="8205" h="8878" extrusionOk="0">
                  <a:moveTo>
                    <a:pt x="4102" y="1"/>
                  </a:moveTo>
                  <a:cubicBezTo>
                    <a:pt x="2051" y="1"/>
                    <a:pt x="391" y="879"/>
                    <a:pt x="391" y="1966"/>
                  </a:cubicBezTo>
                  <a:lnTo>
                    <a:pt x="391" y="5458"/>
                  </a:lnTo>
                  <a:cubicBezTo>
                    <a:pt x="382" y="6040"/>
                    <a:pt x="277" y="6603"/>
                    <a:pt x="67" y="7146"/>
                  </a:cubicBezTo>
                  <a:cubicBezTo>
                    <a:pt x="0" y="7328"/>
                    <a:pt x="57" y="7537"/>
                    <a:pt x="220" y="7652"/>
                  </a:cubicBezTo>
                  <a:cubicBezTo>
                    <a:pt x="630" y="7948"/>
                    <a:pt x="1069" y="8196"/>
                    <a:pt x="1536" y="8377"/>
                  </a:cubicBezTo>
                  <a:cubicBezTo>
                    <a:pt x="2361" y="8711"/>
                    <a:pt x="3232" y="8878"/>
                    <a:pt x="4102" y="8878"/>
                  </a:cubicBezTo>
                  <a:cubicBezTo>
                    <a:pt x="4973" y="8878"/>
                    <a:pt x="5843" y="8711"/>
                    <a:pt x="6669" y="8377"/>
                  </a:cubicBezTo>
                  <a:cubicBezTo>
                    <a:pt x="7136" y="8196"/>
                    <a:pt x="7575" y="7948"/>
                    <a:pt x="7985" y="7652"/>
                  </a:cubicBezTo>
                  <a:cubicBezTo>
                    <a:pt x="8147" y="7537"/>
                    <a:pt x="8205" y="7328"/>
                    <a:pt x="8138" y="7146"/>
                  </a:cubicBezTo>
                  <a:cubicBezTo>
                    <a:pt x="7937" y="6603"/>
                    <a:pt x="7823" y="6030"/>
                    <a:pt x="7823" y="5458"/>
                  </a:cubicBezTo>
                  <a:lnTo>
                    <a:pt x="7823" y="1966"/>
                  </a:lnTo>
                  <a:cubicBezTo>
                    <a:pt x="7823" y="879"/>
                    <a:pt x="6163" y="1"/>
                    <a:pt x="410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6260629" y="2630865"/>
              <a:ext cx="263055" cy="142918"/>
            </a:xfrm>
            <a:custGeom>
              <a:avLst/>
              <a:gdLst/>
              <a:ahLst/>
              <a:cxnLst/>
              <a:rect l="l" t="t" r="r" b="b"/>
              <a:pathLst>
                <a:path w="10046" h="5458" extrusionOk="0">
                  <a:moveTo>
                    <a:pt x="3702" y="1"/>
                  </a:moveTo>
                  <a:lnTo>
                    <a:pt x="3702" y="1346"/>
                  </a:lnTo>
                  <a:cubicBezTo>
                    <a:pt x="3702" y="1718"/>
                    <a:pt x="3463" y="2052"/>
                    <a:pt x="3120" y="2176"/>
                  </a:cubicBezTo>
                  <a:lnTo>
                    <a:pt x="869" y="2977"/>
                  </a:lnTo>
                  <a:cubicBezTo>
                    <a:pt x="344" y="3158"/>
                    <a:pt x="0" y="3654"/>
                    <a:pt x="0" y="4208"/>
                  </a:cubicBezTo>
                  <a:lnTo>
                    <a:pt x="0" y="4809"/>
                  </a:lnTo>
                  <a:cubicBezTo>
                    <a:pt x="0" y="5162"/>
                    <a:pt x="287" y="5457"/>
                    <a:pt x="649" y="5457"/>
                  </a:cubicBezTo>
                  <a:lnTo>
                    <a:pt x="9388" y="5457"/>
                  </a:lnTo>
                  <a:cubicBezTo>
                    <a:pt x="9750" y="5457"/>
                    <a:pt x="10046" y="5162"/>
                    <a:pt x="10046" y="4809"/>
                  </a:cubicBezTo>
                  <a:lnTo>
                    <a:pt x="10046" y="4208"/>
                  </a:lnTo>
                  <a:cubicBezTo>
                    <a:pt x="10046" y="3654"/>
                    <a:pt x="9693" y="3158"/>
                    <a:pt x="9178" y="2977"/>
                  </a:cubicBezTo>
                  <a:lnTo>
                    <a:pt x="6907" y="2176"/>
                  </a:lnTo>
                  <a:cubicBezTo>
                    <a:pt x="6554" y="2052"/>
                    <a:pt x="6325" y="1718"/>
                    <a:pt x="6325" y="1346"/>
                  </a:cubicBezTo>
                  <a:lnTo>
                    <a:pt x="6325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6357801" y="2630865"/>
              <a:ext cx="68709" cy="28515"/>
            </a:xfrm>
            <a:custGeom>
              <a:avLst/>
              <a:gdLst/>
              <a:ahLst/>
              <a:cxnLst/>
              <a:rect l="l" t="t" r="r" b="b"/>
              <a:pathLst>
                <a:path w="2624" h="1089" extrusionOk="0">
                  <a:moveTo>
                    <a:pt x="0" y="1"/>
                  </a:moveTo>
                  <a:lnTo>
                    <a:pt x="0" y="811"/>
                  </a:lnTo>
                  <a:cubicBezTo>
                    <a:pt x="363" y="974"/>
                    <a:pt x="754" y="1069"/>
                    <a:pt x="1155" y="1088"/>
                  </a:cubicBezTo>
                  <a:lnTo>
                    <a:pt x="1307" y="1088"/>
                  </a:lnTo>
                  <a:cubicBezTo>
                    <a:pt x="1756" y="1088"/>
                    <a:pt x="2204" y="993"/>
                    <a:pt x="2624" y="811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6317581" y="2504156"/>
              <a:ext cx="148914" cy="143834"/>
            </a:xfrm>
            <a:custGeom>
              <a:avLst/>
              <a:gdLst/>
              <a:ahLst/>
              <a:cxnLst/>
              <a:rect l="l" t="t" r="r" b="b"/>
              <a:pathLst>
                <a:path w="5687" h="5493" extrusionOk="0">
                  <a:moveTo>
                    <a:pt x="3412" y="0"/>
                  </a:moveTo>
                  <a:cubicBezTo>
                    <a:pt x="3347" y="0"/>
                    <a:pt x="3282" y="53"/>
                    <a:pt x="3282" y="136"/>
                  </a:cubicBezTo>
                  <a:lnTo>
                    <a:pt x="3282" y="690"/>
                  </a:lnTo>
                  <a:cubicBezTo>
                    <a:pt x="3282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0" y="1300"/>
                    <a:pt x="0" y="1777"/>
                  </a:cubicBezTo>
                  <a:lnTo>
                    <a:pt x="0" y="2579"/>
                  </a:lnTo>
                  <a:cubicBezTo>
                    <a:pt x="0" y="4105"/>
                    <a:pt x="1174" y="5422"/>
                    <a:pt x="2710" y="5488"/>
                  </a:cubicBezTo>
                  <a:cubicBezTo>
                    <a:pt x="2761" y="5491"/>
                    <a:pt x="2811" y="5492"/>
                    <a:pt x="2862" y="5492"/>
                  </a:cubicBezTo>
                  <a:cubicBezTo>
                    <a:pt x="4415" y="5492"/>
                    <a:pt x="5686" y="4226"/>
                    <a:pt x="5686" y="2655"/>
                  </a:cubicBezTo>
                  <a:lnTo>
                    <a:pt x="5686" y="1777"/>
                  </a:lnTo>
                  <a:cubicBezTo>
                    <a:pt x="5686" y="1300"/>
                    <a:pt x="5295" y="909"/>
                    <a:pt x="4809" y="909"/>
                  </a:cubicBezTo>
                  <a:lnTo>
                    <a:pt x="4465" y="909"/>
                  </a:lnTo>
                  <a:cubicBezTo>
                    <a:pt x="4408" y="909"/>
                    <a:pt x="4351" y="890"/>
                    <a:pt x="4313" y="842"/>
                  </a:cubicBezTo>
                  <a:lnTo>
                    <a:pt x="3502" y="41"/>
                  </a:lnTo>
                  <a:cubicBezTo>
                    <a:pt x="3477" y="13"/>
                    <a:pt x="3444" y="0"/>
                    <a:pt x="341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6317581" y="2504156"/>
              <a:ext cx="125924" cy="143913"/>
            </a:xfrm>
            <a:custGeom>
              <a:avLst/>
              <a:gdLst/>
              <a:ahLst/>
              <a:cxnLst/>
              <a:rect l="l" t="t" r="r" b="b"/>
              <a:pathLst>
                <a:path w="4809" h="5496" extrusionOk="0">
                  <a:moveTo>
                    <a:pt x="3412" y="0"/>
                  </a:moveTo>
                  <a:cubicBezTo>
                    <a:pt x="3347" y="0"/>
                    <a:pt x="3282" y="53"/>
                    <a:pt x="3282" y="136"/>
                  </a:cubicBezTo>
                  <a:lnTo>
                    <a:pt x="3282" y="690"/>
                  </a:lnTo>
                  <a:cubicBezTo>
                    <a:pt x="3282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0" y="1300"/>
                    <a:pt x="0" y="1777"/>
                  </a:cubicBezTo>
                  <a:lnTo>
                    <a:pt x="0" y="2569"/>
                  </a:lnTo>
                  <a:cubicBezTo>
                    <a:pt x="0" y="3847"/>
                    <a:pt x="821" y="5021"/>
                    <a:pt x="2052" y="5383"/>
                  </a:cubicBezTo>
                  <a:cubicBezTo>
                    <a:pt x="2309" y="5457"/>
                    <a:pt x="2575" y="5495"/>
                    <a:pt x="2841" y="5495"/>
                  </a:cubicBezTo>
                  <a:cubicBezTo>
                    <a:pt x="2989" y="5495"/>
                    <a:pt x="3136" y="5483"/>
                    <a:pt x="3282" y="5460"/>
                  </a:cubicBezTo>
                  <a:cubicBezTo>
                    <a:pt x="1899" y="5240"/>
                    <a:pt x="878" y="4000"/>
                    <a:pt x="878" y="2569"/>
                  </a:cubicBezTo>
                  <a:lnTo>
                    <a:pt x="878" y="2216"/>
                  </a:lnTo>
                  <a:cubicBezTo>
                    <a:pt x="878" y="1730"/>
                    <a:pt x="1269" y="1338"/>
                    <a:pt x="1756" y="1338"/>
                  </a:cubicBezTo>
                  <a:lnTo>
                    <a:pt x="4379" y="1338"/>
                  </a:lnTo>
                  <a:cubicBezTo>
                    <a:pt x="4608" y="1338"/>
                    <a:pt x="4809" y="1148"/>
                    <a:pt x="4809" y="909"/>
                  </a:cubicBezTo>
                  <a:lnTo>
                    <a:pt x="4465" y="909"/>
                  </a:lnTo>
                  <a:cubicBezTo>
                    <a:pt x="4408" y="909"/>
                    <a:pt x="4351" y="890"/>
                    <a:pt x="4313" y="842"/>
                  </a:cubicBezTo>
                  <a:lnTo>
                    <a:pt x="3502" y="41"/>
                  </a:lnTo>
                  <a:cubicBezTo>
                    <a:pt x="3477" y="13"/>
                    <a:pt x="3444" y="0"/>
                    <a:pt x="3412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6352040" y="2556552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17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35" y="72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6420750" y="2556552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6366756" y="2596432"/>
              <a:ext cx="50563" cy="17282"/>
            </a:xfrm>
            <a:custGeom>
              <a:avLst/>
              <a:gdLst/>
              <a:ahLst/>
              <a:cxnLst/>
              <a:rect l="l" t="t" r="r" b="b"/>
              <a:pathLst>
                <a:path w="1931" h="660" extrusionOk="0">
                  <a:moveTo>
                    <a:pt x="313" y="1"/>
                  </a:moveTo>
                  <a:cubicBezTo>
                    <a:pt x="146" y="1"/>
                    <a:pt x="0" y="219"/>
                    <a:pt x="154" y="381"/>
                  </a:cubicBezTo>
                  <a:cubicBezTo>
                    <a:pt x="366" y="557"/>
                    <a:pt x="625" y="660"/>
                    <a:pt x="897" y="660"/>
                  </a:cubicBezTo>
                  <a:cubicBezTo>
                    <a:pt x="919" y="660"/>
                    <a:pt x="942" y="659"/>
                    <a:pt x="965" y="657"/>
                  </a:cubicBezTo>
                  <a:cubicBezTo>
                    <a:pt x="988" y="659"/>
                    <a:pt x="1011" y="660"/>
                    <a:pt x="1034" y="660"/>
                  </a:cubicBezTo>
                  <a:cubicBezTo>
                    <a:pt x="1305" y="660"/>
                    <a:pt x="1565" y="557"/>
                    <a:pt x="1776" y="381"/>
                  </a:cubicBezTo>
                  <a:cubicBezTo>
                    <a:pt x="1931" y="219"/>
                    <a:pt x="1785" y="1"/>
                    <a:pt x="1618" y="1"/>
                  </a:cubicBezTo>
                  <a:cubicBezTo>
                    <a:pt x="1568" y="1"/>
                    <a:pt x="1517" y="20"/>
                    <a:pt x="1471" y="66"/>
                  </a:cubicBezTo>
                  <a:cubicBezTo>
                    <a:pt x="1318" y="171"/>
                    <a:pt x="1142" y="223"/>
                    <a:pt x="965" y="223"/>
                  </a:cubicBezTo>
                  <a:cubicBezTo>
                    <a:pt x="789" y="223"/>
                    <a:pt x="612" y="171"/>
                    <a:pt x="460" y="66"/>
                  </a:cubicBezTo>
                  <a:cubicBezTo>
                    <a:pt x="414" y="20"/>
                    <a:pt x="362" y="1"/>
                    <a:pt x="31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6344133" y="2537542"/>
              <a:ext cx="27468" cy="13930"/>
            </a:xfrm>
            <a:custGeom>
              <a:avLst/>
              <a:gdLst/>
              <a:ahLst/>
              <a:cxnLst/>
              <a:rect l="l" t="t" r="r" b="b"/>
              <a:pathLst>
                <a:path w="1049" h="532" extrusionOk="0">
                  <a:moveTo>
                    <a:pt x="745" y="1"/>
                  </a:moveTo>
                  <a:cubicBezTo>
                    <a:pt x="729" y="1"/>
                    <a:pt x="712" y="3"/>
                    <a:pt x="694" y="6"/>
                  </a:cubicBezTo>
                  <a:lnTo>
                    <a:pt x="255" y="102"/>
                  </a:lnTo>
                  <a:cubicBezTo>
                    <a:pt x="1" y="158"/>
                    <a:pt x="35" y="531"/>
                    <a:pt x="293" y="531"/>
                  </a:cubicBezTo>
                  <a:cubicBezTo>
                    <a:pt x="296" y="531"/>
                    <a:pt x="300" y="531"/>
                    <a:pt x="303" y="531"/>
                  </a:cubicBezTo>
                  <a:lnTo>
                    <a:pt x="351" y="531"/>
                  </a:lnTo>
                  <a:lnTo>
                    <a:pt x="780" y="436"/>
                  </a:lnTo>
                  <a:cubicBezTo>
                    <a:pt x="1048" y="373"/>
                    <a:pt x="981" y="1"/>
                    <a:pt x="74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6412554" y="2537751"/>
              <a:ext cx="27468" cy="13957"/>
            </a:xfrm>
            <a:custGeom>
              <a:avLst/>
              <a:gdLst/>
              <a:ahLst/>
              <a:cxnLst/>
              <a:rect l="l" t="t" r="r" b="b"/>
              <a:pathLst>
                <a:path w="1049" h="533" extrusionOk="0">
                  <a:moveTo>
                    <a:pt x="303" y="1"/>
                  </a:moveTo>
                  <a:cubicBezTo>
                    <a:pt x="63" y="1"/>
                    <a:pt x="0" y="374"/>
                    <a:pt x="266" y="428"/>
                  </a:cubicBezTo>
                  <a:lnTo>
                    <a:pt x="705" y="523"/>
                  </a:lnTo>
                  <a:cubicBezTo>
                    <a:pt x="709" y="528"/>
                    <a:pt x="717" y="530"/>
                    <a:pt x="725" y="530"/>
                  </a:cubicBezTo>
                  <a:cubicBezTo>
                    <a:pt x="733" y="530"/>
                    <a:pt x="743" y="528"/>
                    <a:pt x="752" y="523"/>
                  </a:cubicBezTo>
                  <a:lnTo>
                    <a:pt x="752" y="523"/>
                  </a:lnTo>
                  <a:lnTo>
                    <a:pt x="743" y="532"/>
                  </a:lnTo>
                  <a:cubicBezTo>
                    <a:pt x="1010" y="532"/>
                    <a:pt x="1048" y="151"/>
                    <a:pt x="790" y="103"/>
                  </a:cubicBezTo>
                  <a:lnTo>
                    <a:pt x="361" y="8"/>
                  </a:lnTo>
                  <a:cubicBezTo>
                    <a:pt x="341" y="3"/>
                    <a:pt x="321" y="1"/>
                    <a:pt x="30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6260629" y="2697061"/>
              <a:ext cx="263055" cy="76722"/>
            </a:xfrm>
            <a:custGeom>
              <a:avLst/>
              <a:gdLst/>
              <a:ahLst/>
              <a:cxnLst/>
              <a:rect l="l" t="t" r="r" b="b"/>
              <a:pathLst>
                <a:path w="10046" h="2930" extrusionOk="0">
                  <a:moveTo>
                    <a:pt x="2137" y="1"/>
                  </a:moveTo>
                  <a:lnTo>
                    <a:pt x="869" y="449"/>
                  </a:lnTo>
                  <a:cubicBezTo>
                    <a:pt x="344" y="630"/>
                    <a:pt x="0" y="1126"/>
                    <a:pt x="0" y="1680"/>
                  </a:cubicBezTo>
                  <a:lnTo>
                    <a:pt x="0" y="2281"/>
                  </a:lnTo>
                  <a:cubicBezTo>
                    <a:pt x="0" y="2634"/>
                    <a:pt x="287" y="2929"/>
                    <a:pt x="649" y="2929"/>
                  </a:cubicBezTo>
                  <a:lnTo>
                    <a:pt x="9388" y="2929"/>
                  </a:lnTo>
                  <a:cubicBezTo>
                    <a:pt x="9750" y="2929"/>
                    <a:pt x="10046" y="2634"/>
                    <a:pt x="10046" y="2281"/>
                  </a:cubicBezTo>
                  <a:lnTo>
                    <a:pt x="10046" y="1680"/>
                  </a:lnTo>
                  <a:cubicBezTo>
                    <a:pt x="10046" y="1126"/>
                    <a:pt x="9693" y="630"/>
                    <a:pt x="9178" y="449"/>
                  </a:cubicBezTo>
                  <a:lnTo>
                    <a:pt x="7909" y="1"/>
                  </a:lnTo>
                  <a:cubicBezTo>
                    <a:pt x="7489" y="1231"/>
                    <a:pt x="6325" y="2061"/>
                    <a:pt x="5028" y="2061"/>
                  </a:cubicBezTo>
                  <a:cubicBezTo>
                    <a:pt x="3721" y="2061"/>
                    <a:pt x="2557" y="1231"/>
                    <a:pt x="21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6305588" y="2697061"/>
              <a:ext cx="172900" cy="65489"/>
            </a:xfrm>
            <a:custGeom>
              <a:avLst/>
              <a:gdLst/>
              <a:ahLst/>
              <a:cxnLst/>
              <a:rect l="l" t="t" r="r" b="b"/>
              <a:pathLst>
                <a:path w="6603" h="2501" extrusionOk="0">
                  <a:moveTo>
                    <a:pt x="411" y="1"/>
                  </a:moveTo>
                  <a:lnTo>
                    <a:pt x="1" y="144"/>
                  </a:lnTo>
                  <a:cubicBezTo>
                    <a:pt x="487" y="1556"/>
                    <a:pt x="1813" y="2500"/>
                    <a:pt x="3301" y="2500"/>
                  </a:cubicBezTo>
                  <a:cubicBezTo>
                    <a:pt x="4790" y="2500"/>
                    <a:pt x="6116" y="1556"/>
                    <a:pt x="6602" y="144"/>
                  </a:cubicBezTo>
                  <a:lnTo>
                    <a:pt x="6192" y="1"/>
                  </a:lnTo>
                  <a:cubicBezTo>
                    <a:pt x="5772" y="1231"/>
                    <a:pt x="4608" y="2061"/>
                    <a:pt x="3301" y="2061"/>
                  </a:cubicBezTo>
                  <a:cubicBezTo>
                    <a:pt x="1994" y="2061"/>
                    <a:pt x="840" y="1231"/>
                    <a:pt x="411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6294852" y="2476478"/>
              <a:ext cx="194371" cy="65227"/>
            </a:xfrm>
            <a:custGeom>
              <a:avLst/>
              <a:gdLst/>
              <a:ahLst/>
              <a:cxnLst/>
              <a:rect l="l" t="t" r="r" b="b"/>
              <a:pathLst>
                <a:path w="7423" h="2491" extrusionOk="0">
                  <a:moveTo>
                    <a:pt x="3711" y="1"/>
                  </a:moveTo>
                  <a:cubicBezTo>
                    <a:pt x="1660" y="1"/>
                    <a:pt x="0" y="879"/>
                    <a:pt x="0" y="1966"/>
                  </a:cubicBezTo>
                  <a:lnTo>
                    <a:pt x="0" y="2481"/>
                  </a:lnTo>
                  <a:cubicBezTo>
                    <a:pt x="0" y="1403"/>
                    <a:pt x="1670" y="526"/>
                    <a:pt x="3711" y="526"/>
                  </a:cubicBezTo>
                  <a:cubicBezTo>
                    <a:pt x="5762" y="526"/>
                    <a:pt x="7422" y="1403"/>
                    <a:pt x="7422" y="2491"/>
                  </a:cubicBezTo>
                  <a:lnTo>
                    <a:pt x="7422" y="1966"/>
                  </a:lnTo>
                  <a:cubicBezTo>
                    <a:pt x="7422" y="879"/>
                    <a:pt x="5762" y="1"/>
                    <a:pt x="371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5" name="Google Shape;5015;p45"/>
          <p:cNvGrpSpPr/>
          <p:nvPr/>
        </p:nvGrpSpPr>
        <p:grpSpPr>
          <a:xfrm>
            <a:off x="8600209" y="3688895"/>
            <a:ext cx="377765" cy="508895"/>
            <a:chOff x="6260864" y="2879911"/>
            <a:chExt cx="263343" cy="354754"/>
          </a:xfrm>
        </p:grpSpPr>
        <p:sp>
          <p:nvSpPr>
            <p:cNvPr id="5016" name="Google Shape;5016;p45"/>
            <p:cNvSpPr/>
            <p:nvPr/>
          </p:nvSpPr>
          <p:spPr>
            <a:xfrm>
              <a:off x="6290610" y="2960115"/>
              <a:ext cx="203850" cy="208354"/>
            </a:xfrm>
            <a:custGeom>
              <a:avLst/>
              <a:gdLst/>
              <a:ahLst/>
              <a:cxnLst/>
              <a:rect l="l" t="t" r="r" b="b"/>
              <a:pathLst>
                <a:path w="7785" h="7957" extrusionOk="0">
                  <a:moveTo>
                    <a:pt x="3892" y="0"/>
                  </a:moveTo>
                  <a:lnTo>
                    <a:pt x="611" y="439"/>
                  </a:lnTo>
                  <a:lnTo>
                    <a:pt x="611" y="2624"/>
                  </a:lnTo>
                  <a:cubicBezTo>
                    <a:pt x="582" y="3454"/>
                    <a:pt x="391" y="4284"/>
                    <a:pt x="48" y="5047"/>
                  </a:cubicBezTo>
                  <a:cubicBezTo>
                    <a:pt x="0" y="5152"/>
                    <a:pt x="48" y="5285"/>
                    <a:pt x="153" y="5333"/>
                  </a:cubicBezTo>
                  <a:lnTo>
                    <a:pt x="830" y="5676"/>
                  </a:lnTo>
                  <a:lnTo>
                    <a:pt x="115" y="6583"/>
                  </a:lnTo>
                  <a:cubicBezTo>
                    <a:pt x="29" y="6678"/>
                    <a:pt x="57" y="6831"/>
                    <a:pt x="162" y="6898"/>
                  </a:cubicBezTo>
                  <a:cubicBezTo>
                    <a:pt x="1307" y="7603"/>
                    <a:pt x="2600" y="7956"/>
                    <a:pt x="3892" y="7956"/>
                  </a:cubicBezTo>
                  <a:cubicBezTo>
                    <a:pt x="5185" y="7956"/>
                    <a:pt x="6478" y="7603"/>
                    <a:pt x="7623" y="6898"/>
                  </a:cubicBezTo>
                  <a:cubicBezTo>
                    <a:pt x="7728" y="6831"/>
                    <a:pt x="7756" y="6678"/>
                    <a:pt x="7670" y="6583"/>
                  </a:cubicBezTo>
                  <a:lnTo>
                    <a:pt x="6945" y="5676"/>
                  </a:lnTo>
                  <a:lnTo>
                    <a:pt x="7632" y="5333"/>
                  </a:lnTo>
                  <a:cubicBezTo>
                    <a:pt x="7737" y="5285"/>
                    <a:pt x="7785" y="5152"/>
                    <a:pt x="7728" y="5047"/>
                  </a:cubicBezTo>
                  <a:cubicBezTo>
                    <a:pt x="7394" y="4284"/>
                    <a:pt x="7203" y="3454"/>
                    <a:pt x="7165" y="2624"/>
                  </a:cubicBezTo>
                  <a:lnTo>
                    <a:pt x="7165" y="439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6260864" y="3086013"/>
              <a:ext cx="263081" cy="148652"/>
            </a:xfrm>
            <a:custGeom>
              <a:avLst/>
              <a:gdLst/>
              <a:ahLst/>
              <a:cxnLst/>
              <a:rect l="l" t="t" r="r" b="b"/>
              <a:pathLst>
                <a:path w="10047" h="5677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83" y="1822"/>
                    <a:pt x="3130" y="1946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8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46" y="5381"/>
                    <a:pt x="10046" y="5018"/>
                  </a:cubicBezTo>
                  <a:lnTo>
                    <a:pt x="10046" y="3978"/>
                  </a:lnTo>
                  <a:cubicBezTo>
                    <a:pt x="10046" y="3425"/>
                    <a:pt x="9703" y="2929"/>
                    <a:pt x="9178" y="2748"/>
                  </a:cubicBezTo>
                  <a:lnTo>
                    <a:pt x="6917" y="1946"/>
                  </a:lnTo>
                  <a:cubicBezTo>
                    <a:pt x="6574" y="1822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6260864" y="3137204"/>
              <a:ext cx="263343" cy="97461"/>
            </a:xfrm>
            <a:custGeom>
              <a:avLst/>
              <a:gdLst/>
              <a:ahLst/>
              <a:cxnLst/>
              <a:rect l="l" t="t" r="r" b="b"/>
              <a:pathLst>
                <a:path w="10057" h="3722" extrusionOk="0">
                  <a:moveTo>
                    <a:pt x="3111" y="1"/>
                  </a:moveTo>
                  <a:lnTo>
                    <a:pt x="879" y="793"/>
                  </a:lnTo>
                  <a:cubicBezTo>
                    <a:pt x="354" y="974"/>
                    <a:pt x="1" y="1470"/>
                    <a:pt x="1" y="2023"/>
                  </a:cubicBezTo>
                  <a:lnTo>
                    <a:pt x="1" y="3063"/>
                  </a:lnTo>
                  <a:cubicBezTo>
                    <a:pt x="1" y="3426"/>
                    <a:pt x="297" y="3722"/>
                    <a:pt x="659" y="3722"/>
                  </a:cubicBezTo>
                  <a:lnTo>
                    <a:pt x="9398" y="3722"/>
                  </a:lnTo>
                  <a:cubicBezTo>
                    <a:pt x="9760" y="3722"/>
                    <a:pt x="10056" y="3426"/>
                    <a:pt x="10056" y="3063"/>
                  </a:cubicBezTo>
                  <a:lnTo>
                    <a:pt x="10056" y="2023"/>
                  </a:lnTo>
                  <a:cubicBezTo>
                    <a:pt x="10056" y="1470"/>
                    <a:pt x="9703" y="974"/>
                    <a:pt x="9178" y="793"/>
                  </a:cubicBezTo>
                  <a:lnTo>
                    <a:pt x="6946" y="1"/>
                  </a:lnTo>
                  <a:cubicBezTo>
                    <a:pt x="6746" y="898"/>
                    <a:pt x="5944" y="1537"/>
                    <a:pt x="5028" y="1537"/>
                  </a:cubicBezTo>
                  <a:cubicBezTo>
                    <a:pt x="4113" y="1537"/>
                    <a:pt x="3311" y="898"/>
                    <a:pt x="3111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6320566" y="3137204"/>
              <a:ext cx="143677" cy="63237"/>
            </a:xfrm>
            <a:custGeom>
              <a:avLst/>
              <a:gdLst/>
              <a:ahLst/>
              <a:cxnLst/>
              <a:rect l="l" t="t" r="r" b="b"/>
              <a:pathLst>
                <a:path w="5487" h="2415" extrusionOk="0">
                  <a:moveTo>
                    <a:pt x="831" y="1"/>
                  </a:moveTo>
                  <a:lnTo>
                    <a:pt x="1" y="297"/>
                  </a:lnTo>
                  <a:cubicBezTo>
                    <a:pt x="335" y="1537"/>
                    <a:pt x="1461" y="2405"/>
                    <a:pt x="2748" y="2415"/>
                  </a:cubicBezTo>
                  <a:cubicBezTo>
                    <a:pt x="4036" y="2405"/>
                    <a:pt x="5162" y="1537"/>
                    <a:pt x="5486" y="297"/>
                  </a:cubicBezTo>
                  <a:lnTo>
                    <a:pt x="4666" y="1"/>
                  </a:lnTo>
                  <a:cubicBezTo>
                    <a:pt x="4466" y="898"/>
                    <a:pt x="3664" y="1537"/>
                    <a:pt x="2748" y="1537"/>
                  </a:cubicBezTo>
                  <a:cubicBezTo>
                    <a:pt x="1823" y="1537"/>
                    <a:pt x="1031" y="898"/>
                    <a:pt x="831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6358299" y="3085751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1"/>
                  </a:moveTo>
                  <a:lnTo>
                    <a:pt x="0" y="602"/>
                  </a:lnTo>
                  <a:cubicBezTo>
                    <a:pt x="415" y="788"/>
                    <a:pt x="861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6379273" y="2879911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6296109" y="2960115"/>
              <a:ext cx="170621" cy="137209"/>
            </a:xfrm>
            <a:custGeom>
              <a:avLst/>
              <a:gdLst/>
              <a:ahLst/>
              <a:cxnLst/>
              <a:rect l="l" t="t" r="r" b="b"/>
              <a:pathLst>
                <a:path w="6516" h="5240" extrusionOk="0">
                  <a:moveTo>
                    <a:pt x="840" y="0"/>
                  </a:moveTo>
                  <a:lnTo>
                    <a:pt x="840" y="1527"/>
                  </a:lnTo>
                  <a:lnTo>
                    <a:pt x="735" y="1527"/>
                  </a:lnTo>
                  <a:cubicBezTo>
                    <a:pt x="0" y="1527"/>
                    <a:pt x="0" y="2624"/>
                    <a:pt x="735" y="2624"/>
                  </a:cubicBezTo>
                  <a:lnTo>
                    <a:pt x="849" y="2624"/>
                  </a:lnTo>
                  <a:cubicBezTo>
                    <a:pt x="970" y="4104"/>
                    <a:pt x="2209" y="5240"/>
                    <a:pt x="3679" y="5240"/>
                  </a:cubicBezTo>
                  <a:cubicBezTo>
                    <a:pt x="3715" y="5240"/>
                    <a:pt x="3751" y="5239"/>
                    <a:pt x="3787" y="5238"/>
                  </a:cubicBezTo>
                  <a:cubicBezTo>
                    <a:pt x="5314" y="5180"/>
                    <a:pt x="6516" y="3931"/>
                    <a:pt x="6516" y="2404"/>
                  </a:cubicBez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6300089" y="2960115"/>
              <a:ext cx="166903" cy="137393"/>
            </a:xfrm>
            <a:custGeom>
              <a:avLst/>
              <a:gdLst/>
              <a:ahLst/>
              <a:cxnLst/>
              <a:rect l="l" t="t" r="r" b="b"/>
              <a:pathLst>
                <a:path w="6374" h="5247" extrusionOk="0">
                  <a:moveTo>
                    <a:pt x="688" y="0"/>
                  </a:moveTo>
                  <a:lnTo>
                    <a:pt x="688" y="1527"/>
                  </a:lnTo>
                  <a:lnTo>
                    <a:pt x="611" y="1527"/>
                  </a:lnTo>
                  <a:cubicBezTo>
                    <a:pt x="605" y="1526"/>
                    <a:pt x="599" y="1526"/>
                    <a:pt x="593" y="1526"/>
                  </a:cubicBezTo>
                  <a:cubicBezTo>
                    <a:pt x="315" y="1526"/>
                    <a:pt x="76" y="1742"/>
                    <a:pt x="39" y="2023"/>
                  </a:cubicBezTo>
                  <a:cubicBezTo>
                    <a:pt x="1" y="2337"/>
                    <a:pt x="258" y="2624"/>
                    <a:pt x="583" y="2624"/>
                  </a:cubicBezTo>
                  <a:lnTo>
                    <a:pt x="697" y="2624"/>
                  </a:lnTo>
                  <a:cubicBezTo>
                    <a:pt x="801" y="4119"/>
                    <a:pt x="2056" y="5246"/>
                    <a:pt x="3511" y="5246"/>
                  </a:cubicBezTo>
                  <a:cubicBezTo>
                    <a:pt x="3662" y="5246"/>
                    <a:pt x="3815" y="5234"/>
                    <a:pt x="3969" y="5209"/>
                  </a:cubicBezTo>
                  <a:cubicBezTo>
                    <a:pt x="2586" y="4990"/>
                    <a:pt x="1565" y="3797"/>
                    <a:pt x="1565" y="2404"/>
                  </a:cubicBezTo>
                  <a:lnTo>
                    <a:pt x="1565" y="1784"/>
                  </a:lnTo>
                  <a:cubicBezTo>
                    <a:pt x="1565" y="1212"/>
                    <a:pt x="2014" y="735"/>
                    <a:pt x="2576" y="697"/>
                  </a:cubicBezTo>
                  <a:cubicBezTo>
                    <a:pt x="2767" y="678"/>
                    <a:pt x="2968" y="668"/>
                    <a:pt x="3168" y="668"/>
                  </a:cubicBezTo>
                  <a:cubicBezTo>
                    <a:pt x="4561" y="1307"/>
                    <a:pt x="5753" y="2280"/>
                    <a:pt x="6345" y="2795"/>
                  </a:cubicBezTo>
                  <a:cubicBezTo>
                    <a:pt x="6364" y="2671"/>
                    <a:pt x="6373" y="2538"/>
                    <a:pt x="6373" y="2404"/>
                  </a:cubicBezTo>
                  <a:lnTo>
                    <a:pt x="6373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6352564" y="3000702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34" y="654"/>
                    <a:pt x="429" y="558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6421012" y="3000702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9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105" y="654"/>
                    <a:pt x="219" y="654"/>
                  </a:cubicBezTo>
                  <a:cubicBezTo>
                    <a:pt x="343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6344813" y="2983079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5" y="1"/>
                  </a:cubicBezTo>
                  <a:lnTo>
                    <a:pt x="296" y="1"/>
                  </a:lnTo>
                  <a:cubicBezTo>
                    <a:pt x="0" y="1"/>
                    <a:pt x="0" y="430"/>
                    <a:pt x="296" y="430"/>
                  </a:cubicBezTo>
                  <a:lnTo>
                    <a:pt x="725" y="430"/>
                  </a:lnTo>
                  <a:cubicBezTo>
                    <a:pt x="1018" y="43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6413497" y="2983079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6" y="1"/>
                  </a:cubicBezTo>
                  <a:lnTo>
                    <a:pt x="287" y="1"/>
                  </a:ln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8" y="430"/>
                    <a:pt x="1022" y="1"/>
                    <a:pt x="735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6366783" y="3037309"/>
              <a:ext cx="51506" cy="22990"/>
            </a:xfrm>
            <a:custGeom>
              <a:avLst/>
              <a:gdLst/>
              <a:ahLst/>
              <a:cxnLst/>
              <a:rect l="l" t="t" r="r" b="b"/>
              <a:pathLst>
                <a:path w="1967" h="878" extrusionOk="0">
                  <a:moveTo>
                    <a:pt x="115" y="0"/>
                  </a:moveTo>
                  <a:cubicBezTo>
                    <a:pt x="49" y="0"/>
                    <a:pt x="1" y="57"/>
                    <a:pt x="10" y="134"/>
                  </a:cubicBezTo>
                  <a:cubicBezTo>
                    <a:pt x="77" y="553"/>
                    <a:pt x="487" y="878"/>
                    <a:pt x="983" y="878"/>
                  </a:cubicBezTo>
                  <a:cubicBezTo>
                    <a:pt x="1480" y="878"/>
                    <a:pt x="1880" y="553"/>
                    <a:pt x="1957" y="134"/>
                  </a:cubicBezTo>
                  <a:cubicBezTo>
                    <a:pt x="1966" y="57"/>
                    <a:pt x="1918" y="0"/>
                    <a:pt x="1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6306583" y="2965850"/>
              <a:ext cx="23017" cy="37261"/>
            </a:xfrm>
            <a:custGeom>
              <a:avLst/>
              <a:gdLst/>
              <a:ahLst/>
              <a:cxnLst/>
              <a:rect l="l" t="t" r="r" b="b"/>
              <a:pathLst>
                <a:path w="879" h="1423" extrusionOk="0">
                  <a:moveTo>
                    <a:pt x="878" y="1"/>
                  </a:moveTo>
                  <a:lnTo>
                    <a:pt x="1" y="220"/>
                  </a:lnTo>
                  <a:lnTo>
                    <a:pt x="1" y="1422"/>
                  </a:lnTo>
                  <a:lnTo>
                    <a:pt x="306" y="1384"/>
                  </a:lnTo>
                  <a:cubicBezTo>
                    <a:pt x="630" y="1336"/>
                    <a:pt x="878" y="1060"/>
                    <a:pt x="878" y="735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6352564" y="2954355"/>
              <a:ext cx="125662" cy="74732"/>
            </a:xfrm>
            <a:custGeom>
              <a:avLst/>
              <a:gdLst/>
              <a:ahLst/>
              <a:cxnLst/>
              <a:rect l="l" t="t" r="r" b="b"/>
              <a:pathLst>
                <a:path w="4799" h="2854" extrusionOk="0">
                  <a:moveTo>
                    <a:pt x="0" y="1"/>
                  </a:moveTo>
                  <a:lnTo>
                    <a:pt x="0" y="1"/>
                  </a:lnTo>
                  <a:cubicBezTo>
                    <a:pt x="2147" y="535"/>
                    <a:pt x="4159" y="2252"/>
                    <a:pt x="4799" y="2853"/>
                  </a:cubicBezTo>
                  <a:lnTo>
                    <a:pt x="4799" y="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6306583" y="2885671"/>
              <a:ext cx="171643" cy="85965"/>
            </a:xfrm>
            <a:custGeom>
              <a:avLst/>
              <a:gdLst/>
              <a:ahLst/>
              <a:cxnLst/>
              <a:rect l="l" t="t" r="r" b="b"/>
              <a:pathLst>
                <a:path w="6555" h="3283" extrusionOk="0">
                  <a:moveTo>
                    <a:pt x="3282" y="0"/>
                  </a:moveTo>
                  <a:cubicBezTo>
                    <a:pt x="1470" y="0"/>
                    <a:pt x="1" y="1469"/>
                    <a:pt x="1" y="3282"/>
                  </a:cubicBezTo>
                  <a:cubicBezTo>
                    <a:pt x="1" y="3282"/>
                    <a:pt x="1241" y="2843"/>
                    <a:pt x="3282" y="2843"/>
                  </a:cubicBezTo>
                  <a:cubicBezTo>
                    <a:pt x="5324" y="2843"/>
                    <a:pt x="6555" y="3282"/>
                    <a:pt x="6555" y="3282"/>
                  </a:cubicBezTo>
                  <a:cubicBezTo>
                    <a:pt x="6555" y="1469"/>
                    <a:pt x="5086" y="0"/>
                    <a:pt x="3282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6306583" y="2885619"/>
              <a:ext cx="171643" cy="86018"/>
            </a:xfrm>
            <a:custGeom>
              <a:avLst/>
              <a:gdLst/>
              <a:ahLst/>
              <a:cxnLst/>
              <a:rect l="l" t="t" r="r" b="b"/>
              <a:pathLst>
                <a:path w="6555" h="3285" extrusionOk="0">
                  <a:moveTo>
                    <a:pt x="3272" y="0"/>
                  </a:moveTo>
                  <a:cubicBezTo>
                    <a:pt x="1509" y="0"/>
                    <a:pt x="1" y="1435"/>
                    <a:pt x="1" y="3284"/>
                  </a:cubicBezTo>
                  <a:cubicBezTo>
                    <a:pt x="430" y="3141"/>
                    <a:pt x="869" y="3046"/>
                    <a:pt x="1317" y="2988"/>
                  </a:cubicBezTo>
                  <a:cubicBezTo>
                    <a:pt x="1966" y="2893"/>
                    <a:pt x="2624" y="2845"/>
                    <a:pt x="3282" y="2845"/>
                  </a:cubicBezTo>
                  <a:cubicBezTo>
                    <a:pt x="5324" y="2845"/>
                    <a:pt x="6555" y="3284"/>
                    <a:pt x="6555" y="3284"/>
                  </a:cubicBezTo>
                  <a:cubicBezTo>
                    <a:pt x="6555" y="3055"/>
                    <a:pt x="6536" y="2836"/>
                    <a:pt x="6488" y="2616"/>
                  </a:cubicBezTo>
                  <a:cubicBezTo>
                    <a:pt x="5481" y="2330"/>
                    <a:pt x="4437" y="2186"/>
                    <a:pt x="3384" y="2186"/>
                  </a:cubicBezTo>
                  <a:cubicBezTo>
                    <a:pt x="3350" y="2186"/>
                    <a:pt x="3316" y="2187"/>
                    <a:pt x="3282" y="2187"/>
                  </a:cubicBezTo>
                  <a:cubicBezTo>
                    <a:pt x="2910" y="2187"/>
                    <a:pt x="2557" y="2206"/>
                    <a:pt x="2204" y="2235"/>
                  </a:cubicBezTo>
                  <a:cubicBezTo>
                    <a:pt x="2196" y="2235"/>
                    <a:pt x="2188" y="2235"/>
                    <a:pt x="2180" y="2235"/>
                  </a:cubicBezTo>
                  <a:cubicBezTo>
                    <a:pt x="1840" y="2235"/>
                    <a:pt x="1617" y="1856"/>
                    <a:pt x="1804" y="1567"/>
                  </a:cubicBezTo>
                  <a:cubicBezTo>
                    <a:pt x="2281" y="794"/>
                    <a:pt x="3054" y="250"/>
                    <a:pt x="3941" y="69"/>
                  </a:cubicBezTo>
                  <a:cubicBezTo>
                    <a:pt x="3716" y="23"/>
                    <a:pt x="3492" y="0"/>
                    <a:pt x="3272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6293857" y="2954355"/>
              <a:ext cx="197121" cy="26499"/>
            </a:xfrm>
            <a:custGeom>
              <a:avLst/>
              <a:gdLst/>
              <a:ahLst/>
              <a:cxnLst/>
              <a:rect l="l" t="t" r="r" b="b"/>
              <a:pathLst>
                <a:path w="7528" h="1012" extrusionOk="0">
                  <a:moveTo>
                    <a:pt x="3768" y="1"/>
                  </a:moveTo>
                  <a:cubicBezTo>
                    <a:pt x="2395" y="1"/>
                    <a:pt x="1097" y="211"/>
                    <a:pt x="172" y="583"/>
                  </a:cubicBezTo>
                  <a:cubicBezTo>
                    <a:pt x="57" y="630"/>
                    <a:pt x="0" y="764"/>
                    <a:pt x="57" y="878"/>
                  </a:cubicBezTo>
                  <a:cubicBezTo>
                    <a:pt x="93" y="956"/>
                    <a:pt x="169" y="1002"/>
                    <a:pt x="253" y="1002"/>
                  </a:cubicBezTo>
                  <a:cubicBezTo>
                    <a:pt x="283" y="1002"/>
                    <a:pt x="313" y="996"/>
                    <a:pt x="344" y="983"/>
                  </a:cubicBezTo>
                  <a:cubicBezTo>
                    <a:pt x="1212" y="630"/>
                    <a:pt x="2452" y="440"/>
                    <a:pt x="3768" y="440"/>
                  </a:cubicBezTo>
                  <a:cubicBezTo>
                    <a:pt x="5085" y="440"/>
                    <a:pt x="6316" y="640"/>
                    <a:pt x="7193" y="993"/>
                  </a:cubicBezTo>
                  <a:cubicBezTo>
                    <a:pt x="7221" y="1005"/>
                    <a:pt x="7250" y="1011"/>
                    <a:pt x="7279" y="1011"/>
                  </a:cubicBezTo>
                  <a:cubicBezTo>
                    <a:pt x="7358" y="1011"/>
                    <a:pt x="7435" y="965"/>
                    <a:pt x="7470" y="888"/>
                  </a:cubicBezTo>
                  <a:cubicBezTo>
                    <a:pt x="7527" y="773"/>
                    <a:pt x="7470" y="640"/>
                    <a:pt x="7365" y="592"/>
                  </a:cubicBezTo>
                  <a:cubicBezTo>
                    <a:pt x="6440" y="211"/>
                    <a:pt x="5142" y="1"/>
                    <a:pt x="3768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4" name="Google Shape;5034;p45"/>
          <p:cNvGrpSpPr/>
          <p:nvPr/>
        </p:nvGrpSpPr>
        <p:grpSpPr>
          <a:xfrm>
            <a:off x="11185335" y="3028132"/>
            <a:ext cx="377727" cy="508859"/>
            <a:chOff x="8062968" y="2419290"/>
            <a:chExt cx="263316" cy="354729"/>
          </a:xfrm>
        </p:grpSpPr>
        <p:sp>
          <p:nvSpPr>
            <p:cNvPr id="5035" name="Google Shape;5035;p45"/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2" name="Google Shape;5052;p45"/>
          <p:cNvGrpSpPr/>
          <p:nvPr/>
        </p:nvGrpSpPr>
        <p:grpSpPr>
          <a:xfrm>
            <a:off x="7953053" y="3028132"/>
            <a:ext cx="377728" cy="508858"/>
            <a:chOff x="5809723" y="2419290"/>
            <a:chExt cx="263317" cy="354729"/>
          </a:xfrm>
        </p:grpSpPr>
        <p:sp>
          <p:nvSpPr>
            <p:cNvPr id="5053" name="Google Shape;5053;p45"/>
            <p:cNvSpPr/>
            <p:nvPr/>
          </p:nvSpPr>
          <p:spPr>
            <a:xfrm>
              <a:off x="5815484" y="2419290"/>
              <a:ext cx="80205" cy="80205"/>
            </a:xfrm>
            <a:custGeom>
              <a:avLst/>
              <a:gdLst/>
              <a:ahLst/>
              <a:cxnLst/>
              <a:rect l="l" t="t" r="r" b="b"/>
              <a:pathLst>
                <a:path w="3063" h="3063" extrusionOk="0">
                  <a:moveTo>
                    <a:pt x="1536" y="0"/>
                  </a:moveTo>
                  <a:cubicBezTo>
                    <a:pt x="687" y="0"/>
                    <a:pt x="0" y="687"/>
                    <a:pt x="0" y="1527"/>
                  </a:cubicBezTo>
                  <a:cubicBezTo>
                    <a:pt x="0" y="2376"/>
                    <a:pt x="687" y="3063"/>
                    <a:pt x="1536" y="3063"/>
                  </a:cubicBezTo>
                  <a:cubicBezTo>
                    <a:pt x="2376" y="3063"/>
                    <a:pt x="3063" y="2376"/>
                    <a:pt x="3063" y="1527"/>
                  </a:cubicBezTo>
                  <a:cubicBezTo>
                    <a:pt x="3063" y="687"/>
                    <a:pt x="2376" y="0"/>
                    <a:pt x="1536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5987100" y="2419290"/>
              <a:ext cx="80205" cy="80205"/>
            </a:xfrm>
            <a:custGeom>
              <a:avLst/>
              <a:gdLst/>
              <a:ahLst/>
              <a:cxnLst/>
              <a:rect l="l" t="t" r="r" b="b"/>
              <a:pathLst>
                <a:path w="3063" h="3063" extrusionOk="0">
                  <a:moveTo>
                    <a:pt x="1527" y="0"/>
                  </a:moveTo>
                  <a:cubicBezTo>
                    <a:pt x="687" y="0"/>
                    <a:pt x="0" y="687"/>
                    <a:pt x="0" y="1527"/>
                  </a:cubicBezTo>
                  <a:cubicBezTo>
                    <a:pt x="0" y="2376"/>
                    <a:pt x="687" y="3063"/>
                    <a:pt x="1527" y="3063"/>
                  </a:cubicBezTo>
                  <a:cubicBezTo>
                    <a:pt x="2376" y="3063"/>
                    <a:pt x="3062" y="2376"/>
                    <a:pt x="3062" y="1527"/>
                  </a:cubicBezTo>
                  <a:cubicBezTo>
                    <a:pt x="3062" y="687"/>
                    <a:pt x="2376" y="0"/>
                    <a:pt x="1527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5823732" y="2424789"/>
              <a:ext cx="235325" cy="137419"/>
            </a:xfrm>
            <a:custGeom>
              <a:avLst/>
              <a:gdLst/>
              <a:ahLst/>
              <a:cxnLst/>
              <a:rect l="l" t="t" r="r" b="b"/>
              <a:pathLst>
                <a:path w="8987" h="5248" extrusionOk="0">
                  <a:moveTo>
                    <a:pt x="4493" y="0"/>
                  </a:moveTo>
                  <a:cubicBezTo>
                    <a:pt x="1794" y="0"/>
                    <a:pt x="0" y="2795"/>
                    <a:pt x="1116" y="5247"/>
                  </a:cubicBezTo>
                  <a:lnTo>
                    <a:pt x="7880" y="5247"/>
                  </a:lnTo>
                  <a:cubicBezTo>
                    <a:pt x="8987" y="2795"/>
                    <a:pt x="7193" y="0"/>
                    <a:pt x="449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5809723" y="2630865"/>
              <a:ext cx="263081" cy="143153"/>
            </a:xfrm>
            <a:custGeom>
              <a:avLst/>
              <a:gdLst/>
              <a:ahLst/>
              <a:cxnLst/>
              <a:rect l="l" t="t" r="r" b="b"/>
              <a:pathLst>
                <a:path w="10047" h="5467" extrusionOk="0">
                  <a:moveTo>
                    <a:pt x="3712" y="1"/>
                  </a:moveTo>
                  <a:lnTo>
                    <a:pt x="3712" y="1126"/>
                  </a:lnTo>
                  <a:cubicBezTo>
                    <a:pt x="3712" y="1498"/>
                    <a:pt x="3483" y="1832"/>
                    <a:pt x="3130" y="1956"/>
                  </a:cubicBezTo>
                  <a:lnTo>
                    <a:pt x="878" y="2748"/>
                  </a:lnTo>
                  <a:cubicBezTo>
                    <a:pt x="354" y="2939"/>
                    <a:pt x="1" y="3435"/>
                    <a:pt x="1" y="3988"/>
                  </a:cubicBezTo>
                  <a:lnTo>
                    <a:pt x="1" y="4809"/>
                  </a:lnTo>
                  <a:cubicBezTo>
                    <a:pt x="1" y="5171"/>
                    <a:pt x="297" y="5467"/>
                    <a:pt x="659" y="5467"/>
                  </a:cubicBezTo>
                  <a:lnTo>
                    <a:pt x="9398" y="5467"/>
                  </a:lnTo>
                  <a:cubicBezTo>
                    <a:pt x="9751" y="5467"/>
                    <a:pt x="10046" y="5171"/>
                    <a:pt x="10046" y="4809"/>
                  </a:cubicBezTo>
                  <a:lnTo>
                    <a:pt x="10046" y="3988"/>
                  </a:lnTo>
                  <a:cubicBezTo>
                    <a:pt x="10046" y="3435"/>
                    <a:pt x="9703" y="2939"/>
                    <a:pt x="9178" y="2748"/>
                  </a:cubicBezTo>
                  <a:lnTo>
                    <a:pt x="6927" y="1956"/>
                  </a:lnTo>
                  <a:cubicBezTo>
                    <a:pt x="6574" y="1832"/>
                    <a:pt x="6335" y="1498"/>
                    <a:pt x="6335" y="1126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5809985" y="2694809"/>
              <a:ext cx="263055" cy="79210"/>
            </a:xfrm>
            <a:custGeom>
              <a:avLst/>
              <a:gdLst/>
              <a:ahLst/>
              <a:cxnLst/>
              <a:rect l="l" t="t" r="r" b="b"/>
              <a:pathLst>
                <a:path w="10046" h="3025" extrusionOk="0">
                  <a:moveTo>
                    <a:pt x="1737" y="1"/>
                  </a:moveTo>
                  <a:lnTo>
                    <a:pt x="868" y="306"/>
                  </a:lnTo>
                  <a:cubicBezTo>
                    <a:pt x="344" y="497"/>
                    <a:pt x="0" y="993"/>
                    <a:pt x="0" y="1546"/>
                  </a:cubicBezTo>
                  <a:lnTo>
                    <a:pt x="0" y="2367"/>
                  </a:lnTo>
                  <a:cubicBezTo>
                    <a:pt x="0" y="2729"/>
                    <a:pt x="287" y="3025"/>
                    <a:pt x="649" y="3025"/>
                  </a:cubicBezTo>
                  <a:lnTo>
                    <a:pt x="9388" y="3025"/>
                  </a:lnTo>
                  <a:cubicBezTo>
                    <a:pt x="9750" y="3025"/>
                    <a:pt x="10046" y="2729"/>
                    <a:pt x="10046" y="2367"/>
                  </a:cubicBezTo>
                  <a:lnTo>
                    <a:pt x="10046" y="1546"/>
                  </a:lnTo>
                  <a:cubicBezTo>
                    <a:pt x="10046" y="993"/>
                    <a:pt x="9693" y="497"/>
                    <a:pt x="9168" y="306"/>
                  </a:cubicBezTo>
                  <a:lnTo>
                    <a:pt x="8300" y="1"/>
                  </a:lnTo>
                  <a:cubicBezTo>
                    <a:pt x="7432" y="993"/>
                    <a:pt x="6225" y="1489"/>
                    <a:pt x="5018" y="1489"/>
                  </a:cubicBezTo>
                  <a:cubicBezTo>
                    <a:pt x="3812" y="1489"/>
                    <a:pt x="2605" y="993"/>
                    <a:pt x="1737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5907157" y="2630865"/>
              <a:ext cx="68709" cy="23017"/>
            </a:xfrm>
            <a:custGeom>
              <a:avLst/>
              <a:gdLst/>
              <a:ahLst/>
              <a:cxnLst/>
              <a:rect l="l" t="t" r="r" b="b"/>
              <a:pathLst>
                <a:path w="2624" h="879" extrusionOk="0">
                  <a:moveTo>
                    <a:pt x="0" y="1"/>
                  </a:moveTo>
                  <a:lnTo>
                    <a:pt x="0" y="592"/>
                  </a:lnTo>
                  <a:cubicBezTo>
                    <a:pt x="415" y="783"/>
                    <a:pt x="861" y="878"/>
                    <a:pt x="1309" y="878"/>
                  </a:cubicBezTo>
                  <a:cubicBezTo>
                    <a:pt x="1756" y="878"/>
                    <a:pt x="2204" y="783"/>
                    <a:pt x="2624" y="59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5844942" y="2465009"/>
              <a:ext cx="192643" cy="177377"/>
            </a:xfrm>
            <a:custGeom>
              <a:avLst/>
              <a:gdLst/>
              <a:ahLst/>
              <a:cxnLst/>
              <a:rect l="l" t="t" r="r" b="b"/>
              <a:pathLst>
                <a:path w="7357" h="6774" extrusionOk="0">
                  <a:moveTo>
                    <a:pt x="3683" y="0"/>
                  </a:moveTo>
                  <a:cubicBezTo>
                    <a:pt x="2119" y="0"/>
                    <a:pt x="840" y="1269"/>
                    <a:pt x="840" y="2843"/>
                  </a:cubicBezTo>
                  <a:lnTo>
                    <a:pt x="840" y="3062"/>
                  </a:lnTo>
                  <a:lnTo>
                    <a:pt x="735" y="3062"/>
                  </a:lnTo>
                  <a:cubicBezTo>
                    <a:pt x="1" y="3062"/>
                    <a:pt x="1" y="4150"/>
                    <a:pt x="735" y="4150"/>
                  </a:cubicBezTo>
                  <a:lnTo>
                    <a:pt x="850" y="4150"/>
                  </a:lnTo>
                  <a:cubicBezTo>
                    <a:pt x="964" y="5629"/>
                    <a:pt x="2195" y="6773"/>
                    <a:pt x="3683" y="6773"/>
                  </a:cubicBezTo>
                  <a:cubicBezTo>
                    <a:pt x="5162" y="6773"/>
                    <a:pt x="6393" y="5629"/>
                    <a:pt x="6507" y="4150"/>
                  </a:cubicBezTo>
                  <a:lnTo>
                    <a:pt x="6631" y="4150"/>
                  </a:lnTo>
                  <a:cubicBezTo>
                    <a:pt x="7356" y="4150"/>
                    <a:pt x="7356" y="3062"/>
                    <a:pt x="6631" y="3062"/>
                  </a:cubicBezTo>
                  <a:lnTo>
                    <a:pt x="6526" y="3062"/>
                  </a:lnTo>
                  <a:lnTo>
                    <a:pt x="6526" y="2843"/>
                  </a:lnTo>
                  <a:cubicBezTo>
                    <a:pt x="6526" y="1269"/>
                    <a:pt x="5248" y="0"/>
                    <a:pt x="368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5845439" y="2464931"/>
              <a:ext cx="170150" cy="177430"/>
            </a:xfrm>
            <a:custGeom>
              <a:avLst/>
              <a:gdLst/>
              <a:ahLst/>
              <a:cxnLst/>
              <a:rect l="l" t="t" r="r" b="b"/>
              <a:pathLst>
                <a:path w="6498" h="6776" extrusionOk="0">
                  <a:moveTo>
                    <a:pt x="3657" y="0"/>
                  </a:moveTo>
                  <a:cubicBezTo>
                    <a:pt x="3615" y="0"/>
                    <a:pt x="3573" y="1"/>
                    <a:pt x="3531" y="3"/>
                  </a:cubicBezTo>
                  <a:cubicBezTo>
                    <a:pt x="2004" y="79"/>
                    <a:pt x="821" y="1281"/>
                    <a:pt x="821" y="2894"/>
                  </a:cubicBezTo>
                  <a:lnTo>
                    <a:pt x="821" y="3065"/>
                  </a:lnTo>
                  <a:lnTo>
                    <a:pt x="745" y="3065"/>
                  </a:lnTo>
                  <a:cubicBezTo>
                    <a:pt x="736" y="3065"/>
                    <a:pt x="727" y="3065"/>
                    <a:pt x="717" y="3065"/>
                  </a:cubicBezTo>
                  <a:cubicBezTo>
                    <a:pt x="19" y="3065"/>
                    <a:pt x="1" y="4134"/>
                    <a:pt x="716" y="4153"/>
                  </a:cubicBezTo>
                  <a:lnTo>
                    <a:pt x="841" y="4153"/>
                  </a:lnTo>
                  <a:cubicBezTo>
                    <a:pt x="944" y="5656"/>
                    <a:pt x="2190" y="6776"/>
                    <a:pt x="3642" y="6776"/>
                  </a:cubicBezTo>
                  <a:cubicBezTo>
                    <a:pt x="3794" y="6776"/>
                    <a:pt x="3948" y="6764"/>
                    <a:pt x="4103" y="6738"/>
                  </a:cubicBezTo>
                  <a:cubicBezTo>
                    <a:pt x="2720" y="6528"/>
                    <a:pt x="1699" y="5336"/>
                    <a:pt x="1699" y="3934"/>
                  </a:cubicBezTo>
                  <a:lnTo>
                    <a:pt x="1699" y="2846"/>
                  </a:lnTo>
                  <a:cubicBezTo>
                    <a:pt x="1699" y="2636"/>
                    <a:pt x="1718" y="2417"/>
                    <a:pt x="1766" y="2216"/>
                  </a:cubicBezTo>
                  <a:cubicBezTo>
                    <a:pt x="1869" y="1802"/>
                    <a:pt x="2237" y="1543"/>
                    <a:pt x="2624" y="1543"/>
                  </a:cubicBezTo>
                  <a:cubicBezTo>
                    <a:pt x="2772" y="1543"/>
                    <a:pt x="2923" y="1581"/>
                    <a:pt x="3063" y="1663"/>
                  </a:cubicBezTo>
                  <a:cubicBezTo>
                    <a:pt x="4113" y="2255"/>
                    <a:pt x="5286" y="2588"/>
                    <a:pt x="6498" y="2617"/>
                  </a:cubicBezTo>
                  <a:cubicBezTo>
                    <a:pt x="6377" y="1133"/>
                    <a:pt x="5129" y="0"/>
                    <a:pt x="365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5916086" y="2590723"/>
              <a:ext cx="50616" cy="17465"/>
            </a:xfrm>
            <a:custGeom>
              <a:avLst/>
              <a:gdLst/>
              <a:ahLst/>
              <a:cxnLst/>
              <a:rect l="l" t="t" r="r" b="b"/>
              <a:pathLst>
                <a:path w="1933" h="667" extrusionOk="0">
                  <a:moveTo>
                    <a:pt x="316" y="0"/>
                  </a:moveTo>
                  <a:cubicBezTo>
                    <a:pt x="148" y="0"/>
                    <a:pt x="0" y="224"/>
                    <a:pt x="155" y="379"/>
                  </a:cubicBezTo>
                  <a:cubicBezTo>
                    <a:pt x="375" y="562"/>
                    <a:pt x="647" y="666"/>
                    <a:pt x="929" y="666"/>
                  </a:cubicBezTo>
                  <a:cubicBezTo>
                    <a:pt x="942" y="666"/>
                    <a:pt x="954" y="666"/>
                    <a:pt x="966" y="665"/>
                  </a:cubicBezTo>
                  <a:cubicBezTo>
                    <a:pt x="979" y="666"/>
                    <a:pt x="991" y="666"/>
                    <a:pt x="1003" y="666"/>
                  </a:cubicBezTo>
                  <a:cubicBezTo>
                    <a:pt x="1286" y="666"/>
                    <a:pt x="1558" y="562"/>
                    <a:pt x="1777" y="379"/>
                  </a:cubicBezTo>
                  <a:cubicBezTo>
                    <a:pt x="1932" y="224"/>
                    <a:pt x="1784" y="0"/>
                    <a:pt x="1616" y="0"/>
                  </a:cubicBezTo>
                  <a:cubicBezTo>
                    <a:pt x="1568" y="0"/>
                    <a:pt x="1517" y="19"/>
                    <a:pt x="1472" y="64"/>
                  </a:cubicBezTo>
                  <a:cubicBezTo>
                    <a:pt x="1319" y="169"/>
                    <a:pt x="1143" y="222"/>
                    <a:pt x="966" y="222"/>
                  </a:cubicBezTo>
                  <a:cubicBezTo>
                    <a:pt x="790" y="222"/>
                    <a:pt x="613" y="169"/>
                    <a:pt x="461" y="64"/>
                  </a:cubicBezTo>
                  <a:cubicBezTo>
                    <a:pt x="416" y="19"/>
                    <a:pt x="365" y="0"/>
                    <a:pt x="31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5901397" y="2545135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1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51"/>
                    <a:pt x="220" y="651"/>
                  </a:cubicBezTo>
                  <a:cubicBezTo>
                    <a:pt x="335" y="651"/>
                    <a:pt x="440" y="556"/>
                    <a:pt x="440" y="441"/>
                  </a:cubicBezTo>
                  <a:lnTo>
                    <a:pt x="440" y="222"/>
                  </a:lnTo>
                  <a:cubicBezTo>
                    <a:pt x="440" y="74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5970106" y="2545135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0"/>
                  </a:moveTo>
                  <a:cubicBezTo>
                    <a:pt x="108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10" y="651"/>
                  </a:cubicBezTo>
                  <a:cubicBezTo>
                    <a:pt x="334" y="65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5893672" y="2527958"/>
              <a:ext cx="21000" cy="11495"/>
            </a:xfrm>
            <a:custGeom>
              <a:avLst/>
              <a:gdLst/>
              <a:ahLst/>
              <a:cxnLst/>
              <a:rect l="l" t="t" r="r" b="b"/>
              <a:pathLst>
                <a:path w="802" h="439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515" y="439"/>
                  </a:lnTo>
                  <a:cubicBezTo>
                    <a:pt x="802" y="439"/>
                    <a:pt x="802" y="0"/>
                    <a:pt x="5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5968116" y="2527932"/>
              <a:ext cx="19246" cy="11521"/>
            </a:xfrm>
            <a:custGeom>
              <a:avLst/>
              <a:gdLst/>
              <a:ahLst/>
              <a:cxnLst/>
              <a:rect l="l" t="t" r="r" b="b"/>
              <a:pathLst>
                <a:path w="735" h="440" extrusionOk="0">
                  <a:moveTo>
                    <a:pt x="521" y="1"/>
                  </a:moveTo>
                  <a:cubicBezTo>
                    <a:pt x="516" y="1"/>
                    <a:pt x="511" y="1"/>
                    <a:pt x="506" y="1"/>
                  </a:cubicBezTo>
                  <a:lnTo>
                    <a:pt x="286" y="1"/>
                  </a:lnTo>
                  <a:cubicBezTo>
                    <a:pt x="0" y="1"/>
                    <a:pt x="0" y="440"/>
                    <a:pt x="286" y="440"/>
                  </a:cubicBezTo>
                  <a:lnTo>
                    <a:pt x="515" y="440"/>
                  </a:lnTo>
                  <a:cubicBezTo>
                    <a:pt x="639" y="440"/>
                    <a:pt x="735" y="335"/>
                    <a:pt x="735" y="211"/>
                  </a:cubicBezTo>
                  <a:cubicBezTo>
                    <a:pt x="735" y="101"/>
                    <a:pt x="638" y="1"/>
                    <a:pt x="52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5875919" y="2425025"/>
              <a:ext cx="162661" cy="97199"/>
            </a:xfrm>
            <a:custGeom>
              <a:avLst/>
              <a:gdLst/>
              <a:ahLst/>
              <a:cxnLst/>
              <a:rect l="l" t="t" r="r" b="b"/>
              <a:pathLst>
                <a:path w="6212" h="3712" extrusionOk="0">
                  <a:moveTo>
                    <a:pt x="2500" y="1"/>
                  </a:moveTo>
                  <a:cubicBezTo>
                    <a:pt x="1575" y="1"/>
                    <a:pt x="688" y="344"/>
                    <a:pt x="1" y="964"/>
                  </a:cubicBezTo>
                  <a:cubicBezTo>
                    <a:pt x="1327" y="2701"/>
                    <a:pt x="3378" y="3712"/>
                    <a:pt x="5553" y="3712"/>
                  </a:cubicBezTo>
                  <a:cubicBezTo>
                    <a:pt x="5782" y="3712"/>
                    <a:pt x="6001" y="3702"/>
                    <a:pt x="6211" y="3683"/>
                  </a:cubicBezTo>
                  <a:cubicBezTo>
                    <a:pt x="6192" y="1642"/>
                    <a:pt x="4542" y="1"/>
                    <a:pt x="250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5843947" y="2694809"/>
              <a:ext cx="194869" cy="50485"/>
            </a:xfrm>
            <a:custGeom>
              <a:avLst/>
              <a:gdLst/>
              <a:ahLst/>
              <a:cxnLst/>
              <a:rect l="l" t="t" r="r" b="b"/>
              <a:pathLst>
                <a:path w="7442" h="1928" extrusionOk="0">
                  <a:moveTo>
                    <a:pt x="440" y="1"/>
                  </a:moveTo>
                  <a:lnTo>
                    <a:pt x="1" y="163"/>
                  </a:lnTo>
                  <a:cubicBezTo>
                    <a:pt x="907" y="1279"/>
                    <a:pt x="2281" y="1928"/>
                    <a:pt x="3721" y="1928"/>
                  </a:cubicBezTo>
                  <a:cubicBezTo>
                    <a:pt x="5162" y="1928"/>
                    <a:pt x="6536" y="1279"/>
                    <a:pt x="7442" y="163"/>
                  </a:cubicBezTo>
                  <a:lnTo>
                    <a:pt x="7003" y="1"/>
                  </a:lnTo>
                  <a:cubicBezTo>
                    <a:pt x="6135" y="993"/>
                    <a:pt x="4928" y="1489"/>
                    <a:pt x="3721" y="1489"/>
                  </a:cubicBezTo>
                  <a:cubicBezTo>
                    <a:pt x="2515" y="1489"/>
                    <a:pt x="1308" y="993"/>
                    <a:pt x="44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5809723" y="2688577"/>
              <a:ext cx="85965" cy="85442"/>
            </a:xfrm>
            <a:custGeom>
              <a:avLst/>
              <a:gdLst/>
              <a:ahLst/>
              <a:cxnLst/>
              <a:rect l="l" t="t" r="r" b="b"/>
              <a:pathLst>
                <a:path w="3283" h="3263" extrusionOk="0">
                  <a:moveTo>
                    <a:pt x="2424" y="0"/>
                  </a:moveTo>
                  <a:lnTo>
                    <a:pt x="878" y="544"/>
                  </a:lnTo>
                  <a:cubicBezTo>
                    <a:pt x="354" y="735"/>
                    <a:pt x="1" y="1231"/>
                    <a:pt x="1" y="1784"/>
                  </a:cubicBezTo>
                  <a:lnTo>
                    <a:pt x="1" y="2605"/>
                  </a:lnTo>
                  <a:cubicBezTo>
                    <a:pt x="1" y="2967"/>
                    <a:pt x="297" y="3263"/>
                    <a:pt x="659" y="3263"/>
                  </a:cubicBezTo>
                  <a:lnTo>
                    <a:pt x="3283" y="3263"/>
                  </a:lnTo>
                  <a:lnTo>
                    <a:pt x="3283" y="1126"/>
                  </a:lnTo>
                  <a:cubicBezTo>
                    <a:pt x="3283" y="954"/>
                    <a:pt x="3216" y="783"/>
                    <a:pt x="3092" y="66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5987100" y="2688577"/>
              <a:ext cx="85939" cy="85442"/>
            </a:xfrm>
            <a:custGeom>
              <a:avLst/>
              <a:gdLst/>
              <a:ahLst/>
              <a:cxnLst/>
              <a:rect l="l" t="t" r="r" b="b"/>
              <a:pathLst>
                <a:path w="3282" h="3263" extrusionOk="0">
                  <a:moveTo>
                    <a:pt x="859" y="0"/>
                  </a:moveTo>
                  <a:lnTo>
                    <a:pt x="191" y="668"/>
                  </a:lnTo>
                  <a:cubicBezTo>
                    <a:pt x="76" y="783"/>
                    <a:pt x="0" y="954"/>
                    <a:pt x="0" y="1126"/>
                  </a:cubicBezTo>
                  <a:lnTo>
                    <a:pt x="0" y="3263"/>
                  </a:lnTo>
                  <a:lnTo>
                    <a:pt x="2624" y="3263"/>
                  </a:lnTo>
                  <a:cubicBezTo>
                    <a:pt x="2986" y="3263"/>
                    <a:pt x="3282" y="2967"/>
                    <a:pt x="3282" y="2605"/>
                  </a:cubicBezTo>
                  <a:lnTo>
                    <a:pt x="3282" y="1784"/>
                  </a:lnTo>
                  <a:cubicBezTo>
                    <a:pt x="3282" y="1231"/>
                    <a:pt x="2929" y="735"/>
                    <a:pt x="2404" y="544"/>
                  </a:cubicBezTo>
                  <a:lnTo>
                    <a:pt x="859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0" name="Google Shape;5070;p45"/>
          <p:cNvGrpSpPr/>
          <p:nvPr/>
        </p:nvGrpSpPr>
        <p:grpSpPr>
          <a:xfrm>
            <a:off x="10530986" y="1713715"/>
            <a:ext cx="378065" cy="508895"/>
            <a:chOff x="7606826" y="1502999"/>
            <a:chExt cx="263552" cy="354754"/>
          </a:xfrm>
        </p:grpSpPr>
        <p:sp>
          <p:nvSpPr>
            <p:cNvPr id="5071" name="Google Shape;5071;p45"/>
            <p:cNvSpPr/>
            <p:nvPr/>
          </p:nvSpPr>
          <p:spPr>
            <a:xfrm>
              <a:off x="7606826" y="1703340"/>
              <a:ext cx="263552" cy="154413"/>
            </a:xfrm>
            <a:custGeom>
              <a:avLst/>
              <a:gdLst/>
              <a:ahLst/>
              <a:cxnLst/>
              <a:rect l="l" t="t" r="r" b="b"/>
              <a:pathLst>
                <a:path w="10065" h="5897" extrusionOk="0">
                  <a:moveTo>
                    <a:pt x="3721" y="1"/>
                  </a:moveTo>
                  <a:lnTo>
                    <a:pt x="3721" y="1337"/>
                  </a:lnTo>
                  <a:cubicBezTo>
                    <a:pt x="3721" y="1709"/>
                    <a:pt x="3482" y="2042"/>
                    <a:pt x="3139" y="2166"/>
                  </a:cubicBezTo>
                  <a:lnTo>
                    <a:pt x="878" y="2968"/>
                  </a:lnTo>
                  <a:cubicBezTo>
                    <a:pt x="353" y="3149"/>
                    <a:pt x="0" y="3645"/>
                    <a:pt x="0" y="4198"/>
                  </a:cubicBezTo>
                  <a:lnTo>
                    <a:pt x="0" y="5248"/>
                  </a:lnTo>
                  <a:cubicBezTo>
                    <a:pt x="0" y="5601"/>
                    <a:pt x="296" y="5897"/>
                    <a:pt x="658" y="5897"/>
                  </a:cubicBezTo>
                  <a:lnTo>
                    <a:pt x="9407" y="5897"/>
                  </a:lnTo>
                  <a:cubicBezTo>
                    <a:pt x="9769" y="5897"/>
                    <a:pt x="10065" y="5601"/>
                    <a:pt x="10065" y="5248"/>
                  </a:cubicBezTo>
                  <a:lnTo>
                    <a:pt x="10065" y="4208"/>
                  </a:lnTo>
                  <a:cubicBezTo>
                    <a:pt x="10065" y="3645"/>
                    <a:pt x="9712" y="3149"/>
                    <a:pt x="9187" y="2958"/>
                  </a:cubicBezTo>
                  <a:lnTo>
                    <a:pt x="6926" y="2166"/>
                  </a:lnTo>
                  <a:cubicBezTo>
                    <a:pt x="6573" y="2042"/>
                    <a:pt x="6344" y="1709"/>
                    <a:pt x="6344" y="1337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7626543" y="1502999"/>
              <a:ext cx="223856" cy="240090"/>
            </a:xfrm>
            <a:custGeom>
              <a:avLst/>
              <a:gdLst/>
              <a:ahLst/>
              <a:cxnLst/>
              <a:rect l="l" t="t" r="r" b="b"/>
              <a:pathLst>
                <a:path w="8549" h="9169" extrusionOk="0">
                  <a:moveTo>
                    <a:pt x="4275" y="1"/>
                  </a:moveTo>
                  <a:cubicBezTo>
                    <a:pt x="2224" y="1"/>
                    <a:pt x="564" y="1670"/>
                    <a:pt x="564" y="3722"/>
                  </a:cubicBezTo>
                  <a:lnTo>
                    <a:pt x="564" y="5257"/>
                  </a:lnTo>
                  <a:cubicBezTo>
                    <a:pt x="564" y="6097"/>
                    <a:pt x="401" y="6927"/>
                    <a:pt x="87" y="7709"/>
                  </a:cubicBezTo>
                  <a:cubicBezTo>
                    <a:pt x="1" y="7929"/>
                    <a:pt x="106" y="8186"/>
                    <a:pt x="325" y="8282"/>
                  </a:cubicBezTo>
                  <a:cubicBezTo>
                    <a:pt x="878" y="8491"/>
                    <a:pt x="2968" y="9169"/>
                    <a:pt x="4275" y="9169"/>
                  </a:cubicBezTo>
                  <a:cubicBezTo>
                    <a:pt x="5591" y="9169"/>
                    <a:pt x="7680" y="8491"/>
                    <a:pt x="8224" y="8282"/>
                  </a:cubicBezTo>
                  <a:cubicBezTo>
                    <a:pt x="8444" y="8186"/>
                    <a:pt x="8549" y="7929"/>
                    <a:pt x="8463" y="7709"/>
                  </a:cubicBezTo>
                  <a:cubicBezTo>
                    <a:pt x="8148" y="6927"/>
                    <a:pt x="7986" y="6097"/>
                    <a:pt x="7995" y="5257"/>
                  </a:cubicBezTo>
                  <a:lnTo>
                    <a:pt x="7995" y="3722"/>
                  </a:lnTo>
                  <a:cubicBezTo>
                    <a:pt x="7995" y="1670"/>
                    <a:pt x="6326" y="10"/>
                    <a:pt x="427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7641049" y="1708839"/>
              <a:ext cx="194869" cy="102959"/>
            </a:xfrm>
            <a:custGeom>
              <a:avLst/>
              <a:gdLst/>
              <a:ahLst/>
              <a:cxnLst/>
              <a:rect l="l" t="t" r="r" b="b"/>
              <a:pathLst>
                <a:path w="7442" h="3932" extrusionOk="0">
                  <a:moveTo>
                    <a:pt x="1317" y="1"/>
                  </a:moveTo>
                  <a:cubicBezTo>
                    <a:pt x="592" y="1"/>
                    <a:pt x="0" y="583"/>
                    <a:pt x="0" y="1308"/>
                  </a:cubicBezTo>
                  <a:cubicBezTo>
                    <a:pt x="0" y="2758"/>
                    <a:pt x="1183" y="3931"/>
                    <a:pt x="2624" y="3931"/>
                  </a:cubicBezTo>
                  <a:lnTo>
                    <a:pt x="4818" y="3931"/>
                  </a:lnTo>
                  <a:cubicBezTo>
                    <a:pt x="6268" y="3931"/>
                    <a:pt x="7441" y="2758"/>
                    <a:pt x="7441" y="1308"/>
                  </a:cubicBezTo>
                  <a:cubicBezTo>
                    <a:pt x="7441" y="583"/>
                    <a:pt x="6850" y="1"/>
                    <a:pt x="613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7659431" y="1726069"/>
              <a:ext cx="158341" cy="65227"/>
            </a:xfrm>
            <a:custGeom>
              <a:avLst/>
              <a:gdLst/>
              <a:ahLst/>
              <a:cxnLst/>
              <a:rect l="l" t="t" r="r" b="b"/>
              <a:pathLst>
                <a:path w="6047" h="2491" extrusionOk="0">
                  <a:moveTo>
                    <a:pt x="651" y="1"/>
                  </a:moveTo>
                  <a:cubicBezTo>
                    <a:pt x="180" y="1"/>
                    <a:pt x="1" y="625"/>
                    <a:pt x="405" y="879"/>
                  </a:cubicBezTo>
                  <a:lnTo>
                    <a:pt x="2656" y="2377"/>
                  </a:lnTo>
                  <a:cubicBezTo>
                    <a:pt x="2766" y="2453"/>
                    <a:pt x="2892" y="2491"/>
                    <a:pt x="3019" y="2491"/>
                  </a:cubicBezTo>
                  <a:cubicBezTo>
                    <a:pt x="3145" y="2491"/>
                    <a:pt x="3272" y="2453"/>
                    <a:pt x="3381" y="2377"/>
                  </a:cubicBezTo>
                  <a:lnTo>
                    <a:pt x="5633" y="879"/>
                  </a:lnTo>
                  <a:cubicBezTo>
                    <a:pt x="6046" y="625"/>
                    <a:pt x="5858" y="1"/>
                    <a:pt x="5387" y="1"/>
                  </a:cubicBezTo>
                  <a:cubicBezTo>
                    <a:pt x="5380" y="1"/>
                    <a:pt x="5373" y="1"/>
                    <a:pt x="5366" y="1"/>
                  </a:cubicBezTo>
                  <a:lnTo>
                    <a:pt x="672" y="1"/>
                  </a:lnTo>
                  <a:cubicBezTo>
                    <a:pt x="665" y="1"/>
                    <a:pt x="658" y="1"/>
                    <a:pt x="651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7692739" y="1502999"/>
              <a:ext cx="142420" cy="85468"/>
            </a:xfrm>
            <a:custGeom>
              <a:avLst/>
              <a:gdLst/>
              <a:ahLst/>
              <a:cxnLst/>
              <a:rect l="l" t="t" r="r" b="b"/>
              <a:pathLst>
                <a:path w="5439" h="3264" extrusionOk="0">
                  <a:moveTo>
                    <a:pt x="1747" y="1"/>
                  </a:moveTo>
                  <a:cubicBezTo>
                    <a:pt x="1136" y="1"/>
                    <a:pt x="535" y="154"/>
                    <a:pt x="1" y="440"/>
                  </a:cubicBezTo>
                  <a:lnTo>
                    <a:pt x="1" y="640"/>
                  </a:lnTo>
                  <a:cubicBezTo>
                    <a:pt x="1" y="2090"/>
                    <a:pt x="1174" y="3264"/>
                    <a:pt x="2624" y="3264"/>
                  </a:cubicBezTo>
                  <a:lnTo>
                    <a:pt x="5439" y="3264"/>
                  </a:lnTo>
                  <a:cubicBezTo>
                    <a:pt x="5210" y="1403"/>
                    <a:pt x="3626" y="1"/>
                    <a:pt x="1747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7687266" y="1703340"/>
              <a:ext cx="102436" cy="87955"/>
            </a:xfrm>
            <a:custGeom>
              <a:avLst/>
              <a:gdLst/>
              <a:ahLst/>
              <a:cxnLst/>
              <a:rect l="l" t="t" r="r" b="b"/>
              <a:pathLst>
                <a:path w="3912" h="3359" extrusionOk="0">
                  <a:moveTo>
                    <a:pt x="649" y="1"/>
                  </a:moveTo>
                  <a:lnTo>
                    <a:pt x="649" y="1337"/>
                  </a:lnTo>
                  <a:cubicBezTo>
                    <a:pt x="649" y="1709"/>
                    <a:pt x="410" y="2042"/>
                    <a:pt x="57" y="2166"/>
                  </a:cubicBezTo>
                  <a:lnTo>
                    <a:pt x="0" y="2186"/>
                  </a:lnTo>
                  <a:lnTo>
                    <a:pt x="1593" y="3245"/>
                  </a:lnTo>
                  <a:cubicBezTo>
                    <a:pt x="1703" y="3321"/>
                    <a:pt x="1829" y="3359"/>
                    <a:pt x="1956" y="3359"/>
                  </a:cubicBezTo>
                  <a:cubicBezTo>
                    <a:pt x="2082" y="3359"/>
                    <a:pt x="2209" y="3321"/>
                    <a:pt x="2318" y="3245"/>
                  </a:cubicBezTo>
                  <a:lnTo>
                    <a:pt x="3911" y="2186"/>
                  </a:lnTo>
                  <a:lnTo>
                    <a:pt x="3854" y="2166"/>
                  </a:lnTo>
                  <a:cubicBezTo>
                    <a:pt x="3501" y="2042"/>
                    <a:pt x="3272" y="1709"/>
                    <a:pt x="3272" y="1337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7704234" y="1703340"/>
              <a:ext cx="68736" cy="28254"/>
            </a:xfrm>
            <a:custGeom>
              <a:avLst/>
              <a:gdLst/>
              <a:ahLst/>
              <a:cxnLst/>
              <a:rect l="l" t="t" r="r" b="b"/>
              <a:pathLst>
                <a:path w="2625" h="1079" extrusionOk="0">
                  <a:moveTo>
                    <a:pt x="1" y="1"/>
                  </a:moveTo>
                  <a:lnTo>
                    <a:pt x="1" y="802"/>
                  </a:lnTo>
                  <a:cubicBezTo>
                    <a:pt x="363" y="964"/>
                    <a:pt x="754" y="1060"/>
                    <a:pt x="1155" y="1079"/>
                  </a:cubicBezTo>
                  <a:lnTo>
                    <a:pt x="1308" y="1079"/>
                  </a:lnTo>
                  <a:cubicBezTo>
                    <a:pt x="1766" y="1079"/>
                    <a:pt x="2214" y="984"/>
                    <a:pt x="2624" y="8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7664014" y="1576133"/>
              <a:ext cx="149176" cy="144070"/>
            </a:xfrm>
            <a:custGeom>
              <a:avLst/>
              <a:gdLst/>
              <a:ahLst/>
              <a:cxnLst/>
              <a:rect l="l" t="t" r="r" b="b"/>
              <a:pathLst>
                <a:path w="5697" h="5502" extrusionOk="0">
                  <a:moveTo>
                    <a:pt x="3415" y="0"/>
                  </a:moveTo>
                  <a:cubicBezTo>
                    <a:pt x="3347" y="0"/>
                    <a:pt x="3283" y="53"/>
                    <a:pt x="3283" y="137"/>
                  </a:cubicBezTo>
                  <a:lnTo>
                    <a:pt x="3283" y="690"/>
                  </a:lnTo>
                  <a:cubicBezTo>
                    <a:pt x="3283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1" y="1301"/>
                    <a:pt x="1" y="1787"/>
                  </a:cubicBezTo>
                  <a:lnTo>
                    <a:pt x="1" y="2579"/>
                  </a:lnTo>
                  <a:cubicBezTo>
                    <a:pt x="1" y="4115"/>
                    <a:pt x="1184" y="5431"/>
                    <a:pt x="2710" y="5498"/>
                  </a:cubicBezTo>
                  <a:cubicBezTo>
                    <a:pt x="2756" y="5500"/>
                    <a:pt x="2802" y="5501"/>
                    <a:pt x="2847" y="5501"/>
                  </a:cubicBezTo>
                  <a:cubicBezTo>
                    <a:pt x="4407" y="5501"/>
                    <a:pt x="5687" y="4240"/>
                    <a:pt x="5687" y="2655"/>
                  </a:cubicBezTo>
                  <a:lnTo>
                    <a:pt x="5687" y="1787"/>
                  </a:lnTo>
                  <a:cubicBezTo>
                    <a:pt x="5696" y="1301"/>
                    <a:pt x="5295" y="909"/>
                    <a:pt x="4818" y="909"/>
                  </a:cubicBezTo>
                  <a:lnTo>
                    <a:pt x="4475" y="909"/>
                  </a:lnTo>
                  <a:cubicBezTo>
                    <a:pt x="4408" y="909"/>
                    <a:pt x="4361" y="890"/>
                    <a:pt x="4313" y="843"/>
                  </a:cubicBezTo>
                  <a:lnTo>
                    <a:pt x="3512" y="41"/>
                  </a:lnTo>
                  <a:cubicBezTo>
                    <a:pt x="3483" y="13"/>
                    <a:pt x="3449" y="0"/>
                    <a:pt x="3415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7664014" y="1576133"/>
              <a:ext cx="126186" cy="144148"/>
            </a:xfrm>
            <a:custGeom>
              <a:avLst/>
              <a:gdLst/>
              <a:ahLst/>
              <a:cxnLst/>
              <a:rect l="l" t="t" r="r" b="b"/>
              <a:pathLst>
                <a:path w="4819" h="5505" extrusionOk="0">
                  <a:moveTo>
                    <a:pt x="3415" y="0"/>
                  </a:moveTo>
                  <a:cubicBezTo>
                    <a:pt x="3347" y="0"/>
                    <a:pt x="3283" y="53"/>
                    <a:pt x="3283" y="137"/>
                  </a:cubicBezTo>
                  <a:lnTo>
                    <a:pt x="3283" y="690"/>
                  </a:lnTo>
                  <a:cubicBezTo>
                    <a:pt x="3283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1" y="1301"/>
                    <a:pt x="1" y="1787"/>
                  </a:cubicBezTo>
                  <a:lnTo>
                    <a:pt x="1" y="2569"/>
                  </a:lnTo>
                  <a:cubicBezTo>
                    <a:pt x="1" y="3857"/>
                    <a:pt x="821" y="5031"/>
                    <a:pt x="2052" y="5393"/>
                  </a:cubicBezTo>
                  <a:cubicBezTo>
                    <a:pt x="2310" y="5467"/>
                    <a:pt x="2576" y="5505"/>
                    <a:pt x="2842" y="5505"/>
                  </a:cubicBezTo>
                  <a:cubicBezTo>
                    <a:pt x="2989" y="5505"/>
                    <a:pt x="3136" y="5493"/>
                    <a:pt x="3283" y="5469"/>
                  </a:cubicBezTo>
                  <a:cubicBezTo>
                    <a:pt x="1909" y="5250"/>
                    <a:pt x="878" y="4010"/>
                    <a:pt x="878" y="2579"/>
                  </a:cubicBezTo>
                  <a:lnTo>
                    <a:pt x="878" y="2226"/>
                  </a:lnTo>
                  <a:cubicBezTo>
                    <a:pt x="878" y="1739"/>
                    <a:pt x="1270" y="1348"/>
                    <a:pt x="1756" y="1348"/>
                  </a:cubicBezTo>
                  <a:lnTo>
                    <a:pt x="4380" y="1348"/>
                  </a:lnTo>
                  <a:cubicBezTo>
                    <a:pt x="4618" y="1348"/>
                    <a:pt x="4818" y="1148"/>
                    <a:pt x="4818" y="909"/>
                  </a:cubicBezTo>
                  <a:lnTo>
                    <a:pt x="4475" y="909"/>
                  </a:lnTo>
                  <a:cubicBezTo>
                    <a:pt x="4408" y="909"/>
                    <a:pt x="4361" y="890"/>
                    <a:pt x="4313" y="843"/>
                  </a:cubicBezTo>
                  <a:lnTo>
                    <a:pt x="3512" y="41"/>
                  </a:lnTo>
                  <a:cubicBezTo>
                    <a:pt x="3483" y="13"/>
                    <a:pt x="3449" y="0"/>
                    <a:pt x="3415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7690749" y="1611431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7759458" y="1611431"/>
              <a:ext cx="26735" cy="11521"/>
            </a:xfrm>
            <a:custGeom>
              <a:avLst/>
              <a:gdLst/>
              <a:ahLst/>
              <a:cxnLst/>
              <a:rect l="l" t="t" r="r" b="b"/>
              <a:pathLst>
                <a:path w="1021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7698499" y="1629106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7767183" y="1629106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1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44" y="661"/>
                    <a:pt x="440" y="556"/>
                    <a:pt x="440" y="441"/>
                  </a:cubicBezTo>
                  <a:lnTo>
                    <a:pt x="440" y="222"/>
                  </a:lnTo>
                  <a:cubicBezTo>
                    <a:pt x="440" y="74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7610073" y="1789541"/>
              <a:ext cx="48233" cy="68212"/>
            </a:xfrm>
            <a:custGeom>
              <a:avLst/>
              <a:gdLst/>
              <a:ahLst/>
              <a:cxnLst/>
              <a:rect l="l" t="t" r="r" b="b"/>
              <a:pathLst>
                <a:path w="1842" h="2605" extrusionOk="0">
                  <a:moveTo>
                    <a:pt x="248" y="0"/>
                  </a:moveTo>
                  <a:cubicBezTo>
                    <a:pt x="143" y="105"/>
                    <a:pt x="67" y="229"/>
                    <a:pt x="0" y="363"/>
                  </a:cubicBezTo>
                  <a:lnTo>
                    <a:pt x="1193" y="1431"/>
                  </a:lnTo>
                  <a:cubicBezTo>
                    <a:pt x="1336" y="1555"/>
                    <a:pt x="1412" y="1736"/>
                    <a:pt x="1412" y="1927"/>
                  </a:cubicBezTo>
                  <a:lnTo>
                    <a:pt x="1412" y="2605"/>
                  </a:lnTo>
                  <a:lnTo>
                    <a:pt x="1841" y="2605"/>
                  </a:lnTo>
                  <a:lnTo>
                    <a:pt x="1841" y="1918"/>
                  </a:lnTo>
                  <a:cubicBezTo>
                    <a:pt x="1841" y="1612"/>
                    <a:pt x="1717" y="1317"/>
                    <a:pt x="1488" y="1107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7818662" y="1789541"/>
              <a:ext cx="48233" cy="68212"/>
            </a:xfrm>
            <a:custGeom>
              <a:avLst/>
              <a:gdLst/>
              <a:ahLst/>
              <a:cxnLst/>
              <a:rect l="l" t="t" r="r" b="b"/>
              <a:pathLst>
                <a:path w="1842" h="2605" extrusionOk="0">
                  <a:moveTo>
                    <a:pt x="1593" y="0"/>
                  </a:moveTo>
                  <a:lnTo>
                    <a:pt x="363" y="1107"/>
                  </a:lnTo>
                  <a:cubicBezTo>
                    <a:pt x="134" y="1317"/>
                    <a:pt x="0" y="1612"/>
                    <a:pt x="0" y="1918"/>
                  </a:cubicBezTo>
                  <a:lnTo>
                    <a:pt x="0" y="2605"/>
                  </a:lnTo>
                  <a:lnTo>
                    <a:pt x="429" y="2605"/>
                  </a:lnTo>
                  <a:lnTo>
                    <a:pt x="429" y="1927"/>
                  </a:lnTo>
                  <a:cubicBezTo>
                    <a:pt x="429" y="1736"/>
                    <a:pt x="515" y="1555"/>
                    <a:pt x="649" y="1431"/>
                  </a:cubicBezTo>
                  <a:lnTo>
                    <a:pt x="1841" y="363"/>
                  </a:lnTo>
                  <a:cubicBezTo>
                    <a:pt x="1784" y="229"/>
                    <a:pt x="1698" y="105"/>
                    <a:pt x="159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7712744" y="1666393"/>
              <a:ext cx="51480" cy="22990"/>
            </a:xfrm>
            <a:custGeom>
              <a:avLst/>
              <a:gdLst/>
              <a:ahLst/>
              <a:cxnLst/>
              <a:rect l="l" t="t" r="r" b="b"/>
              <a:pathLst>
                <a:path w="1966" h="878" extrusionOk="0">
                  <a:moveTo>
                    <a:pt x="124" y="0"/>
                  </a:moveTo>
                  <a:cubicBezTo>
                    <a:pt x="57" y="0"/>
                    <a:pt x="0" y="67"/>
                    <a:pt x="10" y="134"/>
                  </a:cubicBezTo>
                  <a:cubicBezTo>
                    <a:pt x="86" y="553"/>
                    <a:pt x="487" y="878"/>
                    <a:pt x="983" y="878"/>
                  </a:cubicBezTo>
                  <a:cubicBezTo>
                    <a:pt x="1479" y="878"/>
                    <a:pt x="1889" y="553"/>
                    <a:pt x="1956" y="134"/>
                  </a:cubicBezTo>
                  <a:cubicBezTo>
                    <a:pt x="1965" y="67"/>
                    <a:pt x="1918" y="0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7704234" y="1794778"/>
              <a:ext cx="11260" cy="62975"/>
            </a:xfrm>
            <a:custGeom>
              <a:avLst/>
              <a:gdLst/>
              <a:ahLst/>
              <a:cxnLst/>
              <a:rect l="l" t="t" r="r" b="b"/>
              <a:pathLst>
                <a:path w="430" h="2405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2405"/>
                  </a:lnTo>
                  <a:lnTo>
                    <a:pt x="430" y="2405"/>
                  </a:lnTo>
                  <a:lnTo>
                    <a:pt x="430" y="220"/>
                  </a:ln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7761448" y="1794778"/>
              <a:ext cx="11521" cy="62975"/>
            </a:xfrm>
            <a:custGeom>
              <a:avLst/>
              <a:gdLst/>
              <a:ahLst/>
              <a:cxnLst/>
              <a:rect l="l" t="t" r="r" b="b"/>
              <a:pathLst>
                <a:path w="440" h="240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2405"/>
                  </a:lnTo>
                  <a:lnTo>
                    <a:pt x="439" y="2405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9" name="Google Shape;5089;p45"/>
          <p:cNvGrpSpPr/>
          <p:nvPr/>
        </p:nvGrpSpPr>
        <p:grpSpPr>
          <a:xfrm>
            <a:off x="11181707" y="4994525"/>
            <a:ext cx="378817" cy="508708"/>
            <a:chOff x="8060455" y="3790075"/>
            <a:chExt cx="264076" cy="354624"/>
          </a:xfrm>
        </p:grpSpPr>
        <p:sp>
          <p:nvSpPr>
            <p:cNvPr id="5090" name="Google Shape;5090;p45"/>
            <p:cNvSpPr/>
            <p:nvPr/>
          </p:nvSpPr>
          <p:spPr>
            <a:xfrm>
              <a:off x="8074202" y="3790075"/>
              <a:ext cx="237079" cy="113800"/>
            </a:xfrm>
            <a:custGeom>
              <a:avLst/>
              <a:gdLst/>
              <a:ahLst/>
              <a:cxnLst/>
              <a:rect l="l" t="t" r="r" b="b"/>
              <a:pathLst>
                <a:path w="9054" h="4346" extrusionOk="0">
                  <a:moveTo>
                    <a:pt x="4527" y="0"/>
                  </a:moveTo>
                  <a:cubicBezTo>
                    <a:pt x="4432" y="0"/>
                    <a:pt x="4336" y="15"/>
                    <a:pt x="4246" y="43"/>
                  </a:cubicBezTo>
                  <a:lnTo>
                    <a:pt x="1498" y="768"/>
                  </a:lnTo>
                  <a:cubicBezTo>
                    <a:pt x="1336" y="816"/>
                    <a:pt x="1193" y="921"/>
                    <a:pt x="1107" y="1074"/>
                  </a:cubicBezTo>
                  <a:lnTo>
                    <a:pt x="105" y="2743"/>
                  </a:lnTo>
                  <a:cubicBezTo>
                    <a:pt x="0" y="2915"/>
                    <a:pt x="29" y="3134"/>
                    <a:pt x="172" y="3277"/>
                  </a:cubicBezTo>
                  <a:lnTo>
                    <a:pt x="1241" y="4346"/>
                  </a:lnTo>
                  <a:lnTo>
                    <a:pt x="7814" y="4346"/>
                  </a:lnTo>
                  <a:lnTo>
                    <a:pt x="8892" y="3277"/>
                  </a:lnTo>
                  <a:cubicBezTo>
                    <a:pt x="9035" y="3134"/>
                    <a:pt x="9054" y="2915"/>
                    <a:pt x="8958" y="2743"/>
                  </a:cubicBezTo>
                  <a:lnTo>
                    <a:pt x="7957" y="1074"/>
                  </a:lnTo>
                  <a:cubicBezTo>
                    <a:pt x="7861" y="921"/>
                    <a:pt x="7718" y="816"/>
                    <a:pt x="7546" y="768"/>
                  </a:cubicBezTo>
                  <a:lnTo>
                    <a:pt x="4809" y="43"/>
                  </a:lnTo>
                  <a:cubicBezTo>
                    <a:pt x="4718" y="15"/>
                    <a:pt x="4622" y="0"/>
                    <a:pt x="4527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8083681" y="3955564"/>
              <a:ext cx="80231" cy="126186"/>
            </a:xfrm>
            <a:custGeom>
              <a:avLst/>
              <a:gdLst/>
              <a:ahLst/>
              <a:cxnLst/>
              <a:rect l="l" t="t" r="r" b="b"/>
              <a:pathLst>
                <a:path w="3064" h="4819" extrusionOk="0">
                  <a:moveTo>
                    <a:pt x="879" y="1"/>
                  </a:moveTo>
                  <a:cubicBezTo>
                    <a:pt x="879" y="1374"/>
                    <a:pt x="1" y="1842"/>
                    <a:pt x="1" y="3912"/>
                  </a:cubicBezTo>
                  <a:lnTo>
                    <a:pt x="1" y="4818"/>
                  </a:lnTo>
                  <a:lnTo>
                    <a:pt x="3063" y="4818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8060716" y="4018513"/>
              <a:ext cx="263814" cy="126186"/>
            </a:xfrm>
            <a:custGeom>
              <a:avLst/>
              <a:gdLst/>
              <a:ahLst/>
              <a:cxnLst/>
              <a:rect l="l" t="t" r="r" b="b"/>
              <a:pathLst>
                <a:path w="10075" h="4819" extrusionOk="0">
                  <a:moveTo>
                    <a:pt x="3721" y="1"/>
                  </a:moveTo>
                  <a:lnTo>
                    <a:pt x="3721" y="697"/>
                  </a:lnTo>
                  <a:cubicBezTo>
                    <a:pt x="3721" y="1069"/>
                    <a:pt x="3492" y="1403"/>
                    <a:pt x="3139" y="1518"/>
                  </a:cubicBezTo>
                  <a:lnTo>
                    <a:pt x="878" y="2319"/>
                  </a:lnTo>
                  <a:cubicBezTo>
                    <a:pt x="353" y="2510"/>
                    <a:pt x="0" y="3006"/>
                    <a:pt x="0" y="3559"/>
                  </a:cubicBezTo>
                  <a:lnTo>
                    <a:pt x="0" y="4170"/>
                  </a:lnTo>
                  <a:cubicBezTo>
                    <a:pt x="0" y="4532"/>
                    <a:pt x="296" y="4818"/>
                    <a:pt x="658" y="4818"/>
                  </a:cubicBezTo>
                  <a:lnTo>
                    <a:pt x="9416" y="4818"/>
                  </a:lnTo>
                  <a:cubicBezTo>
                    <a:pt x="9779" y="4818"/>
                    <a:pt x="10074" y="4532"/>
                    <a:pt x="10074" y="4170"/>
                  </a:cubicBezTo>
                  <a:lnTo>
                    <a:pt x="10074" y="3559"/>
                  </a:lnTo>
                  <a:cubicBezTo>
                    <a:pt x="10074" y="3006"/>
                    <a:pt x="9721" y="2510"/>
                    <a:pt x="9197" y="2319"/>
                  </a:cubicBezTo>
                  <a:lnTo>
                    <a:pt x="6936" y="1527"/>
                  </a:lnTo>
                  <a:cubicBezTo>
                    <a:pt x="6583" y="1403"/>
                    <a:pt x="6344" y="1069"/>
                    <a:pt x="6344" y="697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8060455" y="4057241"/>
              <a:ext cx="264076" cy="87458"/>
            </a:xfrm>
            <a:custGeom>
              <a:avLst/>
              <a:gdLst/>
              <a:ahLst/>
              <a:cxnLst/>
              <a:rect l="l" t="t" r="r" b="b"/>
              <a:pathLst>
                <a:path w="10085" h="3340" extrusionOk="0">
                  <a:moveTo>
                    <a:pt x="3235" y="0"/>
                  </a:moveTo>
                  <a:cubicBezTo>
                    <a:pt x="3206" y="19"/>
                    <a:pt x="3177" y="29"/>
                    <a:pt x="3149" y="48"/>
                  </a:cubicBezTo>
                  <a:lnTo>
                    <a:pt x="878" y="840"/>
                  </a:lnTo>
                  <a:cubicBezTo>
                    <a:pt x="354" y="1031"/>
                    <a:pt x="1" y="1527"/>
                    <a:pt x="1" y="2080"/>
                  </a:cubicBezTo>
                  <a:lnTo>
                    <a:pt x="1" y="2691"/>
                  </a:lnTo>
                  <a:cubicBezTo>
                    <a:pt x="1" y="3053"/>
                    <a:pt x="296" y="3339"/>
                    <a:pt x="659" y="3339"/>
                  </a:cubicBezTo>
                  <a:lnTo>
                    <a:pt x="9426" y="3339"/>
                  </a:lnTo>
                  <a:cubicBezTo>
                    <a:pt x="9789" y="3339"/>
                    <a:pt x="10084" y="3053"/>
                    <a:pt x="10084" y="2691"/>
                  </a:cubicBezTo>
                  <a:lnTo>
                    <a:pt x="10084" y="2080"/>
                  </a:lnTo>
                  <a:cubicBezTo>
                    <a:pt x="10084" y="1527"/>
                    <a:pt x="9731" y="1031"/>
                    <a:pt x="9207" y="840"/>
                  </a:cubicBezTo>
                  <a:lnTo>
                    <a:pt x="6946" y="48"/>
                  </a:lnTo>
                  <a:cubicBezTo>
                    <a:pt x="6908" y="29"/>
                    <a:pt x="6879" y="19"/>
                    <a:pt x="6850" y="0"/>
                  </a:cubicBezTo>
                  <a:lnTo>
                    <a:pt x="5047" y="1155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8125420" y="4057241"/>
              <a:ext cx="134408" cy="61142"/>
            </a:xfrm>
            <a:custGeom>
              <a:avLst/>
              <a:gdLst/>
              <a:ahLst/>
              <a:cxnLst/>
              <a:rect l="l" t="t" r="r" b="b"/>
              <a:pathLst>
                <a:path w="5133" h="2335" extrusionOk="0">
                  <a:moveTo>
                    <a:pt x="763" y="0"/>
                  </a:moveTo>
                  <a:cubicBezTo>
                    <a:pt x="725" y="10"/>
                    <a:pt x="696" y="29"/>
                    <a:pt x="668" y="39"/>
                  </a:cubicBezTo>
                  <a:lnTo>
                    <a:pt x="0" y="277"/>
                  </a:lnTo>
                  <a:cubicBezTo>
                    <a:pt x="10" y="315"/>
                    <a:pt x="19" y="344"/>
                    <a:pt x="38" y="372"/>
                  </a:cubicBezTo>
                  <a:lnTo>
                    <a:pt x="735" y="1947"/>
                  </a:lnTo>
                  <a:cubicBezTo>
                    <a:pt x="843" y="2194"/>
                    <a:pt x="1089" y="2334"/>
                    <a:pt x="1340" y="2334"/>
                  </a:cubicBezTo>
                  <a:cubicBezTo>
                    <a:pt x="1485" y="2334"/>
                    <a:pt x="1633" y="2287"/>
                    <a:pt x="1755" y="2185"/>
                  </a:cubicBezTo>
                  <a:lnTo>
                    <a:pt x="2566" y="1508"/>
                  </a:lnTo>
                  <a:lnTo>
                    <a:pt x="3377" y="2185"/>
                  </a:lnTo>
                  <a:cubicBezTo>
                    <a:pt x="3500" y="2287"/>
                    <a:pt x="3646" y="2334"/>
                    <a:pt x="3791" y="2334"/>
                  </a:cubicBezTo>
                  <a:cubicBezTo>
                    <a:pt x="4039" y="2334"/>
                    <a:pt x="4283" y="2194"/>
                    <a:pt x="4398" y="1947"/>
                  </a:cubicBezTo>
                  <a:lnTo>
                    <a:pt x="5094" y="372"/>
                  </a:lnTo>
                  <a:cubicBezTo>
                    <a:pt x="5104" y="344"/>
                    <a:pt x="5123" y="315"/>
                    <a:pt x="5133" y="277"/>
                  </a:cubicBezTo>
                  <a:lnTo>
                    <a:pt x="4465" y="39"/>
                  </a:lnTo>
                  <a:cubicBezTo>
                    <a:pt x="4436" y="29"/>
                    <a:pt x="4398" y="10"/>
                    <a:pt x="4369" y="0"/>
                  </a:cubicBezTo>
                  <a:lnTo>
                    <a:pt x="2566" y="1145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158386" y="4018513"/>
              <a:ext cx="68709" cy="23017"/>
            </a:xfrm>
            <a:custGeom>
              <a:avLst/>
              <a:gdLst/>
              <a:ahLst/>
              <a:cxnLst/>
              <a:rect l="l" t="t" r="r" b="b"/>
              <a:pathLst>
                <a:path w="2624" h="879" extrusionOk="0">
                  <a:moveTo>
                    <a:pt x="0" y="1"/>
                  </a:moveTo>
                  <a:lnTo>
                    <a:pt x="0" y="602"/>
                  </a:lnTo>
                  <a:cubicBezTo>
                    <a:pt x="411" y="783"/>
                    <a:pt x="859" y="878"/>
                    <a:pt x="1307" y="878"/>
                  </a:cubicBezTo>
                  <a:cubicBezTo>
                    <a:pt x="1756" y="878"/>
                    <a:pt x="2204" y="783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96171" y="3875386"/>
              <a:ext cx="188139" cy="154413"/>
            </a:xfrm>
            <a:custGeom>
              <a:avLst/>
              <a:gdLst/>
              <a:ahLst/>
              <a:cxnLst/>
              <a:rect l="l" t="t" r="r" b="b"/>
              <a:pathLst>
                <a:path w="7185" h="5897" extrusionOk="0">
                  <a:moveTo>
                    <a:pt x="2157" y="0"/>
                  </a:moveTo>
                  <a:cubicBezTo>
                    <a:pt x="1432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26" y="2185"/>
                  </a:lnTo>
                  <a:cubicBezTo>
                    <a:pt x="1" y="2185"/>
                    <a:pt x="1" y="3282"/>
                    <a:pt x="726" y="3282"/>
                  </a:cubicBezTo>
                  <a:lnTo>
                    <a:pt x="850" y="3282"/>
                  </a:lnTo>
                  <a:cubicBezTo>
                    <a:pt x="964" y="4761"/>
                    <a:pt x="2195" y="5896"/>
                    <a:pt x="3683" y="5896"/>
                  </a:cubicBezTo>
                  <a:cubicBezTo>
                    <a:pt x="5162" y="5896"/>
                    <a:pt x="6402" y="4761"/>
                    <a:pt x="6517" y="3282"/>
                  </a:cubicBezTo>
                  <a:lnTo>
                    <a:pt x="6641" y="3282"/>
                  </a:lnTo>
                  <a:cubicBezTo>
                    <a:pt x="6936" y="3282"/>
                    <a:pt x="7184" y="3034"/>
                    <a:pt x="7184" y="2729"/>
                  </a:cubicBezTo>
                  <a:cubicBezTo>
                    <a:pt x="7184" y="2433"/>
                    <a:pt x="6936" y="2185"/>
                    <a:pt x="6641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44" y="0"/>
                    <a:pt x="521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152390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105" y="646"/>
                    <a:pt x="220" y="646"/>
                  </a:cubicBezTo>
                  <a:cubicBezTo>
                    <a:pt x="34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1335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96" y="646"/>
                    <a:pt x="220" y="646"/>
                  </a:cubicBezTo>
                  <a:cubicBezTo>
                    <a:pt x="33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8166792" y="3978136"/>
              <a:ext cx="50930" cy="17492"/>
            </a:xfrm>
            <a:custGeom>
              <a:avLst/>
              <a:gdLst/>
              <a:ahLst/>
              <a:cxnLst/>
              <a:rect l="l" t="t" r="r" b="b"/>
              <a:pathLst>
                <a:path w="1945" h="668" extrusionOk="0">
                  <a:moveTo>
                    <a:pt x="322" y="0"/>
                  </a:moveTo>
                  <a:cubicBezTo>
                    <a:pt x="149" y="0"/>
                    <a:pt x="0" y="228"/>
                    <a:pt x="175" y="388"/>
                  </a:cubicBezTo>
                  <a:cubicBezTo>
                    <a:pt x="387" y="564"/>
                    <a:pt x="646" y="667"/>
                    <a:pt x="917" y="667"/>
                  </a:cubicBezTo>
                  <a:cubicBezTo>
                    <a:pt x="940" y="667"/>
                    <a:pt x="963" y="667"/>
                    <a:pt x="986" y="665"/>
                  </a:cubicBezTo>
                  <a:cubicBezTo>
                    <a:pt x="1009" y="667"/>
                    <a:pt x="1032" y="667"/>
                    <a:pt x="1055" y="667"/>
                  </a:cubicBezTo>
                  <a:cubicBezTo>
                    <a:pt x="1326" y="667"/>
                    <a:pt x="1586" y="564"/>
                    <a:pt x="1797" y="388"/>
                  </a:cubicBezTo>
                  <a:cubicBezTo>
                    <a:pt x="1945" y="226"/>
                    <a:pt x="1807" y="12"/>
                    <a:pt x="1640" y="12"/>
                  </a:cubicBezTo>
                  <a:cubicBezTo>
                    <a:pt x="1591" y="12"/>
                    <a:pt x="1539" y="30"/>
                    <a:pt x="1492" y="74"/>
                  </a:cubicBezTo>
                  <a:cubicBezTo>
                    <a:pt x="1339" y="179"/>
                    <a:pt x="1163" y="231"/>
                    <a:pt x="986" y="231"/>
                  </a:cubicBezTo>
                  <a:cubicBezTo>
                    <a:pt x="810" y="231"/>
                    <a:pt x="633" y="179"/>
                    <a:pt x="481" y="74"/>
                  </a:cubicBezTo>
                  <a:cubicBezTo>
                    <a:pt x="431" y="22"/>
                    <a:pt x="376" y="0"/>
                    <a:pt x="322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8099942" y="3880885"/>
              <a:ext cx="167375" cy="149124"/>
            </a:xfrm>
            <a:custGeom>
              <a:avLst/>
              <a:gdLst/>
              <a:ahLst/>
              <a:cxnLst/>
              <a:rect l="l" t="t" r="r" b="b"/>
              <a:pathLst>
                <a:path w="6392" h="5695" extrusionOk="0">
                  <a:moveTo>
                    <a:pt x="1278" y="0"/>
                  </a:moveTo>
                  <a:cubicBezTo>
                    <a:pt x="916" y="248"/>
                    <a:pt x="696" y="659"/>
                    <a:pt x="696" y="1097"/>
                  </a:cubicBezTo>
                  <a:lnTo>
                    <a:pt x="696" y="1975"/>
                  </a:lnTo>
                  <a:lnTo>
                    <a:pt x="611" y="1975"/>
                  </a:lnTo>
                  <a:cubicBezTo>
                    <a:pt x="604" y="1975"/>
                    <a:pt x="598" y="1975"/>
                    <a:pt x="592" y="1975"/>
                  </a:cubicBezTo>
                  <a:cubicBezTo>
                    <a:pt x="314" y="1975"/>
                    <a:pt x="75" y="2182"/>
                    <a:pt x="38" y="2462"/>
                  </a:cubicBezTo>
                  <a:cubicBezTo>
                    <a:pt x="0" y="2786"/>
                    <a:pt x="258" y="3072"/>
                    <a:pt x="582" y="3072"/>
                  </a:cubicBezTo>
                  <a:lnTo>
                    <a:pt x="706" y="3072"/>
                  </a:lnTo>
                  <a:cubicBezTo>
                    <a:pt x="810" y="4575"/>
                    <a:pt x="2063" y="5695"/>
                    <a:pt x="3517" y="5695"/>
                  </a:cubicBezTo>
                  <a:cubicBezTo>
                    <a:pt x="3669" y="5695"/>
                    <a:pt x="3823" y="5683"/>
                    <a:pt x="3978" y="5657"/>
                  </a:cubicBezTo>
                  <a:cubicBezTo>
                    <a:pt x="2595" y="5448"/>
                    <a:pt x="1565" y="4255"/>
                    <a:pt x="1565" y="2853"/>
                  </a:cubicBezTo>
                  <a:cubicBezTo>
                    <a:pt x="1565" y="2333"/>
                    <a:pt x="1986" y="1922"/>
                    <a:pt x="2496" y="1922"/>
                  </a:cubicBezTo>
                  <a:cubicBezTo>
                    <a:pt x="2529" y="1922"/>
                    <a:pt x="2562" y="1924"/>
                    <a:pt x="2595" y="1927"/>
                  </a:cubicBezTo>
                  <a:cubicBezTo>
                    <a:pt x="2910" y="1956"/>
                    <a:pt x="3225" y="1975"/>
                    <a:pt x="3539" y="1975"/>
                  </a:cubicBezTo>
                  <a:cubicBezTo>
                    <a:pt x="4579" y="1975"/>
                    <a:pt x="5657" y="1813"/>
                    <a:pt x="6392" y="1469"/>
                  </a:cubicBezTo>
                  <a:lnTo>
                    <a:pt x="6392" y="1097"/>
                  </a:lnTo>
                  <a:cubicBezTo>
                    <a:pt x="6392" y="659"/>
                    <a:pt x="6163" y="248"/>
                    <a:pt x="580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8255795" y="3892380"/>
              <a:ext cx="22781" cy="42970"/>
            </a:xfrm>
            <a:custGeom>
              <a:avLst/>
              <a:gdLst/>
              <a:ahLst/>
              <a:cxnLst/>
              <a:rect l="l" t="t" r="r" b="b"/>
              <a:pathLst>
                <a:path w="870" h="1641" extrusionOk="0">
                  <a:moveTo>
                    <a:pt x="1" y="0"/>
                  </a:moveTo>
                  <a:lnTo>
                    <a:pt x="1" y="1145"/>
                  </a:lnTo>
                  <a:cubicBezTo>
                    <a:pt x="1" y="1364"/>
                    <a:pt x="163" y="1555"/>
                    <a:pt x="383" y="1584"/>
                  </a:cubicBezTo>
                  <a:lnTo>
                    <a:pt x="869" y="164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8106435" y="3892380"/>
              <a:ext cx="22990" cy="42970"/>
            </a:xfrm>
            <a:custGeom>
              <a:avLst/>
              <a:gdLst/>
              <a:ahLst/>
              <a:cxnLst/>
              <a:rect l="l" t="t" r="r" b="b"/>
              <a:pathLst>
                <a:path w="878" h="1641" extrusionOk="0">
                  <a:moveTo>
                    <a:pt x="0" y="0"/>
                  </a:moveTo>
                  <a:lnTo>
                    <a:pt x="0" y="1641"/>
                  </a:lnTo>
                  <a:lnTo>
                    <a:pt x="496" y="1584"/>
                  </a:lnTo>
                  <a:cubicBezTo>
                    <a:pt x="716" y="1555"/>
                    <a:pt x="878" y="1364"/>
                    <a:pt x="878" y="1145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8106671" y="3892380"/>
              <a:ext cx="172140" cy="28751"/>
            </a:xfrm>
            <a:custGeom>
              <a:avLst/>
              <a:gdLst/>
              <a:ahLst/>
              <a:cxnLst/>
              <a:rect l="l" t="t" r="r" b="b"/>
              <a:pathLst>
                <a:path w="6574" h="1098" extrusionOk="0">
                  <a:moveTo>
                    <a:pt x="1" y="0"/>
                  </a:moveTo>
                  <a:cubicBezTo>
                    <a:pt x="1" y="611"/>
                    <a:pt x="1470" y="1097"/>
                    <a:pt x="3282" y="1097"/>
                  </a:cubicBezTo>
                  <a:cubicBezTo>
                    <a:pt x="5095" y="1097"/>
                    <a:pt x="6564" y="611"/>
                    <a:pt x="657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8178627" y="4110448"/>
              <a:ext cx="27992" cy="34250"/>
            </a:xfrm>
            <a:custGeom>
              <a:avLst/>
              <a:gdLst/>
              <a:ahLst/>
              <a:cxnLst/>
              <a:rect l="l" t="t" r="r" b="b"/>
              <a:pathLst>
                <a:path w="1069" h="1308" extrusionOk="0">
                  <a:moveTo>
                    <a:pt x="859" y="0"/>
                  </a:moveTo>
                  <a:lnTo>
                    <a:pt x="200" y="10"/>
                  </a:lnTo>
                  <a:lnTo>
                    <a:pt x="0" y="1307"/>
                  </a:lnTo>
                  <a:lnTo>
                    <a:pt x="1069" y="1307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8171112" y="4081724"/>
              <a:ext cx="42760" cy="31736"/>
            </a:xfrm>
            <a:custGeom>
              <a:avLst/>
              <a:gdLst/>
              <a:ahLst/>
              <a:cxnLst/>
              <a:rect l="l" t="t" r="r" b="b"/>
              <a:pathLst>
                <a:path w="1633" h="1212" extrusionOk="0">
                  <a:moveTo>
                    <a:pt x="1" y="0"/>
                  </a:moveTo>
                  <a:lnTo>
                    <a:pt x="287" y="907"/>
                  </a:lnTo>
                  <a:cubicBezTo>
                    <a:pt x="344" y="1088"/>
                    <a:pt x="516" y="1212"/>
                    <a:pt x="707" y="1212"/>
                  </a:cubicBezTo>
                  <a:lnTo>
                    <a:pt x="936" y="1212"/>
                  </a:lnTo>
                  <a:cubicBezTo>
                    <a:pt x="1127" y="1212"/>
                    <a:pt x="1298" y="1088"/>
                    <a:pt x="1346" y="907"/>
                  </a:cubicBezTo>
                  <a:lnTo>
                    <a:pt x="163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8135894" y="4044017"/>
              <a:ext cx="56743" cy="62844"/>
            </a:xfrm>
            <a:custGeom>
              <a:avLst/>
              <a:gdLst/>
              <a:ahLst/>
              <a:cxnLst/>
              <a:rect l="l" t="t" r="r" b="b"/>
              <a:pathLst>
                <a:path w="2167" h="2400" extrusionOk="0">
                  <a:moveTo>
                    <a:pt x="635" y="1"/>
                  </a:moveTo>
                  <a:cubicBezTo>
                    <a:pt x="579" y="1"/>
                    <a:pt x="522" y="22"/>
                    <a:pt x="478" y="67"/>
                  </a:cubicBezTo>
                  <a:lnTo>
                    <a:pt x="87" y="458"/>
                  </a:lnTo>
                  <a:cubicBezTo>
                    <a:pt x="20" y="524"/>
                    <a:pt x="1" y="620"/>
                    <a:pt x="39" y="696"/>
                  </a:cubicBezTo>
                  <a:lnTo>
                    <a:pt x="735" y="2270"/>
                  </a:lnTo>
                  <a:cubicBezTo>
                    <a:pt x="771" y="2353"/>
                    <a:pt x="851" y="2400"/>
                    <a:pt x="934" y="2400"/>
                  </a:cubicBezTo>
                  <a:cubicBezTo>
                    <a:pt x="984" y="2400"/>
                    <a:pt x="1036" y="2383"/>
                    <a:pt x="1079" y="2347"/>
                  </a:cubicBezTo>
                  <a:lnTo>
                    <a:pt x="2166" y="1440"/>
                  </a:lnTo>
                  <a:lnTo>
                    <a:pt x="783" y="57"/>
                  </a:lnTo>
                  <a:cubicBezTo>
                    <a:pt x="741" y="20"/>
                    <a:pt x="688" y="1"/>
                    <a:pt x="635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192610" y="4044017"/>
              <a:ext cx="56717" cy="62844"/>
            </a:xfrm>
            <a:custGeom>
              <a:avLst/>
              <a:gdLst/>
              <a:ahLst/>
              <a:cxnLst/>
              <a:rect l="l" t="t" r="r" b="b"/>
              <a:pathLst>
                <a:path w="2166" h="2400" extrusionOk="0">
                  <a:moveTo>
                    <a:pt x="1531" y="1"/>
                  </a:moveTo>
                  <a:cubicBezTo>
                    <a:pt x="1478" y="1"/>
                    <a:pt x="1425" y="20"/>
                    <a:pt x="1384" y="57"/>
                  </a:cubicBezTo>
                  <a:lnTo>
                    <a:pt x="0" y="1440"/>
                  </a:lnTo>
                  <a:lnTo>
                    <a:pt x="1088" y="2347"/>
                  </a:lnTo>
                  <a:cubicBezTo>
                    <a:pt x="1131" y="2383"/>
                    <a:pt x="1182" y="2400"/>
                    <a:pt x="1233" y="2400"/>
                  </a:cubicBezTo>
                  <a:cubicBezTo>
                    <a:pt x="1316" y="2400"/>
                    <a:pt x="1396" y="2353"/>
                    <a:pt x="1431" y="2270"/>
                  </a:cubicBezTo>
                  <a:lnTo>
                    <a:pt x="2128" y="696"/>
                  </a:lnTo>
                  <a:cubicBezTo>
                    <a:pt x="2166" y="620"/>
                    <a:pt x="2147" y="524"/>
                    <a:pt x="2080" y="458"/>
                  </a:cubicBezTo>
                  <a:lnTo>
                    <a:pt x="1689" y="67"/>
                  </a:lnTo>
                  <a:cubicBezTo>
                    <a:pt x="1645" y="22"/>
                    <a:pt x="1588" y="1"/>
                    <a:pt x="1531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8063963" y="4087956"/>
              <a:ext cx="48468" cy="56743"/>
            </a:xfrm>
            <a:custGeom>
              <a:avLst/>
              <a:gdLst/>
              <a:ahLst/>
              <a:cxnLst/>
              <a:rect l="l" t="t" r="r" b="b"/>
              <a:pathLst>
                <a:path w="1851" h="2167" extrusionOk="0">
                  <a:moveTo>
                    <a:pt x="239" y="1"/>
                  </a:moveTo>
                  <a:cubicBezTo>
                    <a:pt x="134" y="115"/>
                    <a:pt x="57" y="239"/>
                    <a:pt x="0" y="373"/>
                  </a:cubicBezTo>
                  <a:lnTo>
                    <a:pt x="1193" y="1413"/>
                  </a:lnTo>
                  <a:cubicBezTo>
                    <a:pt x="1336" y="1537"/>
                    <a:pt x="1412" y="1718"/>
                    <a:pt x="1412" y="1909"/>
                  </a:cubicBezTo>
                  <a:lnTo>
                    <a:pt x="1412" y="2166"/>
                  </a:lnTo>
                  <a:lnTo>
                    <a:pt x="1851" y="2166"/>
                  </a:lnTo>
                  <a:lnTo>
                    <a:pt x="1851" y="1909"/>
                  </a:lnTo>
                  <a:cubicBezTo>
                    <a:pt x="1851" y="1594"/>
                    <a:pt x="1708" y="1289"/>
                    <a:pt x="1469" y="1088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8272789" y="4087956"/>
              <a:ext cx="48495" cy="56743"/>
            </a:xfrm>
            <a:custGeom>
              <a:avLst/>
              <a:gdLst/>
              <a:ahLst/>
              <a:cxnLst/>
              <a:rect l="l" t="t" r="r" b="b"/>
              <a:pathLst>
                <a:path w="1852" h="2167" extrusionOk="0">
                  <a:moveTo>
                    <a:pt x="1613" y="1"/>
                  </a:moveTo>
                  <a:lnTo>
                    <a:pt x="382" y="1088"/>
                  </a:lnTo>
                  <a:cubicBezTo>
                    <a:pt x="144" y="1289"/>
                    <a:pt x="1" y="1594"/>
                    <a:pt x="1" y="1909"/>
                  </a:cubicBezTo>
                  <a:lnTo>
                    <a:pt x="1" y="2166"/>
                  </a:lnTo>
                  <a:lnTo>
                    <a:pt x="439" y="2166"/>
                  </a:lnTo>
                  <a:lnTo>
                    <a:pt x="439" y="1909"/>
                  </a:lnTo>
                  <a:cubicBezTo>
                    <a:pt x="439" y="1718"/>
                    <a:pt x="516" y="1537"/>
                    <a:pt x="659" y="1413"/>
                  </a:cubicBezTo>
                  <a:lnTo>
                    <a:pt x="1851" y="373"/>
                  </a:lnTo>
                  <a:cubicBezTo>
                    <a:pt x="1794" y="239"/>
                    <a:pt x="1718" y="115"/>
                    <a:pt x="161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8106671" y="3857894"/>
              <a:ext cx="171905" cy="34512"/>
            </a:xfrm>
            <a:custGeom>
              <a:avLst/>
              <a:gdLst/>
              <a:ahLst/>
              <a:cxnLst/>
              <a:rect l="l" t="t" r="r" b="b"/>
              <a:pathLst>
                <a:path w="6565" h="1318" extrusionOk="0">
                  <a:moveTo>
                    <a:pt x="220" y="1"/>
                  </a:moveTo>
                  <a:cubicBezTo>
                    <a:pt x="96" y="1"/>
                    <a:pt x="1" y="106"/>
                    <a:pt x="1" y="220"/>
                  </a:cubicBezTo>
                  <a:lnTo>
                    <a:pt x="1" y="1317"/>
                  </a:lnTo>
                  <a:lnTo>
                    <a:pt x="6564" y="1317"/>
                  </a:lnTo>
                  <a:lnTo>
                    <a:pt x="6564" y="220"/>
                  </a:lnTo>
                  <a:cubicBezTo>
                    <a:pt x="6564" y="106"/>
                    <a:pt x="6469" y="1"/>
                    <a:pt x="634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8175380" y="3823670"/>
              <a:ext cx="34486" cy="39984"/>
            </a:xfrm>
            <a:custGeom>
              <a:avLst/>
              <a:gdLst/>
              <a:ahLst/>
              <a:cxnLst/>
              <a:rect l="l" t="t" r="r" b="b"/>
              <a:pathLst>
                <a:path w="1317" h="1527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869"/>
                  </a:lnTo>
                  <a:cubicBezTo>
                    <a:pt x="0" y="1231"/>
                    <a:pt x="296" y="1527"/>
                    <a:pt x="658" y="1527"/>
                  </a:cubicBezTo>
                  <a:cubicBezTo>
                    <a:pt x="1021" y="1527"/>
                    <a:pt x="1317" y="1231"/>
                    <a:pt x="1317" y="869"/>
                  </a:cubicBezTo>
                  <a:lnTo>
                    <a:pt x="1317" y="220"/>
                  </a:lnTo>
                  <a:cubicBezTo>
                    <a:pt x="1317" y="96"/>
                    <a:pt x="1221" y="1"/>
                    <a:pt x="109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8175407" y="3823670"/>
              <a:ext cx="22964" cy="40115"/>
            </a:xfrm>
            <a:custGeom>
              <a:avLst/>
              <a:gdLst/>
              <a:ahLst/>
              <a:cxnLst/>
              <a:rect l="l" t="t" r="r" b="b"/>
              <a:pathLst>
                <a:path w="877" h="1532" extrusionOk="0">
                  <a:moveTo>
                    <a:pt x="228" y="1"/>
                  </a:moveTo>
                  <a:cubicBezTo>
                    <a:pt x="104" y="1"/>
                    <a:pt x="9" y="96"/>
                    <a:pt x="9" y="220"/>
                  </a:cubicBezTo>
                  <a:lnTo>
                    <a:pt x="9" y="869"/>
                  </a:lnTo>
                  <a:cubicBezTo>
                    <a:pt x="1" y="1245"/>
                    <a:pt x="309" y="1531"/>
                    <a:pt x="652" y="1531"/>
                  </a:cubicBezTo>
                  <a:cubicBezTo>
                    <a:pt x="726" y="1531"/>
                    <a:pt x="802" y="1518"/>
                    <a:pt x="877" y="1489"/>
                  </a:cubicBezTo>
                  <a:cubicBezTo>
                    <a:pt x="619" y="1393"/>
                    <a:pt x="447" y="1145"/>
                    <a:pt x="447" y="869"/>
                  </a:cubicBezTo>
                  <a:lnTo>
                    <a:pt x="447" y="220"/>
                  </a:lnTo>
                  <a:cubicBezTo>
                    <a:pt x="447" y="96"/>
                    <a:pt x="543" y="1"/>
                    <a:pt x="6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3" name="Google Shape;5113;p45"/>
          <p:cNvGrpSpPr/>
          <p:nvPr/>
        </p:nvGrpSpPr>
        <p:grpSpPr>
          <a:xfrm>
            <a:off x="10542079" y="3688895"/>
            <a:ext cx="377727" cy="508895"/>
            <a:chOff x="7614550" y="2879911"/>
            <a:chExt cx="263316" cy="354754"/>
          </a:xfrm>
        </p:grpSpPr>
        <p:sp>
          <p:nvSpPr>
            <p:cNvPr id="5114" name="Google Shape;5114;p45"/>
            <p:cNvSpPr/>
            <p:nvPr/>
          </p:nvSpPr>
          <p:spPr>
            <a:xfrm>
              <a:off x="7614550" y="3086013"/>
              <a:ext cx="263316" cy="148652"/>
            </a:xfrm>
            <a:custGeom>
              <a:avLst/>
              <a:gdLst/>
              <a:ahLst/>
              <a:cxnLst/>
              <a:rect l="l" t="t" r="r" b="b"/>
              <a:pathLst>
                <a:path w="10056" h="5677" extrusionOk="0">
                  <a:moveTo>
                    <a:pt x="3721" y="0"/>
                  </a:moveTo>
                  <a:lnTo>
                    <a:pt x="3721" y="1126"/>
                  </a:lnTo>
                  <a:cubicBezTo>
                    <a:pt x="3712" y="1498"/>
                    <a:pt x="3483" y="1822"/>
                    <a:pt x="3130" y="1946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8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56" y="5381"/>
                    <a:pt x="10056" y="5018"/>
                  </a:cubicBezTo>
                  <a:lnTo>
                    <a:pt x="10056" y="3978"/>
                  </a:lnTo>
                  <a:cubicBezTo>
                    <a:pt x="10056" y="3425"/>
                    <a:pt x="9703" y="2929"/>
                    <a:pt x="9178" y="2748"/>
                  </a:cubicBezTo>
                  <a:lnTo>
                    <a:pt x="6927" y="1946"/>
                  </a:lnTo>
                  <a:cubicBezTo>
                    <a:pt x="6574" y="1822"/>
                    <a:pt x="6345" y="1498"/>
                    <a:pt x="6345" y="1126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614550" y="3137728"/>
              <a:ext cx="263081" cy="96937"/>
            </a:xfrm>
            <a:custGeom>
              <a:avLst/>
              <a:gdLst/>
              <a:ahLst/>
              <a:cxnLst/>
              <a:rect l="l" t="t" r="r" b="b"/>
              <a:pathLst>
                <a:path w="10047" h="3702" extrusionOk="0">
                  <a:moveTo>
                    <a:pt x="3063" y="0"/>
                  </a:moveTo>
                  <a:lnTo>
                    <a:pt x="879" y="773"/>
                  </a:lnTo>
                  <a:cubicBezTo>
                    <a:pt x="354" y="954"/>
                    <a:pt x="1" y="1450"/>
                    <a:pt x="1" y="2003"/>
                  </a:cubicBezTo>
                  <a:lnTo>
                    <a:pt x="1" y="3043"/>
                  </a:lnTo>
                  <a:cubicBezTo>
                    <a:pt x="1" y="3406"/>
                    <a:pt x="297" y="3702"/>
                    <a:pt x="659" y="3702"/>
                  </a:cubicBezTo>
                  <a:lnTo>
                    <a:pt x="9398" y="3702"/>
                  </a:lnTo>
                  <a:cubicBezTo>
                    <a:pt x="9760" y="3702"/>
                    <a:pt x="10046" y="3406"/>
                    <a:pt x="10046" y="3043"/>
                  </a:cubicBezTo>
                  <a:lnTo>
                    <a:pt x="10046" y="2003"/>
                  </a:lnTo>
                  <a:cubicBezTo>
                    <a:pt x="10046" y="1450"/>
                    <a:pt x="9703" y="954"/>
                    <a:pt x="9178" y="773"/>
                  </a:cubicBezTo>
                  <a:lnTo>
                    <a:pt x="6994" y="0"/>
                  </a:lnTo>
                  <a:cubicBezTo>
                    <a:pt x="6994" y="1088"/>
                    <a:pt x="6116" y="1965"/>
                    <a:pt x="5028" y="1965"/>
                  </a:cubicBezTo>
                  <a:cubicBezTo>
                    <a:pt x="3941" y="1965"/>
                    <a:pt x="3063" y="1088"/>
                    <a:pt x="306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7683495" y="3137728"/>
              <a:ext cx="125426" cy="62477"/>
            </a:xfrm>
            <a:custGeom>
              <a:avLst/>
              <a:gdLst/>
              <a:ahLst/>
              <a:cxnLst/>
              <a:rect l="l" t="t" r="r" b="b"/>
              <a:pathLst>
                <a:path w="4790" h="2386" extrusionOk="0">
                  <a:moveTo>
                    <a:pt x="430" y="0"/>
                  </a:moveTo>
                  <a:lnTo>
                    <a:pt x="1" y="153"/>
                  </a:lnTo>
                  <a:cubicBezTo>
                    <a:pt x="87" y="1412"/>
                    <a:pt x="1136" y="2385"/>
                    <a:pt x="2395" y="2385"/>
                  </a:cubicBezTo>
                  <a:cubicBezTo>
                    <a:pt x="3655" y="2385"/>
                    <a:pt x="4704" y="1412"/>
                    <a:pt x="4790" y="153"/>
                  </a:cubicBezTo>
                  <a:lnTo>
                    <a:pt x="4361" y="0"/>
                  </a:lnTo>
                  <a:cubicBezTo>
                    <a:pt x="4361" y="1088"/>
                    <a:pt x="3483" y="1965"/>
                    <a:pt x="2395" y="1965"/>
                  </a:cubicBezTo>
                  <a:cubicBezTo>
                    <a:pt x="1308" y="1965"/>
                    <a:pt x="430" y="1088"/>
                    <a:pt x="430" y="0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7711985" y="3085751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1"/>
                  </a:moveTo>
                  <a:lnTo>
                    <a:pt x="0" y="602"/>
                  </a:lnTo>
                  <a:cubicBezTo>
                    <a:pt x="415" y="788"/>
                    <a:pt x="861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7780668" y="3023064"/>
              <a:ext cx="45745" cy="211601"/>
            </a:xfrm>
            <a:custGeom>
              <a:avLst/>
              <a:gdLst/>
              <a:ahLst/>
              <a:cxnLst/>
              <a:rect l="l" t="t" r="r" b="b"/>
              <a:pathLst>
                <a:path w="1747" h="8081" extrusionOk="0">
                  <a:moveTo>
                    <a:pt x="1" y="0"/>
                  </a:moveTo>
                  <a:lnTo>
                    <a:pt x="1" y="8081"/>
                  </a:lnTo>
                  <a:lnTo>
                    <a:pt x="1527" y="8081"/>
                  </a:lnTo>
                  <a:lnTo>
                    <a:pt x="1117" y="4179"/>
                  </a:lnTo>
                  <a:cubicBezTo>
                    <a:pt x="1098" y="4007"/>
                    <a:pt x="1089" y="3845"/>
                    <a:pt x="1089" y="3683"/>
                  </a:cubicBezTo>
                  <a:lnTo>
                    <a:pt x="1089" y="3520"/>
                  </a:lnTo>
                  <a:cubicBezTo>
                    <a:pt x="1089" y="3206"/>
                    <a:pt x="1117" y="2900"/>
                    <a:pt x="1184" y="2605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7780668" y="3102981"/>
              <a:ext cx="29275" cy="23017"/>
            </a:xfrm>
            <a:custGeom>
              <a:avLst/>
              <a:gdLst/>
              <a:ahLst/>
              <a:cxnLst/>
              <a:rect l="l" t="t" r="r" b="b"/>
              <a:pathLst>
                <a:path w="1118" h="879" extrusionOk="0">
                  <a:moveTo>
                    <a:pt x="1" y="1"/>
                  </a:moveTo>
                  <a:lnTo>
                    <a:pt x="1" y="879"/>
                  </a:lnTo>
                  <a:lnTo>
                    <a:pt x="1098" y="879"/>
                  </a:lnTo>
                  <a:cubicBezTo>
                    <a:pt x="1089" y="793"/>
                    <a:pt x="1089" y="707"/>
                    <a:pt x="1089" y="631"/>
                  </a:cubicBezTo>
                  <a:lnTo>
                    <a:pt x="1089" y="468"/>
                  </a:lnTo>
                  <a:cubicBezTo>
                    <a:pt x="1089" y="316"/>
                    <a:pt x="1098" y="154"/>
                    <a:pt x="111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7666030" y="3023064"/>
              <a:ext cx="45719" cy="211601"/>
            </a:xfrm>
            <a:custGeom>
              <a:avLst/>
              <a:gdLst/>
              <a:ahLst/>
              <a:cxnLst/>
              <a:rect l="l" t="t" r="r" b="b"/>
              <a:pathLst>
                <a:path w="1746" h="8081" extrusionOk="0">
                  <a:moveTo>
                    <a:pt x="0" y="0"/>
                  </a:moveTo>
                  <a:lnTo>
                    <a:pt x="563" y="2605"/>
                  </a:lnTo>
                  <a:cubicBezTo>
                    <a:pt x="630" y="2900"/>
                    <a:pt x="658" y="3206"/>
                    <a:pt x="658" y="3520"/>
                  </a:cubicBezTo>
                  <a:lnTo>
                    <a:pt x="658" y="3683"/>
                  </a:lnTo>
                  <a:cubicBezTo>
                    <a:pt x="658" y="3845"/>
                    <a:pt x="649" y="4007"/>
                    <a:pt x="630" y="4179"/>
                  </a:cubicBezTo>
                  <a:lnTo>
                    <a:pt x="220" y="8081"/>
                  </a:lnTo>
                  <a:lnTo>
                    <a:pt x="1746" y="808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7628559" y="2879911"/>
              <a:ext cx="235325" cy="137419"/>
            </a:xfrm>
            <a:custGeom>
              <a:avLst/>
              <a:gdLst/>
              <a:ahLst/>
              <a:cxnLst/>
              <a:rect l="l" t="t" r="r" b="b"/>
              <a:pathLst>
                <a:path w="8987" h="5248" extrusionOk="0">
                  <a:moveTo>
                    <a:pt x="4493" y="1"/>
                  </a:moveTo>
                  <a:cubicBezTo>
                    <a:pt x="1794" y="1"/>
                    <a:pt x="0" y="2787"/>
                    <a:pt x="1116" y="5248"/>
                  </a:cubicBezTo>
                  <a:lnTo>
                    <a:pt x="7871" y="5248"/>
                  </a:lnTo>
                  <a:cubicBezTo>
                    <a:pt x="8987" y="2787"/>
                    <a:pt x="7193" y="1"/>
                    <a:pt x="449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7650031" y="2920131"/>
              <a:ext cx="192381" cy="177142"/>
            </a:xfrm>
            <a:custGeom>
              <a:avLst/>
              <a:gdLst/>
              <a:ahLst/>
              <a:cxnLst/>
              <a:rect l="l" t="t" r="r" b="b"/>
              <a:pathLst>
                <a:path w="7347" h="6765" extrusionOk="0">
                  <a:moveTo>
                    <a:pt x="3673" y="1"/>
                  </a:moveTo>
                  <a:cubicBezTo>
                    <a:pt x="2109" y="1"/>
                    <a:pt x="831" y="1270"/>
                    <a:pt x="831" y="2834"/>
                  </a:cubicBezTo>
                  <a:lnTo>
                    <a:pt x="831" y="3054"/>
                  </a:lnTo>
                  <a:lnTo>
                    <a:pt x="726" y="3054"/>
                  </a:lnTo>
                  <a:cubicBezTo>
                    <a:pt x="1" y="3054"/>
                    <a:pt x="1" y="4151"/>
                    <a:pt x="726" y="4151"/>
                  </a:cubicBezTo>
                  <a:lnTo>
                    <a:pt x="840" y="4151"/>
                  </a:lnTo>
                  <a:cubicBezTo>
                    <a:pt x="955" y="5629"/>
                    <a:pt x="2185" y="6765"/>
                    <a:pt x="3673" y="6765"/>
                  </a:cubicBezTo>
                  <a:cubicBezTo>
                    <a:pt x="5152" y="6765"/>
                    <a:pt x="6383" y="5629"/>
                    <a:pt x="6497" y="4151"/>
                  </a:cubicBezTo>
                  <a:lnTo>
                    <a:pt x="6621" y="4151"/>
                  </a:lnTo>
                  <a:cubicBezTo>
                    <a:pt x="7346" y="4151"/>
                    <a:pt x="7346" y="3054"/>
                    <a:pt x="6621" y="3054"/>
                  </a:cubicBezTo>
                  <a:lnTo>
                    <a:pt x="6516" y="3054"/>
                  </a:lnTo>
                  <a:lnTo>
                    <a:pt x="6516" y="2834"/>
                  </a:lnTo>
                  <a:cubicBezTo>
                    <a:pt x="6516" y="1270"/>
                    <a:pt x="5238" y="1"/>
                    <a:pt x="367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50188" y="2920052"/>
              <a:ext cx="170229" cy="177456"/>
            </a:xfrm>
            <a:custGeom>
              <a:avLst/>
              <a:gdLst/>
              <a:ahLst/>
              <a:cxnLst/>
              <a:rect l="l" t="t" r="r" b="b"/>
              <a:pathLst>
                <a:path w="6501" h="6777" extrusionOk="0">
                  <a:moveTo>
                    <a:pt x="3677" y="0"/>
                  </a:moveTo>
                  <a:cubicBezTo>
                    <a:pt x="3629" y="0"/>
                    <a:pt x="3582" y="1"/>
                    <a:pt x="3534" y="4"/>
                  </a:cubicBezTo>
                  <a:cubicBezTo>
                    <a:pt x="2007" y="71"/>
                    <a:pt x="825" y="1273"/>
                    <a:pt x="825" y="2894"/>
                  </a:cubicBezTo>
                  <a:lnTo>
                    <a:pt x="825" y="3057"/>
                  </a:lnTo>
                  <a:lnTo>
                    <a:pt x="748" y="3057"/>
                  </a:lnTo>
                  <a:cubicBezTo>
                    <a:pt x="742" y="3056"/>
                    <a:pt x="736" y="3056"/>
                    <a:pt x="729" y="3056"/>
                  </a:cubicBezTo>
                  <a:cubicBezTo>
                    <a:pt x="23" y="3056"/>
                    <a:pt x="1" y="4125"/>
                    <a:pt x="720" y="4154"/>
                  </a:cubicBezTo>
                  <a:lnTo>
                    <a:pt x="844" y="4154"/>
                  </a:lnTo>
                  <a:cubicBezTo>
                    <a:pt x="947" y="5649"/>
                    <a:pt x="2194" y="6776"/>
                    <a:pt x="3648" y="6776"/>
                  </a:cubicBezTo>
                  <a:cubicBezTo>
                    <a:pt x="3799" y="6776"/>
                    <a:pt x="3952" y="6764"/>
                    <a:pt x="4106" y="6739"/>
                  </a:cubicBezTo>
                  <a:cubicBezTo>
                    <a:pt x="2723" y="6520"/>
                    <a:pt x="1702" y="5327"/>
                    <a:pt x="1702" y="3934"/>
                  </a:cubicBezTo>
                  <a:lnTo>
                    <a:pt x="1702" y="2837"/>
                  </a:lnTo>
                  <a:cubicBezTo>
                    <a:pt x="1702" y="2627"/>
                    <a:pt x="1721" y="2417"/>
                    <a:pt x="1769" y="2208"/>
                  </a:cubicBezTo>
                  <a:cubicBezTo>
                    <a:pt x="1872" y="1796"/>
                    <a:pt x="2235" y="1538"/>
                    <a:pt x="2619" y="1538"/>
                  </a:cubicBezTo>
                  <a:cubicBezTo>
                    <a:pt x="2770" y="1538"/>
                    <a:pt x="2924" y="1578"/>
                    <a:pt x="3066" y="1664"/>
                  </a:cubicBezTo>
                  <a:cubicBezTo>
                    <a:pt x="4116" y="2255"/>
                    <a:pt x="5289" y="2580"/>
                    <a:pt x="6501" y="2618"/>
                  </a:cubicBezTo>
                  <a:cubicBezTo>
                    <a:pt x="6381" y="1130"/>
                    <a:pt x="5142" y="0"/>
                    <a:pt x="367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7720468" y="3037309"/>
              <a:ext cx="51506" cy="22755"/>
            </a:xfrm>
            <a:custGeom>
              <a:avLst/>
              <a:gdLst/>
              <a:ahLst/>
              <a:cxnLst/>
              <a:rect l="l" t="t" r="r" b="b"/>
              <a:pathLst>
                <a:path w="1967" h="869" extrusionOk="0">
                  <a:moveTo>
                    <a:pt x="144" y="0"/>
                  </a:moveTo>
                  <a:cubicBezTo>
                    <a:pt x="68" y="0"/>
                    <a:pt x="1" y="76"/>
                    <a:pt x="20" y="153"/>
                  </a:cubicBezTo>
                  <a:cubicBezTo>
                    <a:pt x="96" y="563"/>
                    <a:pt x="497" y="868"/>
                    <a:pt x="983" y="868"/>
                  </a:cubicBezTo>
                  <a:cubicBezTo>
                    <a:pt x="1470" y="868"/>
                    <a:pt x="1871" y="563"/>
                    <a:pt x="1957" y="153"/>
                  </a:cubicBezTo>
                  <a:cubicBezTo>
                    <a:pt x="1966" y="76"/>
                    <a:pt x="1909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7706250" y="3000204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34" y="654"/>
                    <a:pt x="429" y="549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774933" y="3000204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4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7698237" y="2981535"/>
              <a:ext cx="27206" cy="12831"/>
            </a:xfrm>
            <a:custGeom>
              <a:avLst/>
              <a:gdLst/>
              <a:ahLst/>
              <a:cxnLst/>
              <a:rect l="l" t="t" r="r" b="b"/>
              <a:pathLst>
                <a:path w="1039" h="490" extrusionOk="0">
                  <a:moveTo>
                    <a:pt x="751" y="0"/>
                  </a:moveTo>
                  <a:cubicBezTo>
                    <a:pt x="740" y="0"/>
                    <a:pt x="728" y="1"/>
                    <a:pt x="716" y="3"/>
                  </a:cubicBezTo>
                  <a:lnTo>
                    <a:pt x="277" y="50"/>
                  </a:lnTo>
                  <a:cubicBezTo>
                    <a:pt x="1" y="79"/>
                    <a:pt x="20" y="489"/>
                    <a:pt x="306" y="489"/>
                  </a:cubicBezTo>
                  <a:lnTo>
                    <a:pt x="325" y="489"/>
                  </a:lnTo>
                  <a:lnTo>
                    <a:pt x="764" y="432"/>
                  </a:lnTo>
                  <a:cubicBezTo>
                    <a:pt x="1038" y="404"/>
                    <a:pt x="1006" y="0"/>
                    <a:pt x="75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7766921" y="2981561"/>
              <a:ext cx="27285" cy="12804"/>
            </a:xfrm>
            <a:custGeom>
              <a:avLst/>
              <a:gdLst/>
              <a:ahLst/>
              <a:cxnLst/>
              <a:rect l="l" t="t" r="r" b="b"/>
              <a:pathLst>
                <a:path w="1042" h="489" extrusionOk="0">
                  <a:moveTo>
                    <a:pt x="299" y="0"/>
                  </a:moveTo>
                  <a:cubicBezTo>
                    <a:pt x="37" y="0"/>
                    <a:pt x="1" y="404"/>
                    <a:pt x="278" y="440"/>
                  </a:cubicBezTo>
                  <a:lnTo>
                    <a:pt x="717" y="488"/>
                  </a:lnTo>
                  <a:lnTo>
                    <a:pt x="736" y="488"/>
                  </a:lnTo>
                  <a:cubicBezTo>
                    <a:pt x="1012" y="488"/>
                    <a:pt x="1041" y="78"/>
                    <a:pt x="764" y="49"/>
                  </a:cubicBezTo>
                  <a:lnTo>
                    <a:pt x="326" y="2"/>
                  </a:lnTo>
                  <a:cubicBezTo>
                    <a:pt x="316" y="1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7681008" y="2879911"/>
              <a:ext cx="162399" cy="97199"/>
            </a:xfrm>
            <a:custGeom>
              <a:avLst/>
              <a:gdLst/>
              <a:ahLst/>
              <a:cxnLst/>
              <a:rect l="l" t="t" r="r" b="b"/>
              <a:pathLst>
                <a:path w="6202" h="3712" extrusionOk="0">
                  <a:moveTo>
                    <a:pt x="2490" y="1"/>
                  </a:moveTo>
                  <a:cubicBezTo>
                    <a:pt x="1565" y="1"/>
                    <a:pt x="678" y="344"/>
                    <a:pt x="1" y="974"/>
                  </a:cubicBezTo>
                  <a:cubicBezTo>
                    <a:pt x="1317" y="2701"/>
                    <a:pt x="3368" y="3712"/>
                    <a:pt x="5553" y="3712"/>
                  </a:cubicBezTo>
                  <a:cubicBezTo>
                    <a:pt x="5772" y="3712"/>
                    <a:pt x="5992" y="3702"/>
                    <a:pt x="6201" y="3683"/>
                  </a:cubicBezTo>
                  <a:cubicBezTo>
                    <a:pt x="6182" y="1642"/>
                    <a:pt x="4532" y="1"/>
                    <a:pt x="2490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7682762" y="3102981"/>
              <a:ext cx="29249" cy="23017"/>
            </a:xfrm>
            <a:custGeom>
              <a:avLst/>
              <a:gdLst/>
              <a:ahLst/>
              <a:cxnLst/>
              <a:rect l="l" t="t" r="r" b="b"/>
              <a:pathLst>
                <a:path w="1117" h="879" extrusionOk="0">
                  <a:moveTo>
                    <a:pt x="0" y="1"/>
                  </a:moveTo>
                  <a:cubicBezTo>
                    <a:pt x="10" y="154"/>
                    <a:pt x="19" y="316"/>
                    <a:pt x="19" y="468"/>
                  </a:cubicBezTo>
                  <a:lnTo>
                    <a:pt x="19" y="631"/>
                  </a:lnTo>
                  <a:cubicBezTo>
                    <a:pt x="19" y="707"/>
                    <a:pt x="19" y="793"/>
                    <a:pt x="19" y="879"/>
                  </a:cubicBezTo>
                  <a:lnTo>
                    <a:pt x="1116" y="879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7682762" y="3102981"/>
              <a:ext cx="29249" cy="11783"/>
            </a:xfrm>
            <a:custGeom>
              <a:avLst/>
              <a:gdLst/>
              <a:ahLst/>
              <a:cxnLst/>
              <a:rect l="l" t="t" r="r" b="b"/>
              <a:pathLst>
                <a:path w="1117" h="450" extrusionOk="0">
                  <a:moveTo>
                    <a:pt x="0" y="1"/>
                  </a:moveTo>
                  <a:cubicBezTo>
                    <a:pt x="10" y="154"/>
                    <a:pt x="19" y="297"/>
                    <a:pt x="19" y="449"/>
                  </a:cubicBezTo>
                  <a:lnTo>
                    <a:pt x="1116" y="449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7780432" y="3103242"/>
              <a:ext cx="29249" cy="11521"/>
            </a:xfrm>
            <a:custGeom>
              <a:avLst/>
              <a:gdLst/>
              <a:ahLst/>
              <a:cxnLst/>
              <a:rect l="l" t="t" r="r" b="b"/>
              <a:pathLst>
                <a:path w="1117" h="440" extrusionOk="0">
                  <a:moveTo>
                    <a:pt x="0" y="1"/>
                  </a:moveTo>
                  <a:lnTo>
                    <a:pt x="0" y="439"/>
                  </a:lnTo>
                  <a:lnTo>
                    <a:pt x="1098" y="439"/>
                  </a:lnTo>
                  <a:cubicBezTo>
                    <a:pt x="1098" y="287"/>
                    <a:pt x="1107" y="144"/>
                    <a:pt x="1117" y="1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3" name="Google Shape;5133;p45"/>
          <p:cNvGrpSpPr/>
          <p:nvPr/>
        </p:nvGrpSpPr>
        <p:grpSpPr>
          <a:xfrm>
            <a:off x="6649025" y="5680377"/>
            <a:ext cx="393879" cy="508708"/>
            <a:chOff x="4900684" y="4268187"/>
            <a:chExt cx="274576" cy="354624"/>
          </a:xfrm>
        </p:grpSpPr>
        <p:sp>
          <p:nvSpPr>
            <p:cNvPr id="5134" name="Google Shape;5134;p45"/>
            <p:cNvSpPr/>
            <p:nvPr/>
          </p:nvSpPr>
          <p:spPr>
            <a:xfrm>
              <a:off x="4963633" y="4268187"/>
              <a:ext cx="148678" cy="57109"/>
            </a:xfrm>
            <a:custGeom>
              <a:avLst/>
              <a:gdLst/>
              <a:ahLst/>
              <a:cxnLst/>
              <a:rect l="l" t="t" r="r" b="b"/>
              <a:pathLst>
                <a:path w="5678" h="2181" extrusionOk="0">
                  <a:moveTo>
                    <a:pt x="2839" y="1"/>
                  </a:moveTo>
                  <a:cubicBezTo>
                    <a:pt x="2021" y="1"/>
                    <a:pt x="1203" y="139"/>
                    <a:pt x="421" y="416"/>
                  </a:cubicBezTo>
                  <a:cubicBezTo>
                    <a:pt x="173" y="511"/>
                    <a:pt x="1" y="759"/>
                    <a:pt x="1" y="1036"/>
                  </a:cubicBezTo>
                  <a:lnTo>
                    <a:pt x="1" y="2181"/>
                  </a:lnTo>
                  <a:lnTo>
                    <a:pt x="5677" y="2181"/>
                  </a:lnTo>
                  <a:lnTo>
                    <a:pt x="5677" y="1036"/>
                  </a:lnTo>
                  <a:cubicBezTo>
                    <a:pt x="5677" y="759"/>
                    <a:pt x="5515" y="511"/>
                    <a:pt x="5257" y="416"/>
                  </a:cubicBezTo>
                  <a:cubicBezTo>
                    <a:pt x="4475" y="139"/>
                    <a:pt x="3657" y="1"/>
                    <a:pt x="283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4935170" y="4302542"/>
              <a:ext cx="205866" cy="102959"/>
            </a:xfrm>
            <a:custGeom>
              <a:avLst/>
              <a:gdLst/>
              <a:ahLst/>
              <a:cxnLst/>
              <a:rect l="l" t="t" r="r" b="b"/>
              <a:pathLst>
                <a:path w="7862" h="3932" extrusionOk="0">
                  <a:moveTo>
                    <a:pt x="3931" y="1"/>
                  </a:moveTo>
                  <a:cubicBezTo>
                    <a:pt x="1756" y="1"/>
                    <a:pt x="0" y="878"/>
                    <a:pt x="0" y="1966"/>
                  </a:cubicBezTo>
                  <a:cubicBezTo>
                    <a:pt x="0" y="3053"/>
                    <a:pt x="1756" y="3931"/>
                    <a:pt x="3931" y="3931"/>
                  </a:cubicBezTo>
                  <a:cubicBezTo>
                    <a:pt x="6096" y="3931"/>
                    <a:pt x="7861" y="3053"/>
                    <a:pt x="7861" y="1966"/>
                  </a:cubicBezTo>
                  <a:cubicBezTo>
                    <a:pt x="7861" y="878"/>
                    <a:pt x="6096" y="1"/>
                    <a:pt x="393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4946403" y="4405475"/>
              <a:ext cx="17256" cy="22938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335" y="0"/>
                  </a:moveTo>
                  <a:cubicBezTo>
                    <a:pt x="335" y="0"/>
                    <a:pt x="1" y="219"/>
                    <a:pt x="1" y="553"/>
                  </a:cubicBezTo>
                  <a:cubicBezTo>
                    <a:pt x="1" y="768"/>
                    <a:pt x="165" y="875"/>
                    <a:pt x="330" y="875"/>
                  </a:cubicBezTo>
                  <a:cubicBezTo>
                    <a:pt x="494" y="875"/>
                    <a:pt x="659" y="768"/>
                    <a:pt x="659" y="553"/>
                  </a:cubicBezTo>
                  <a:cubicBezTo>
                    <a:pt x="659" y="219"/>
                    <a:pt x="335" y="0"/>
                    <a:pt x="335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5112285" y="4405475"/>
              <a:ext cx="17256" cy="22938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334" y="0"/>
                  </a:moveTo>
                  <a:cubicBezTo>
                    <a:pt x="334" y="0"/>
                    <a:pt x="0" y="219"/>
                    <a:pt x="0" y="553"/>
                  </a:cubicBezTo>
                  <a:cubicBezTo>
                    <a:pt x="0" y="768"/>
                    <a:pt x="165" y="875"/>
                    <a:pt x="329" y="875"/>
                  </a:cubicBezTo>
                  <a:cubicBezTo>
                    <a:pt x="494" y="875"/>
                    <a:pt x="659" y="768"/>
                    <a:pt x="659" y="553"/>
                  </a:cubicBezTo>
                  <a:cubicBezTo>
                    <a:pt x="659" y="219"/>
                    <a:pt x="334" y="0"/>
                    <a:pt x="33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4900684" y="4468424"/>
              <a:ext cx="274576" cy="154387"/>
            </a:xfrm>
            <a:custGeom>
              <a:avLst/>
              <a:gdLst/>
              <a:ahLst/>
              <a:cxnLst/>
              <a:rect l="l" t="t" r="r" b="b"/>
              <a:pathLst>
                <a:path w="10486" h="5896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45" y="2347"/>
                  </a:lnTo>
                  <a:cubicBezTo>
                    <a:pt x="383" y="2509"/>
                    <a:pt x="1" y="3015"/>
                    <a:pt x="1" y="3597"/>
                  </a:cubicBezTo>
                  <a:lnTo>
                    <a:pt x="1" y="5237"/>
                  </a:lnTo>
                  <a:cubicBezTo>
                    <a:pt x="1" y="5600"/>
                    <a:pt x="297" y="5896"/>
                    <a:pt x="659" y="5896"/>
                  </a:cubicBezTo>
                  <a:lnTo>
                    <a:pt x="9837" y="5896"/>
                  </a:lnTo>
                  <a:cubicBezTo>
                    <a:pt x="10190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104" y="2509"/>
                    <a:pt x="9550" y="2347"/>
                  </a:cubicBezTo>
                  <a:lnTo>
                    <a:pt x="7242" y="167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4997857" y="4468424"/>
              <a:ext cx="80231" cy="22860"/>
            </a:xfrm>
            <a:custGeom>
              <a:avLst/>
              <a:gdLst/>
              <a:ahLst/>
              <a:cxnLst/>
              <a:rect l="l" t="t" r="r" b="b"/>
              <a:pathLst>
                <a:path w="3064" h="873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5" y="873"/>
                    <a:pt x="1532" y="873"/>
                  </a:cubicBezTo>
                  <a:cubicBezTo>
                    <a:pt x="2059" y="873"/>
                    <a:pt x="2586" y="744"/>
                    <a:pt x="3063" y="487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4941664" y="4325270"/>
              <a:ext cx="192617" cy="154413"/>
            </a:xfrm>
            <a:custGeom>
              <a:avLst/>
              <a:gdLst/>
              <a:ahLst/>
              <a:cxnLst/>
              <a:rect l="l" t="t" r="r" b="b"/>
              <a:pathLst>
                <a:path w="7356" h="5897" extrusionOk="0">
                  <a:moveTo>
                    <a:pt x="3683" y="1"/>
                  </a:moveTo>
                  <a:cubicBezTo>
                    <a:pt x="2347" y="1"/>
                    <a:pt x="1279" y="392"/>
                    <a:pt x="1279" y="878"/>
                  </a:cubicBezTo>
                  <a:lnTo>
                    <a:pt x="1279" y="1756"/>
                  </a:lnTo>
                  <a:cubicBezTo>
                    <a:pt x="1279" y="1995"/>
                    <a:pt x="1078" y="2185"/>
                    <a:pt x="840" y="2185"/>
                  </a:cubicBezTo>
                  <a:lnTo>
                    <a:pt x="725" y="2185"/>
                  </a:lnTo>
                  <a:cubicBezTo>
                    <a:pt x="0" y="2185"/>
                    <a:pt x="0" y="3282"/>
                    <a:pt x="725" y="3282"/>
                  </a:cubicBezTo>
                  <a:lnTo>
                    <a:pt x="850" y="3282"/>
                  </a:lnTo>
                  <a:cubicBezTo>
                    <a:pt x="964" y="4761"/>
                    <a:pt x="2195" y="5896"/>
                    <a:pt x="3673" y="5896"/>
                  </a:cubicBezTo>
                  <a:cubicBezTo>
                    <a:pt x="5162" y="5896"/>
                    <a:pt x="6392" y="4761"/>
                    <a:pt x="6507" y="3282"/>
                  </a:cubicBezTo>
                  <a:lnTo>
                    <a:pt x="6621" y="3282"/>
                  </a:lnTo>
                  <a:cubicBezTo>
                    <a:pt x="7356" y="3282"/>
                    <a:pt x="7356" y="2185"/>
                    <a:pt x="6621" y="2185"/>
                  </a:cubicBezTo>
                  <a:lnTo>
                    <a:pt x="6516" y="2185"/>
                  </a:lnTo>
                  <a:cubicBezTo>
                    <a:pt x="6278" y="2185"/>
                    <a:pt x="6077" y="1995"/>
                    <a:pt x="6077" y="1756"/>
                  </a:cubicBezTo>
                  <a:lnTo>
                    <a:pt x="6077" y="878"/>
                  </a:lnTo>
                  <a:cubicBezTo>
                    <a:pt x="6077" y="401"/>
                    <a:pt x="5009" y="1"/>
                    <a:pt x="368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4945670" y="4325270"/>
              <a:ext cx="155382" cy="154622"/>
            </a:xfrm>
            <a:custGeom>
              <a:avLst/>
              <a:gdLst/>
              <a:ahLst/>
              <a:cxnLst/>
              <a:rect l="l" t="t" r="r" b="b"/>
              <a:pathLst>
                <a:path w="5934" h="5905" extrusionOk="0">
                  <a:moveTo>
                    <a:pt x="3530" y="1"/>
                  </a:moveTo>
                  <a:cubicBezTo>
                    <a:pt x="2252" y="1"/>
                    <a:pt x="1212" y="363"/>
                    <a:pt x="1135" y="821"/>
                  </a:cubicBezTo>
                  <a:cubicBezTo>
                    <a:pt x="1126" y="840"/>
                    <a:pt x="1126" y="859"/>
                    <a:pt x="1126" y="878"/>
                  </a:cubicBezTo>
                  <a:lnTo>
                    <a:pt x="1126" y="1756"/>
                  </a:lnTo>
                  <a:cubicBezTo>
                    <a:pt x="1126" y="1995"/>
                    <a:pt x="925" y="2185"/>
                    <a:pt x="687" y="2185"/>
                  </a:cubicBezTo>
                  <a:lnTo>
                    <a:pt x="611" y="2185"/>
                  </a:lnTo>
                  <a:cubicBezTo>
                    <a:pt x="324" y="2185"/>
                    <a:pt x="76" y="2395"/>
                    <a:pt x="38" y="2681"/>
                  </a:cubicBezTo>
                  <a:cubicBezTo>
                    <a:pt x="0" y="3006"/>
                    <a:pt x="258" y="3282"/>
                    <a:pt x="582" y="3282"/>
                  </a:cubicBezTo>
                  <a:lnTo>
                    <a:pt x="697" y="3282"/>
                  </a:lnTo>
                  <a:cubicBezTo>
                    <a:pt x="800" y="4778"/>
                    <a:pt x="2055" y="5905"/>
                    <a:pt x="3510" y="5905"/>
                  </a:cubicBezTo>
                  <a:cubicBezTo>
                    <a:pt x="3661" y="5905"/>
                    <a:pt x="3815" y="5893"/>
                    <a:pt x="3969" y="5868"/>
                  </a:cubicBezTo>
                  <a:cubicBezTo>
                    <a:pt x="2585" y="5648"/>
                    <a:pt x="1565" y="4465"/>
                    <a:pt x="1565" y="3063"/>
                  </a:cubicBezTo>
                  <a:lnTo>
                    <a:pt x="1565" y="1794"/>
                  </a:lnTo>
                  <a:cubicBezTo>
                    <a:pt x="1565" y="1136"/>
                    <a:pt x="2051" y="583"/>
                    <a:pt x="2700" y="497"/>
                  </a:cubicBezTo>
                  <a:cubicBezTo>
                    <a:pt x="2977" y="459"/>
                    <a:pt x="3253" y="440"/>
                    <a:pt x="3530" y="440"/>
                  </a:cubicBezTo>
                  <a:cubicBezTo>
                    <a:pt x="4856" y="440"/>
                    <a:pt x="5934" y="831"/>
                    <a:pt x="5934" y="1317"/>
                  </a:cubicBezTo>
                  <a:lnTo>
                    <a:pt x="5934" y="878"/>
                  </a:lnTo>
                  <a:cubicBezTo>
                    <a:pt x="5934" y="392"/>
                    <a:pt x="4856" y="1"/>
                    <a:pt x="353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4997857" y="438261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10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5066566" y="438261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012625" y="4422495"/>
              <a:ext cx="50694" cy="17230"/>
            </a:xfrm>
            <a:custGeom>
              <a:avLst/>
              <a:gdLst/>
              <a:ahLst/>
              <a:cxnLst/>
              <a:rect l="l" t="t" r="r" b="b"/>
              <a:pathLst>
                <a:path w="1936" h="658" extrusionOk="0">
                  <a:moveTo>
                    <a:pt x="315" y="0"/>
                  </a:moveTo>
                  <a:cubicBezTo>
                    <a:pt x="144" y="0"/>
                    <a:pt x="0" y="219"/>
                    <a:pt x="162" y="380"/>
                  </a:cubicBezTo>
                  <a:cubicBezTo>
                    <a:pt x="371" y="562"/>
                    <a:pt x="650" y="658"/>
                    <a:pt x="932" y="658"/>
                  </a:cubicBezTo>
                  <a:cubicBezTo>
                    <a:pt x="946" y="658"/>
                    <a:pt x="959" y="657"/>
                    <a:pt x="973" y="657"/>
                  </a:cubicBezTo>
                  <a:cubicBezTo>
                    <a:pt x="986" y="657"/>
                    <a:pt x="1000" y="658"/>
                    <a:pt x="1013" y="658"/>
                  </a:cubicBezTo>
                  <a:cubicBezTo>
                    <a:pt x="1295" y="658"/>
                    <a:pt x="1565" y="562"/>
                    <a:pt x="1774" y="380"/>
                  </a:cubicBezTo>
                  <a:cubicBezTo>
                    <a:pt x="1936" y="219"/>
                    <a:pt x="1792" y="0"/>
                    <a:pt x="1621" y="0"/>
                  </a:cubicBezTo>
                  <a:cubicBezTo>
                    <a:pt x="1570" y="0"/>
                    <a:pt x="1517" y="20"/>
                    <a:pt x="1469" y="66"/>
                  </a:cubicBezTo>
                  <a:cubicBezTo>
                    <a:pt x="1321" y="170"/>
                    <a:pt x="1147" y="223"/>
                    <a:pt x="972" y="223"/>
                  </a:cubicBezTo>
                  <a:cubicBezTo>
                    <a:pt x="796" y="223"/>
                    <a:pt x="620" y="170"/>
                    <a:pt x="467" y="66"/>
                  </a:cubicBezTo>
                  <a:cubicBezTo>
                    <a:pt x="419" y="20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4990368" y="4365490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22" y="430"/>
                    <a:pt x="1022" y="1"/>
                    <a:pt x="72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5059077" y="4365490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11" y="43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5009352" y="4451168"/>
              <a:ext cx="57240" cy="44384"/>
            </a:xfrm>
            <a:custGeom>
              <a:avLst/>
              <a:gdLst/>
              <a:ahLst/>
              <a:cxnLst/>
              <a:rect l="l" t="t" r="r" b="b"/>
              <a:pathLst>
                <a:path w="2186" h="1695" extrusionOk="0">
                  <a:moveTo>
                    <a:pt x="1098" y="1"/>
                  </a:moveTo>
                  <a:cubicBezTo>
                    <a:pt x="964" y="1"/>
                    <a:pt x="859" y="87"/>
                    <a:pt x="821" y="211"/>
                  </a:cubicBezTo>
                  <a:lnTo>
                    <a:pt x="783" y="373"/>
                  </a:lnTo>
                  <a:cubicBezTo>
                    <a:pt x="754" y="506"/>
                    <a:pt x="659" y="611"/>
                    <a:pt x="525" y="669"/>
                  </a:cubicBezTo>
                  <a:lnTo>
                    <a:pt x="1" y="879"/>
                  </a:lnTo>
                  <a:lnTo>
                    <a:pt x="630" y="1508"/>
                  </a:lnTo>
                  <a:cubicBezTo>
                    <a:pt x="759" y="1632"/>
                    <a:pt x="929" y="1694"/>
                    <a:pt x="1097" y="1694"/>
                  </a:cubicBezTo>
                  <a:cubicBezTo>
                    <a:pt x="1265" y="1694"/>
                    <a:pt x="1432" y="1632"/>
                    <a:pt x="1556" y="1508"/>
                  </a:cubicBezTo>
                  <a:lnTo>
                    <a:pt x="2185" y="879"/>
                  </a:lnTo>
                  <a:lnTo>
                    <a:pt x="1670" y="669"/>
                  </a:lnTo>
                  <a:cubicBezTo>
                    <a:pt x="1537" y="611"/>
                    <a:pt x="1441" y="506"/>
                    <a:pt x="1403" y="373"/>
                  </a:cubicBezTo>
                  <a:lnTo>
                    <a:pt x="1365" y="211"/>
                  </a:lnTo>
                  <a:cubicBezTo>
                    <a:pt x="1336" y="87"/>
                    <a:pt x="1222" y="1"/>
                    <a:pt x="1098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4900684" y="4523622"/>
              <a:ext cx="274576" cy="99189"/>
            </a:xfrm>
            <a:custGeom>
              <a:avLst/>
              <a:gdLst/>
              <a:ahLst/>
              <a:cxnLst/>
              <a:rect l="l" t="t" r="r" b="b"/>
              <a:pathLst>
                <a:path w="10486" h="3788" extrusionOk="0">
                  <a:moveTo>
                    <a:pt x="1756" y="0"/>
                  </a:moveTo>
                  <a:lnTo>
                    <a:pt x="945" y="239"/>
                  </a:lnTo>
                  <a:cubicBezTo>
                    <a:pt x="383" y="401"/>
                    <a:pt x="1" y="907"/>
                    <a:pt x="1" y="1489"/>
                  </a:cubicBezTo>
                  <a:lnTo>
                    <a:pt x="1" y="3129"/>
                  </a:lnTo>
                  <a:cubicBezTo>
                    <a:pt x="1" y="3492"/>
                    <a:pt x="297" y="3788"/>
                    <a:pt x="659" y="3788"/>
                  </a:cubicBezTo>
                  <a:lnTo>
                    <a:pt x="9837" y="3788"/>
                  </a:lnTo>
                  <a:cubicBezTo>
                    <a:pt x="10190" y="3788"/>
                    <a:pt x="10485" y="3492"/>
                    <a:pt x="10485" y="3129"/>
                  </a:cubicBezTo>
                  <a:lnTo>
                    <a:pt x="10485" y="1489"/>
                  </a:lnTo>
                  <a:cubicBezTo>
                    <a:pt x="10485" y="907"/>
                    <a:pt x="10104" y="401"/>
                    <a:pt x="9550" y="239"/>
                  </a:cubicBezTo>
                  <a:lnTo>
                    <a:pt x="8730" y="0"/>
                  </a:lnTo>
                  <a:cubicBezTo>
                    <a:pt x="8348" y="449"/>
                    <a:pt x="7060" y="1908"/>
                    <a:pt x="5572" y="2738"/>
                  </a:cubicBezTo>
                  <a:cubicBezTo>
                    <a:pt x="5467" y="2796"/>
                    <a:pt x="5355" y="2824"/>
                    <a:pt x="5243" y="2824"/>
                  </a:cubicBezTo>
                  <a:cubicBezTo>
                    <a:pt x="5131" y="2824"/>
                    <a:pt x="5019" y="2796"/>
                    <a:pt x="4914" y="2738"/>
                  </a:cubicBezTo>
                  <a:cubicBezTo>
                    <a:pt x="3426" y="1908"/>
                    <a:pt x="2138" y="449"/>
                    <a:pt x="175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9" name="Google Shape;5149;p45"/>
          <p:cNvGrpSpPr/>
          <p:nvPr/>
        </p:nvGrpSpPr>
        <p:grpSpPr>
          <a:xfrm>
            <a:off x="9892392" y="4357204"/>
            <a:ext cx="377765" cy="508896"/>
            <a:chOff x="7161654" y="3345794"/>
            <a:chExt cx="263343" cy="354755"/>
          </a:xfrm>
        </p:grpSpPr>
        <p:sp>
          <p:nvSpPr>
            <p:cNvPr id="5150" name="Google Shape;5150;p45"/>
            <p:cNvSpPr/>
            <p:nvPr/>
          </p:nvSpPr>
          <p:spPr>
            <a:xfrm>
              <a:off x="7321802" y="3488686"/>
              <a:ext cx="68971" cy="125924"/>
            </a:xfrm>
            <a:custGeom>
              <a:avLst/>
              <a:gdLst/>
              <a:ahLst/>
              <a:cxnLst/>
              <a:rect l="l" t="t" r="r" b="b"/>
              <a:pathLst>
                <a:path w="2634" h="4809" extrusionOk="0">
                  <a:moveTo>
                    <a:pt x="0" y="1"/>
                  </a:moveTo>
                  <a:lnTo>
                    <a:pt x="0" y="4809"/>
                  </a:lnTo>
                  <a:lnTo>
                    <a:pt x="2633" y="4809"/>
                  </a:lnTo>
                  <a:cubicBezTo>
                    <a:pt x="2471" y="3635"/>
                    <a:pt x="1803" y="2758"/>
                    <a:pt x="1574" y="1699"/>
                  </a:cubicBezTo>
                  <a:cubicBezTo>
                    <a:pt x="1412" y="945"/>
                    <a:pt x="1536" y="1"/>
                    <a:pt x="153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7161654" y="3540139"/>
              <a:ext cx="263343" cy="160409"/>
            </a:xfrm>
            <a:custGeom>
              <a:avLst/>
              <a:gdLst/>
              <a:ahLst/>
              <a:cxnLst/>
              <a:rect l="l" t="t" r="r" b="b"/>
              <a:pathLst>
                <a:path w="10057" h="6126" extrusionOk="0">
                  <a:moveTo>
                    <a:pt x="3712" y="1"/>
                  </a:moveTo>
                  <a:lnTo>
                    <a:pt x="3712" y="1346"/>
                  </a:lnTo>
                  <a:cubicBezTo>
                    <a:pt x="3712" y="1718"/>
                    <a:pt x="3483" y="2052"/>
                    <a:pt x="3130" y="2176"/>
                  </a:cubicBezTo>
                  <a:lnTo>
                    <a:pt x="879" y="2968"/>
                  </a:lnTo>
                  <a:cubicBezTo>
                    <a:pt x="354" y="3159"/>
                    <a:pt x="1" y="3655"/>
                    <a:pt x="1" y="4208"/>
                  </a:cubicBezTo>
                  <a:lnTo>
                    <a:pt x="1" y="5467"/>
                  </a:lnTo>
                  <a:cubicBezTo>
                    <a:pt x="1" y="5830"/>
                    <a:pt x="297" y="6125"/>
                    <a:pt x="659" y="6125"/>
                  </a:cubicBezTo>
                  <a:lnTo>
                    <a:pt x="9398" y="6125"/>
                  </a:lnTo>
                  <a:cubicBezTo>
                    <a:pt x="9760" y="6125"/>
                    <a:pt x="10056" y="5830"/>
                    <a:pt x="10056" y="5467"/>
                  </a:cubicBezTo>
                  <a:lnTo>
                    <a:pt x="10056" y="4208"/>
                  </a:lnTo>
                  <a:cubicBezTo>
                    <a:pt x="10056" y="3655"/>
                    <a:pt x="9703" y="3159"/>
                    <a:pt x="9178" y="2968"/>
                  </a:cubicBezTo>
                  <a:lnTo>
                    <a:pt x="6917" y="2176"/>
                  </a:lnTo>
                  <a:cubicBezTo>
                    <a:pt x="6574" y="2052"/>
                    <a:pt x="6335" y="1718"/>
                    <a:pt x="6335" y="1355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7224629" y="3597092"/>
              <a:ext cx="200368" cy="103457"/>
            </a:xfrm>
            <a:custGeom>
              <a:avLst/>
              <a:gdLst/>
              <a:ahLst/>
              <a:cxnLst/>
              <a:rect l="l" t="t" r="r" b="b"/>
              <a:pathLst>
                <a:path w="7652" h="3951" extrusionOk="0">
                  <a:moveTo>
                    <a:pt x="4512" y="1"/>
                  </a:moveTo>
                  <a:cubicBezTo>
                    <a:pt x="4207" y="583"/>
                    <a:pt x="3005" y="2596"/>
                    <a:pt x="0" y="3950"/>
                  </a:cubicBezTo>
                  <a:lnTo>
                    <a:pt x="6993" y="3950"/>
                  </a:lnTo>
                  <a:cubicBezTo>
                    <a:pt x="7355" y="3950"/>
                    <a:pt x="7651" y="3655"/>
                    <a:pt x="7651" y="3292"/>
                  </a:cubicBezTo>
                  <a:lnTo>
                    <a:pt x="7651" y="2033"/>
                  </a:lnTo>
                  <a:cubicBezTo>
                    <a:pt x="7642" y="1470"/>
                    <a:pt x="7298" y="984"/>
                    <a:pt x="6773" y="793"/>
                  </a:cubicBezTo>
                  <a:lnTo>
                    <a:pt x="4512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7315806" y="3603088"/>
              <a:ext cx="54727" cy="97199"/>
            </a:xfrm>
            <a:custGeom>
              <a:avLst/>
              <a:gdLst/>
              <a:ahLst/>
              <a:cxnLst/>
              <a:rect l="l" t="t" r="r" b="b"/>
              <a:pathLst>
                <a:path w="2090" h="3712" extrusionOk="0">
                  <a:moveTo>
                    <a:pt x="1679" y="1"/>
                  </a:moveTo>
                  <a:cubicBezTo>
                    <a:pt x="1364" y="955"/>
                    <a:pt x="773" y="2643"/>
                    <a:pt x="0" y="3712"/>
                  </a:cubicBezTo>
                  <a:lnTo>
                    <a:pt x="525" y="3712"/>
                  </a:lnTo>
                  <a:cubicBezTo>
                    <a:pt x="1174" y="2729"/>
                    <a:pt x="1679" y="1394"/>
                    <a:pt x="2089" y="14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7161654" y="3597092"/>
              <a:ext cx="200368" cy="103457"/>
            </a:xfrm>
            <a:custGeom>
              <a:avLst/>
              <a:gdLst/>
              <a:ahLst/>
              <a:cxnLst/>
              <a:rect l="l" t="t" r="r" b="b"/>
              <a:pathLst>
                <a:path w="7652" h="3951" extrusionOk="0">
                  <a:moveTo>
                    <a:pt x="3140" y="1"/>
                  </a:moveTo>
                  <a:lnTo>
                    <a:pt x="879" y="793"/>
                  </a:lnTo>
                  <a:cubicBezTo>
                    <a:pt x="354" y="984"/>
                    <a:pt x="1" y="1480"/>
                    <a:pt x="1" y="2033"/>
                  </a:cubicBezTo>
                  <a:lnTo>
                    <a:pt x="1" y="3292"/>
                  </a:lnTo>
                  <a:cubicBezTo>
                    <a:pt x="1" y="3655"/>
                    <a:pt x="297" y="3950"/>
                    <a:pt x="659" y="3950"/>
                  </a:cubicBezTo>
                  <a:lnTo>
                    <a:pt x="7652" y="3950"/>
                  </a:lnTo>
                  <a:cubicBezTo>
                    <a:pt x="4647" y="2596"/>
                    <a:pt x="3435" y="583"/>
                    <a:pt x="3149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7258853" y="3540139"/>
              <a:ext cx="68709" cy="28646"/>
            </a:xfrm>
            <a:custGeom>
              <a:avLst/>
              <a:gdLst/>
              <a:ahLst/>
              <a:cxnLst/>
              <a:rect l="l" t="t" r="r" b="b"/>
              <a:pathLst>
                <a:path w="2624" h="1094" extrusionOk="0">
                  <a:moveTo>
                    <a:pt x="0" y="1"/>
                  </a:moveTo>
                  <a:lnTo>
                    <a:pt x="0" y="821"/>
                  </a:lnTo>
                  <a:cubicBezTo>
                    <a:pt x="420" y="1003"/>
                    <a:pt x="868" y="1093"/>
                    <a:pt x="1315" y="1093"/>
                  </a:cubicBezTo>
                  <a:cubicBezTo>
                    <a:pt x="1763" y="1093"/>
                    <a:pt x="2208" y="1003"/>
                    <a:pt x="2623" y="821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7195878" y="3500181"/>
              <a:ext cx="46007" cy="45745"/>
            </a:xfrm>
            <a:custGeom>
              <a:avLst/>
              <a:gdLst/>
              <a:ahLst/>
              <a:cxnLst/>
              <a:rect l="l" t="t" r="r" b="b"/>
              <a:pathLst>
                <a:path w="1757" h="1747" extrusionOk="0">
                  <a:moveTo>
                    <a:pt x="879" y="0"/>
                  </a:moveTo>
                  <a:cubicBezTo>
                    <a:pt x="402" y="0"/>
                    <a:pt x="1" y="392"/>
                    <a:pt x="1" y="878"/>
                  </a:cubicBezTo>
                  <a:cubicBezTo>
                    <a:pt x="1" y="1355"/>
                    <a:pt x="402" y="1746"/>
                    <a:pt x="879" y="1746"/>
                  </a:cubicBezTo>
                  <a:cubicBezTo>
                    <a:pt x="1365" y="1746"/>
                    <a:pt x="1756" y="1355"/>
                    <a:pt x="1756" y="878"/>
                  </a:cubicBezTo>
                  <a:cubicBezTo>
                    <a:pt x="1756" y="392"/>
                    <a:pt x="1365" y="0"/>
                    <a:pt x="87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7207373" y="3511676"/>
              <a:ext cx="23017" cy="22755"/>
            </a:xfrm>
            <a:custGeom>
              <a:avLst/>
              <a:gdLst/>
              <a:ahLst/>
              <a:cxnLst/>
              <a:rect l="l" t="t" r="r" b="b"/>
              <a:pathLst>
                <a:path w="879" h="869" extrusionOk="0">
                  <a:moveTo>
                    <a:pt x="440" y="0"/>
                  </a:moveTo>
                  <a:cubicBezTo>
                    <a:pt x="201" y="0"/>
                    <a:pt x="1" y="191"/>
                    <a:pt x="1" y="439"/>
                  </a:cubicBezTo>
                  <a:cubicBezTo>
                    <a:pt x="1" y="678"/>
                    <a:pt x="201" y="868"/>
                    <a:pt x="440" y="868"/>
                  </a:cubicBezTo>
                  <a:cubicBezTo>
                    <a:pt x="678" y="868"/>
                    <a:pt x="878" y="678"/>
                    <a:pt x="878" y="439"/>
                  </a:cubicBezTo>
                  <a:cubicBezTo>
                    <a:pt x="878" y="191"/>
                    <a:pt x="678" y="0"/>
                    <a:pt x="440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344766" y="3500181"/>
              <a:ext cx="45745" cy="45745"/>
            </a:xfrm>
            <a:custGeom>
              <a:avLst/>
              <a:gdLst/>
              <a:ahLst/>
              <a:cxnLst/>
              <a:rect l="l" t="t" r="r" b="b"/>
              <a:pathLst>
                <a:path w="1747" h="1747" extrusionOk="0">
                  <a:moveTo>
                    <a:pt x="878" y="0"/>
                  </a:moveTo>
                  <a:cubicBezTo>
                    <a:pt x="392" y="0"/>
                    <a:pt x="1" y="392"/>
                    <a:pt x="1" y="878"/>
                  </a:cubicBezTo>
                  <a:cubicBezTo>
                    <a:pt x="1" y="1355"/>
                    <a:pt x="392" y="1746"/>
                    <a:pt x="878" y="1746"/>
                  </a:cubicBezTo>
                  <a:cubicBezTo>
                    <a:pt x="1355" y="1746"/>
                    <a:pt x="1747" y="1355"/>
                    <a:pt x="1747" y="878"/>
                  </a:cubicBezTo>
                  <a:cubicBezTo>
                    <a:pt x="1747" y="392"/>
                    <a:pt x="1355" y="0"/>
                    <a:pt x="8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356261" y="3511676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cubicBezTo>
                    <a:pt x="1" y="678"/>
                    <a:pt x="191" y="868"/>
                    <a:pt x="439" y="868"/>
                  </a:cubicBezTo>
                  <a:cubicBezTo>
                    <a:pt x="678" y="868"/>
                    <a:pt x="869" y="678"/>
                    <a:pt x="869" y="439"/>
                  </a:cubicBezTo>
                  <a:cubicBezTo>
                    <a:pt x="869" y="191"/>
                    <a:pt x="678" y="0"/>
                    <a:pt x="43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201639" y="3345794"/>
              <a:ext cx="183138" cy="134434"/>
            </a:xfrm>
            <a:custGeom>
              <a:avLst/>
              <a:gdLst/>
              <a:ahLst/>
              <a:cxnLst/>
              <a:rect l="l" t="t" r="r" b="b"/>
              <a:pathLst>
                <a:path w="6994" h="5134" extrusionOk="0">
                  <a:moveTo>
                    <a:pt x="3484" y="1"/>
                  </a:moveTo>
                  <a:cubicBezTo>
                    <a:pt x="1555" y="1"/>
                    <a:pt x="0" y="1571"/>
                    <a:pt x="0" y="3492"/>
                  </a:cubicBezTo>
                  <a:lnTo>
                    <a:pt x="0" y="5133"/>
                  </a:lnTo>
                  <a:lnTo>
                    <a:pt x="6993" y="5133"/>
                  </a:lnTo>
                  <a:lnTo>
                    <a:pt x="6993" y="3492"/>
                  </a:lnTo>
                  <a:cubicBezTo>
                    <a:pt x="6993" y="1571"/>
                    <a:pt x="5438" y="1"/>
                    <a:pt x="3519" y="1"/>
                  </a:cubicBezTo>
                  <a:cubicBezTo>
                    <a:pt x="3513" y="1"/>
                    <a:pt x="3507" y="1"/>
                    <a:pt x="3502" y="1"/>
                  </a:cubicBezTo>
                  <a:cubicBezTo>
                    <a:pt x="3496" y="1"/>
                    <a:pt x="3490" y="1"/>
                    <a:pt x="34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200880" y="3414111"/>
              <a:ext cx="184866" cy="143311"/>
            </a:xfrm>
            <a:custGeom>
              <a:avLst/>
              <a:gdLst/>
              <a:ahLst/>
              <a:cxnLst/>
              <a:rect l="l" t="t" r="r" b="b"/>
              <a:pathLst>
                <a:path w="7060" h="5473" extrusionOk="0">
                  <a:moveTo>
                    <a:pt x="3531" y="1"/>
                  </a:moveTo>
                  <a:cubicBezTo>
                    <a:pt x="3461" y="1"/>
                    <a:pt x="3392" y="34"/>
                    <a:pt x="3349" y="101"/>
                  </a:cubicBezTo>
                  <a:cubicBezTo>
                    <a:pt x="2529" y="1351"/>
                    <a:pt x="1460" y="1780"/>
                    <a:pt x="964" y="1914"/>
                  </a:cubicBezTo>
                  <a:cubicBezTo>
                    <a:pt x="869" y="1942"/>
                    <a:pt x="583" y="1980"/>
                    <a:pt x="583" y="1980"/>
                  </a:cubicBezTo>
                  <a:cubicBezTo>
                    <a:pt x="258" y="1980"/>
                    <a:pt x="1" y="2257"/>
                    <a:pt x="39" y="2581"/>
                  </a:cubicBezTo>
                  <a:cubicBezTo>
                    <a:pt x="76" y="2861"/>
                    <a:pt x="314" y="3068"/>
                    <a:pt x="593" y="3068"/>
                  </a:cubicBezTo>
                  <a:cubicBezTo>
                    <a:pt x="599" y="3068"/>
                    <a:pt x="605" y="3068"/>
                    <a:pt x="611" y="3068"/>
                  </a:cubicBezTo>
                  <a:lnTo>
                    <a:pt x="726" y="3068"/>
                  </a:lnTo>
                  <a:cubicBezTo>
                    <a:pt x="945" y="4451"/>
                    <a:pt x="2138" y="5472"/>
                    <a:pt x="3531" y="5472"/>
                  </a:cubicBezTo>
                  <a:cubicBezTo>
                    <a:pt x="4933" y="5472"/>
                    <a:pt x="6116" y="4451"/>
                    <a:pt x="6335" y="3068"/>
                  </a:cubicBezTo>
                  <a:lnTo>
                    <a:pt x="6450" y="3068"/>
                  </a:lnTo>
                  <a:cubicBezTo>
                    <a:pt x="6456" y="3068"/>
                    <a:pt x="6463" y="3068"/>
                    <a:pt x="6469" y="3068"/>
                  </a:cubicBezTo>
                  <a:cubicBezTo>
                    <a:pt x="6756" y="3068"/>
                    <a:pt x="6994" y="2861"/>
                    <a:pt x="7032" y="2581"/>
                  </a:cubicBezTo>
                  <a:cubicBezTo>
                    <a:pt x="7060" y="2262"/>
                    <a:pt x="6811" y="1980"/>
                    <a:pt x="6494" y="1980"/>
                  </a:cubicBezTo>
                  <a:cubicBezTo>
                    <a:pt x="6489" y="1980"/>
                    <a:pt x="6484" y="1980"/>
                    <a:pt x="6478" y="1980"/>
                  </a:cubicBezTo>
                  <a:cubicBezTo>
                    <a:pt x="6478" y="1980"/>
                    <a:pt x="6183" y="1942"/>
                    <a:pt x="6097" y="1914"/>
                  </a:cubicBezTo>
                  <a:cubicBezTo>
                    <a:pt x="5601" y="1780"/>
                    <a:pt x="4523" y="1351"/>
                    <a:pt x="3712" y="101"/>
                  </a:cubicBezTo>
                  <a:cubicBezTo>
                    <a:pt x="3669" y="34"/>
                    <a:pt x="3600" y="1"/>
                    <a:pt x="3531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253223" y="3465905"/>
              <a:ext cx="11390" cy="17308"/>
            </a:xfrm>
            <a:custGeom>
              <a:avLst/>
              <a:gdLst/>
              <a:ahLst/>
              <a:cxnLst/>
              <a:rect l="l" t="t" r="r" b="b"/>
              <a:pathLst>
                <a:path w="435" h="661" extrusionOk="0">
                  <a:moveTo>
                    <a:pt x="216" y="0"/>
                  </a:moveTo>
                  <a:cubicBezTo>
                    <a:pt x="108" y="0"/>
                    <a:pt x="0" y="74"/>
                    <a:pt x="5" y="222"/>
                  </a:cubicBezTo>
                  <a:lnTo>
                    <a:pt x="5" y="441"/>
                  </a:lnTo>
                  <a:cubicBezTo>
                    <a:pt x="5" y="556"/>
                    <a:pt x="101" y="661"/>
                    <a:pt x="215" y="661"/>
                  </a:cubicBezTo>
                  <a:cubicBezTo>
                    <a:pt x="339" y="661"/>
                    <a:pt x="434" y="556"/>
                    <a:pt x="434" y="441"/>
                  </a:cubicBezTo>
                  <a:lnTo>
                    <a:pt x="434" y="222"/>
                  </a:lnTo>
                  <a:cubicBezTo>
                    <a:pt x="434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7321802" y="3465905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19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5" y="661"/>
                    <a:pt x="219" y="661"/>
                  </a:cubicBezTo>
                  <a:cubicBezTo>
                    <a:pt x="34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267573" y="3502930"/>
              <a:ext cx="51506" cy="23017"/>
            </a:xfrm>
            <a:custGeom>
              <a:avLst/>
              <a:gdLst/>
              <a:ahLst/>
              <a:cxnLst/>
              <a:rect l="l" t="t" r="r" b="b"/>
              <a:pathLst>
                <a:path w="1967" h="879" extrusionOk="0">
                  <a:moveTo>
                    <a:pt x="144" y="0"/>
                  </a:moveTo>
                  <a:cubicBezTo>
                    <a:pt x="58" y="0"/>
                    <a:pt x="1" y="77"/>
                    <a:pt x="10" y="163"/>
                  </a:cubicBezTo>
                  <a:cubicBezTo>
                    <a:pt x="96" y="563"/>
                    <a:pt x="497" y="878"/>
                    <a:pt x="984" y="878"/>
                  </a:cubicBezTo>
                  <a:cubicBezTo>
                    <a:pt x="1461" y="878"/>
                    <a:pt x="1861" y="563"/>
                    <a:pt x="1947" y="163"/>
                  </a:cubicBezTo>
                  <a:cubicBezTo>
                    <a:pt x="1966" y="77"/>
                    <a:pt x="1899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201141" y="3414111"/>
              <a:ext cx="169626" cy="143311"/>
            </a:xfrm>
            <a:custGeom>
              <a:avLst/>
              <a:gdLst/>
              <a:ahLst/>
              <a:cxnLst/>
              <a:rect l="l" t="t" r="r" b="b"/>
              <a:pathLst>
                <a:path w="6478" h="5473" extrusionOk="0">
                  <a:moveTo>
                    <a:pt x="3516" y="1"/>
                  </a:moveTo>
                  <a:cubicBezTo>
                    <a:pt x="3444" y="1"/>
                    <a:pt x="3373" y="34"/>
                    <a:pt x="3330" y="101"/>
                  </a:cubicBezTo>
                  <a:cubicBezTo>
                    <a:pt x="2900" y="788"/>
                    <a:pt x="2280" y="1332"/>
                    <a:pt x="1546" y="1694"/>
                  </a:cubicBezTo>
                  <a:cubicBezTo>
                    <a:pt x="1355" y="1780"/>
                    <a:pt x="1155" y="1856"/>
                    <a:pt x="954" y="1914"/>
                  </a:cubicBezTo>
                  <a:cubicBezTo>
                    <a:pt x="868" y="1942"/>
                    <a:pt x="573" y="1980"/>
                    <a:pt x="573" y="1980"/>
                  </a:cubicBezTo>
                  <a:cubicBezTo>
                    <a:pt x="248" y="1980"/>
                    <a:pt x="0" y="2257"/>
                    <a:pt x="29" y="2581"/>
                  </a:cubicBezTo>
                  <a:cubicBezTo>
                    <a:pt x="66" y="2861"/>
                    <a:pt x="304" y="3068"/>
                    <a:pt x="583" y="3068"/>
                  </a:cubicBezTo>
                  <a:cubicBezTo>
                    <a:pt x="589" y="3068"/>
                    <a:pt x="595" y="3068"/>
                    <a:pt x="601" y="3068"/>
                  </a:cubicBezTo>
                  <a:lnTo>
                    <a:pt x="725" y="3068"/>
                  </a:lnTo>
                  <a:cubicBezTo>
                    <a:pt x="931" y="4467"/>
                    <a:pt x="2133" y="5472"/>
                    <a:pt x="3505" y="5472"/>
                  </a:cubicBezTo>
                  <a:cubicBezTo>
                    <a:pt x="3658" y="5472"/>
                    <a:pt x="3813" y="5460"/>
                    <a:pt x="3969" y="5434"/>
                  </a:cubicBezTo>
                  <a:cubicBezTo>
                    <a:pt x="2643" y="5234"/>
                    <a:pt x="1641" y="4127"/>
                    <a:pt x="1565" y="2791"/>
                  </a:cubicBezTo>
                  <a:cubicBezTo>
                    <a:pt x="1555" y="2686"/>
                    <a:pt x="1574" y="2581"/>
                    <a:pt x="1603" y="2486"/>
                  </a:cubicBezTo>
                  <a:cubicBezTo>
                    <a:pt x="1670" y="2248"/>
                    <a:pt x="1832" y="2057"/>
                    <a:pt x="2032" y="1933"/>
                  </a:cubicBezTo>
                  <a:cubicBezTo>
                    <a:pt x="2624" y="1599"/>
                    <a:pt x="3129" y="1151"/>
                    <a:pt x="3521" y="597"/>
                  </a:cubicBezTo>
                  <a:cubicBezTo>
                    <a:pt x="3978" y="1236"/>
                    <a:pt x="4589" y="1742"/>
                    <a:pt x="5295" y="2076"/>
                  </a:cubicBezTo>
                  <a:cubicBezTo>
                    <a:pt x="5457" y="2157"/>
                    <a:pt x="5631" y="2197"/>
                    <a:pt x="5804" y="2197"/>
                  </a:cubicBezTo>
                  <a:cubicBezTo>
                    <a:pt x="6040" y="2197"/>
                    <a:pt x="6275" y="2123"/>
                    <a:pt x="6478" y="1980"/>
                  </a:cubicBezTo>
                  <a:cubicBezTo>
                    <a:pt x="6478" y="1980"/>
                    <a:pt x="6173" y="1942"/>
                    <a:pt x="6087" y="1923"/>
                  </a:cubicBezTo>
                  <a:cubicBezTo>
                    <a:pt x="5591" y="1780"/>
                    <a:pt x="4513" y="1351"/>
                    <a:pt x="3702" y="101"/>
                  </a:cubicBezTo>
                  <a:cubicBezTo>
                    <a:pt x="3659" y="34"/>
                    <a:pt x="3587" y="1"/>
                    <a:pt x="351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290563" y="3347313"/>
              <a:ext cx="94214" cy="101441"/>
            </a:xfrm>
            <a:custGeom>
              <a:avLst/>
              <a:gdLst/>
              <a:ahLst/>
              <a:cxnLst/>
              <a:rect l="l" t="t" r="r" b="b"/>
              <a:pathLst>
                <a:path w="3598" h="3874" extrusionOk="0">
                  <a:moveTo>
                    <a:pt x="735" y="0"/>
                  </a:moveTo>
                  <a:lnTo>
                    <a:pt x="735" y="0"/>
                  </a:lnTo>
                  <a:cubicBezTo>
                    <a:pt x="1" y="1860"/>
                    <a:pt x="1384" y="3873"/>
                    <a:pt x="3378" y="3873"/>
                  </a:cubicBezTo>
                  <a:cubicBezTo>
                    <a:pt x="3454" y="3873"/>
                    <a:pt x="3530" y="3873"/>
                    <a:pt x="3597" y="3864"/>
                  </a:cubicBezTo>
                  <a:lnTo>
                    <a:pt x="3597" y="3434"/>
                  </a:lnTo>
                  <a:cubicBezTo>
                    <a:pt x="3597" y="1755"/>
                    <a:pt x="2395" y="305"/>
                    <a:pt x="73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215884" y="3603088"/>
              <a:ext cx="54962" cy="97199"/>
            </a:xfrm>
            <a:custGeom>
              <a:avLst/>
              <a:gdLst/>
              <a:ahLst/>
              <a:cxnLst/>
              <a:rect l="l" t="t" r="r" b="b"/>
              <a:pathLst>
                <a:path w="2099" h="3712" extrusionOk="0">
                  <a:moveTo>
                    <a:pt x="410" y="1"/>
                  </a:moveTo>
                  <a:lnTo>
                    <a:pt x="0" y="144"/>
                  </a:lnTo>
                  <a:cubicBezTo>
                    <a:pt x="420" y="1394"/>
                    <a:pt x="916" y="2729"/>
                    <a:pt x="1565" y="3712"/>
                  </a:cubicBezTo>
                  <a:lnTo>
                    <a:pt x="2099" y="3712"/>
                  </a:lnTo>
                  <a:cubicBezTo>
                    <a:pt x="1317" y="2643"/>
                    <a:pt x="725" y="955"/>
                    <a:pt x="41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7198392" y="3609346"/>
              <a:ext cx="34486" cy="90941"/>
            </a:xfrm>
            <a:custGeom>
              <a:avLst/>
              <a:gdLst/>
              <a:ahLst/>
              <a:cxnLst/>
              <a:rect l="l" t="t" r="r" b="b"/>
              <a:pathLst>
                <a:path w="1317" h="3473" extrusionOk="0">
                  <a:moveTo>
                    <a:pt x="411" y="0"/>
                  </a:moveTo>
                  <a:lnTo>
                    <a:pt x="0" y="143"/>
                  </a:lnTo>
                  <a:cubicBezTo>
                    <a:pt x="267" y="1250"/>
                    <a:pt x="554" y="2395"/>
                    <a:pt x="868" y="3473"/>
                  </a:cubicBezTo>
                  <a:lnTo>
                    <a:pt x="1317" y="3473"/>
                  </a:lnTo>
                  <a:cubicBezTo>
                    <a:pt x="992" y="2357"/>
                    <a:pt x="687" y="1155"/>
                    <a:pt x="411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9" name="Google Shape;5169;p45"/>
          <p:cNvGrpSpPr/>
          <p:nvPr/>
        </p:nvGrpSpPr>
        <p:grpSpPr>
          <a:xfrm>
            <a:off x="9247037" y="4357204"/>
            <a:ext cx="377389" cy="508895"/>
            <a:chOff x="6711770" y="3345794"/>
            <a:chExt cx="263081" cy="354755"/>
          </a:xfrm>
        </p:grpSpPr>
        <p:sp>
          <p:nvSpPr>
            <p:cNvPr id="5170" name="Google Shape;5170;p45"/>
            <p:cNvSpPr/>
            <p:nvPr/>
          </p:nvSpPr>
          <p:spPr>
            <a:xfrm>
              <a:off x="6768984" y="3465957"/>
              <a:ext cx="148652" cy="148652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0" y="0"/>
                  </a:moveTo>
                  <a:lnTo>
                    <a:pt x="0" y="5677"/>
                  </a:lnTo>
                  <a:lnTo>
                    <a:pt x="5676" y="5677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6711770" y="3545900"/>
              <a:ext cx="263081" cy="154649"/>
            </a:xfrm>
            <a:custGeom>
              <a:avLst/>
              <a:gdLst/>
              <a:ahLst/>
              <a:cxnLst/>
              <a:rect l="l" t="t" r="r" b="b"/>
              <a:pathLst>
                <a:path w="10047" h="5906" extrusionOk="0">
                  <a:moveTo>
                    <a:pt x="3712" y="0"/>
                  </a:moveTo>
                  <a:lnTo>
                    <a:pt x="3712" y="1135"/>
                  </a:lnTo>
                  <a:cubicBezTo>
                    <a:pt x="3712" y="1498"/>
                    <a:pt x="3473" y="1832"/>
                    <a:pt x="3130" y="1956"/>
                  </a:cubicBezTo>
                  <a:lnTo>
                    <a:pt x="869" y="2748"/>
                  </a:lnTo>
                  <a:cubicBezTo>
                    <a:pt x="353" y="2939"/>
                    <a:pt x="1" y="3435"/>
                    <a:pt x="1" y="3988"/>
                  </a:cubicBezTo>
                  <a:lnTo>
                    <a:pt x="1" y="5247"/>
                  </a:lnTo>
                  <a:cubicBezTo>
                    <a:pt x="1" y="5610"/>
                    <a:pt x="296" y="5905"/>
                    <a:pt x="649" y="5905"/>
                  </a:cubicBezTo>
                  <a:lnTo>
                    <a:pt x="9388" y="5905"/>
                  </a:lnTo>
                  <a:cubicBezTo>
                    <a:pt x="9750" y="5905"/>
                    <a:pt x="10046" y="5610"/>
                    <a:pt x="10046" y="5247"/>
                  </a:cubicBezTo>
                  <a:lnTo>
                    <a:pt x="10046" y="3988"/>
                  </a:lnTo>
                  <a:cubicBezTo>
                    <a:pt x="10046" y="3435"/>
                    <a:pt x="9693" y="2939"/>
                    <a:pt x="9178" y="2748"/>
                  </a:cubicBezTo>
                  <a:lnTo>
                    <a:pt x="6917" y="1956"/>
                  </a:lnTo>
                  <a:cubicBezTo>
                    <a:pt x="6574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6760474" y="3545900"/>
              <a:ext cx="165646" cy="143153"/>
            </a:xfrm>
            <a:custGeom>
              <a:avLst/>
              <a:gdLst/>
              <a:ahLst/>
              <a:cxnLst/>
              <a:rect l="l" t="t" r="r" b="b"/>
              <a:pathLst>
                <a:path w="6326" h="5467" extrusionOk="0">
                  <a:moveTo>
                    <a:pt x="1852" y="0"/>
                  </a:moveTo>
                  <a:lnTo>
                    <a:pt x="1852" y="1135"/>
                  </a:lnTo>
                  <a:cubicBezTo>
                    <a:pt x="1852" y="1498"/>
                    <a:pt x="1613" y="1832"/>
                    <a:pt x="1270" y="1956"/>
                  </a:cubicBezTo>
                  <a:lnTo>
                    <a:pt x="1" y="2404"/>
                  </a:lnTo>
                  <a:cubicBezTo>
                    <a:pt x="58" y="4112"/>
                    <a:pt x="1460" y="5467"/>
                    <a:pt x="3168" y="5467"/>
                  </a:cubicBezTo>
                  <a:cubicBezTo>
                    <a:pt x="4866" y="5467"/>
                    <a:pt x="6269" y="4112"/>
                    <a:pt x="6326" y="2404"/>
                  </a:cubicBezTo>
                  <a:lnTo>
                    <a:pt x="5057" y="1956"/>
                  </a:lnTo>
                  <a:cubicBezTo>
                    <a:pt x="4704" y="1832"/>
                    <a:pt x="4475" y="1498"/>
                    <a:pt x="4475" y="1135"/>
                  </a:cubicBezTo>
                  <a:lnTo>
                    <a:pt x="447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771969" y="3545900"/>
              <a:ext cx="142918" cy="131658"/>
            </a:xfrm>
            <a:custGeom>
              <a:avLst/>
              <a:gdLst/>
              <a:ahLst/>
              <a:cxnLst/>
              <a:rect l="l" t="t" r="r" b="b"/>
              <a:pathLst>
                <a:path w="5458" h="5028" extrusionOk="0">
                  <a:moveTo>
                    <a:pt x="1413" y="0"/>
                  </a:moveTo>
                  <a:lnTo>
                    <a:pt x="1413" y="1135"/>
                  </a:lnTo>
                  <a:cubicBezTo>
                    <a:pt x="1413" y="1498"/>
                    <a:pt x="1184" y="1832"/>
                    <a:pt x="831" y="1956"/>
                  </a:cubicBezTo>
                  <a:lnTo>
                    <a:pt x="1" y="2252"/>
                  </a:lnTo>
                  <a:lnTo>
                    <a:pt x="1" y="2299"/>
                  </a:lnTo>
                  <a:cubicBezTo>
                    <a:pt x="1" y="3797"/>
                    <a:pt x="1222" y="5028"/>
                    <a:pt x="2729" y="5028"/>
                  </a:cubicBezTo>
                  <a:cubicBezTo>
                    <a:pt x="4236" y="5028"/>
                    <a:pt x="5457" y="3807"/>
                    <a:pt x="5457" y="2299"/>
                  </a:cubicBezTo>
                  <a:lnTo>
                    <a:pt x="5457" y="2252"/>
                  </a:lnTo>
                  <a:lnTo>
                    <a:pt x="4618" y="1956"/>
                  </a:lnTo>
                  <a:cubicBezTo>
                    <a:pt x="4275" y="1832"/>
                    <a:pt x="4036" y="1498"/>
                    <a:pt x="4036" y="1135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808942" y="3545900"/>
              <a:ext cx="68736" cy="28804"/>
            </a:xfrm>
            <a:custGeom>
              <a:avLst/>
              <a:gdLst/>
              <a:ahLst/>
              <a:cxnLst/>
              <a:rect l="l" t="t" r="r" b="b"/>
              <a:pathLst>
                <a:path w="2625" h="1100" extrusionOk="0">
                  <a:moveTo>
                    <a:pt x="1" y="0"/>
                  </a:moveTo>
                  <a:lnTo>
                    <a:pt x="1" y="821"/>
                  </a:lnTo>
                  <a:cubicBezTo>
                    <a:pt x="420" y="1007"/>
                    <a:pt x="866" y="1100"/>
                    <a:pt x="1312" y="1100"/>
                  </a:cubicBezTo>
                  <a:cubicBezTo>
                    <a:pt x="1758" y="1100"/>
                    <a:pt x="2204" y="1007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768984" y="3414504"/>
              <a:ext cx="148652" cy="148652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0" y="0"/>
                  </a:moveTo>
                  <a:lnTo>
                    <a:pt x="0" y="2834"/>
                  </a:lnTo>
                  <a:cubicBezTo>
                    <a:pt x="0" y="4408"/>
                    <a:pt x="1269" y="5676"/>
                    <a:pt x="2843" y="5676"/>
                  </a:cubicBezTo>
                  <a:cubicBezTo>
                    <a:pt x="4408" y="5676"/>
                    <a:pt x="5676" y="4408"/>
                    <a:pt x="5676" y="2834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803208" y="3466324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105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871891" y="346632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7976" y="3506361"/>
              <a:ext cx="50668" cy="17334"/>
            </a:xfrm>
            <a:custGeom>
              <a:avLst/>
              <a:gdLst/>
              <a:ahLst/>
              <a:cxnLst/>
              <a:rect l="l" t="t" r="r" b="b"/>
              <a:pathLst>
                <a:path w="1935" h="662" extrusionOk="0">
                  <a:moveTo>
                    <a:pt x="312" y="1"/>
                  </a:moveTo>
                  <a:cubicBezTo>
                    <a:pt x="143" y="1"/>
                    <a:pt x="0" y="223"/>
                    <a:pt x="161" y="385"/>
                  </a:cubicBezTo>
                  <a:cubicBezTo>
                    <a:pt x="371" y="567"/>
                    <a:pt x="650" y="662"/>
                    <a:pt x="932" y="662"/>
                  </a:cubicBezTo>
                  <a:cubicBezTo>
                    <a:pt x="945" y="662"/>
                    <a:pt x="959" y="662"/>
                    <a:pt x="972" y="661"/>
                  </a:cubicBezTo>
                  <a:cubicBezTo>
                    <a:pt x="986" y="662"/>
                    <a:pt x="999" y="662"/>
                    <a:pt x="1012" y="662"/>
                  </a:cubicBezTo>
                  <a:cubicBezTo>
                    <a:pt x="1294" y="662"/>
                    <a:pt x="1564" y="567"/>
                    <a:pt x="1773" y="385"/>
                  </a:cubicBezTo>
                  <a:cubicBezTo>
                    <a:pt x="1935" y="223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20" y="175"/>
                    <a:pt x="1146" y="227"/>
                    <a:pt x="971" y="227"/>
                  </a:cubicBezTo>
                  <a:cubicBezTo>
                    <a:pt x="796" y="227"/>
                    <a:pt x="619" y="175"/>
                    <a:pt x="466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768748" y="3414504"/>
              <a:ext cx="148888" cy="148652"/>
            </a:xfrm>
            <a:custGeom>
              <a:avLst/>
              <a:gdLst/>
              <a:ahLst/>
              <a:cxnLst/>
              <a:rect l="l" t="t" r="r" b="b"/>
              <a:pathLst>
                <a:path w="5686" h="5677" extrusionOk="0">
                  <a:moveTo>
                    <a:pt x="9" y="0"/>
                  </a:moveTo>
                  <a:lnTo>
                    <a:pt x="9" y="2834"/>
                  </a:lnTo>
                  <a:cubicBezTo>
                    <a:pt x="0" y="4421"/>
                    <a:pt x="1293" y="5677"/>
                    <a:pt x="2825" y="5677"/>
                  </a:cubicBezTo>
                  <a:cubicBezTo>
                    <a:pt x="2979" y="5677"/>
                    <a:pt x="3134" y="5664"/>
                    <a:pt x="3291" y="5638"/>
                  </a:cubicBezTo>
                  <a:cubicBezTo>
                    <a:pt x="1908" y="5419"/>
                    <a:pt x="887" y="4236"/>
                    <a:pt x="887" y="2834"/>
                  </a:cubicBezTo>
                  <a:lnTo>
                    <a:pt x="887" y="2681"/>
                  </a:lnTo>
                  <a:cubicBezTo>
                    <a:pt x="887" y="2433"/>
                    <a:pt x="1030" y="2204"/>
                    <a:pt x="1259" y="2099"/>
                  </a:cubicBezTo>
                  <a:cubicBezTo>
                    <a:pt x="1879" y="1784"/>
                    <a:pt x="2423" y="1326"/>
                    <a:pt x="2852" y="773"/>
                  </a:cubicBezTo>
                  <a:cubicBezTo>
                    <a:pt x="3339" y="1393"/>
                    <a:pt x="4331" y="2395"/>
                    <a:pt x="5685" y="2395"/>
                  </a:cubicBezTo>
                  <a:lnTo>
                    <a:pt x="568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6745994" y="3345794"/>
              <a:ext cx="194633" cy="268318"/>
            </a:xfrm>
            <a:custGeom>
              <a:avLst/>
              <a:gdLst/>
              <a:ahLst/>
              <a:cxnLst/>
              <a:rect l="l" t="t" r="r" b="b"/>
              <a:pathLst>
                <a:path w="7433" h="10247" extrusionOk="0">
                  <a:moveTo>
                    <a:pt x="3712" y="1"/>
                  </a:moveTo>
                  <a:cubicBezTo>
                    <a:pt x="1670" y="1"/>
                    <a:pt x="0" y="1661"/>
                    <a:pt x="0" y="3712"/>
                  </a:cubicBezTo>
                  <a:lnTo>
                    <a:pt x="0" y="10237"/>
                  </a:lnTo>
                  <a:lnTo>
                    <a:pt x="878" y="9932"/>
                  </a:lnTo>
                  <a:lnTo>
                    <a:pt x="878" y="5009"/>
                  </a:lnTo>
                  <a:cubicBezTo>
                    <a:pt x="878" y="4790"/>
                    <a:pt x="1031" y="4599"/>
                    <a:pt x="1241" y="4561"/>
                  </a:cubicBezTo>
                  <a:cubicBezTo>
                    <a:pt x="2385" y="4380"/>
                    <a:pt x="3196" y="3397"/>
                    <a:pt x="3540" y="2901"/>
                  </a:cubicBezTo>
                  <a:cubicBezTo>
                    <a:pt x="3583" y="2839"/>
                    <a:pt x="3650" y="2808"/>
                    <a:pt x="3716" y="2808"/>
                  </a:cubicBezTo>
                  <a:cubicBezTo>
                    <a:pt x="3783" y="2808"/>
                    <a:pt x="3850" y="2839"/>
                    <a:pt x="3893" y="2901"/>
                  </a:cubicBezTo>
                  <a:cubicBezTo>
                    <a:pt x="4236" y="3397"/>
                    <a:pt x="5047" y="4380"/>
                    <a:pt x="6192" y="4561"/>
                  </a:cubicBezTo>
                  <a:cubicBezTo>
                    <a:pt x="6402" y="4599"/>
                    <a:pt x="6564" y="4790"/>
                    <a:pt x="6554" y="5009"/>
                  </a:cubicBezTo>
                  <a:lnTo>
                    <a:pt x="6554" y="9932"/>
                  </a:lnTo>
                  <a:lnTo>
                    <a:pt x="7432" y="10247"/>
                  </a:lnTo>
                  <a:lnTo>
                    <a:pt x="7432" y="3712"/>
                  </a:lnTo>
                  <a:cubicBezTo>
                    <a:pt x="7432" y="1661"/>
                    <a:pt x="5763" y="1"/>
                    <a:pt x="37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6771969" y="3592352"/>
              <a:ext cx="142918" cy="83713"/>
            </a:xfrm>
            <a:custGeom>
              <a:avLst/>
              <a:gdLst/>
              <a:ahLst/>
              <a:cxnLst/>
              <a:rect l="l" t="t" r="r" b="b"/>
              <a:pathLst>
                <a:path w="5458" h="3197" extrusionOk="0">
                  <a:moveTo>
                    <a:pt x="1126" y="1"/>
                  </a:moveTo>
                  <a:cubicBezTo>
                    <a:pt x="1041" y="87"/>
                    <a:pt x="945" y="144"/>
                    <a:pt x="831" y="182"/>
                  </a:cubicBezTo>
                  <a:lnTo>
                    <a:pt x="1" y="478"/>
                  </a:lnTo>
                  <a:lnTo>
                    <a:pt x="1" y="525"/>
                  </a:lnTo>
                  <a:cubicBezTo>
                    <a:pt x="29" y="2004"/>
                    <a:pt x="1241" y="3197"/>
                    <a:pt x="2729" y="3197"/>
                  </a:cubicBezTo>
                  <a:cubicBezTo>
                    <a:pt x="4217" y="3197"/>
                    <a:pt x="5429" y="2004"/>
                    <a:pt x="5457" y="525"/>
                  </a:cubicBezTo>
                  <a:cubicBezTo>
                    <a:pt x="5457" y="506"/>
                    <a:pt x="5457" y="487"/>
                    <a:pt x="5457" y="478"/>
                  </a:cubicBezTo>
                  <a:lnTo>
                    <a:pt x="4618" y="182"/>
                  </a:lnTo>
                  <a:cubicBezTo>
                    <a:pt x="4513" y="144"/>
                    <a:pt x="4408" y="87"/>
                    <a:pt x="4322" y="1"/>
                  </a:cubicBezTo>
                  <a:lnTo>
                    <a:pt x="2729" y="1069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6776211" y="3592352"/>
              <a:ext cx="134172" cy="64467"/>
            </a:xfrm>
            <a:custGeom>
              <a:avLst/>
              <a:gdLst/>
              <a:ahLst/>
              <a:cxnLst/>
              <a:rect l="l" t="t" r="r" b="b"/>
              <a:pathLst>
                <a:path w="5124" h="2462" extrusionOk="0">
                  <a:moveTo>
                    <a:pt x="964" y="1"/>
                  </a:moveTo>
                  <a:cubicBezTo>
                    <a:pt x="879" y="77"/>
                    <a:pt x="783" y="134"/>
                    <a:pt x="669" y="182"/>
                  </a:cubicBezTo>
                  <a:lnTo>
                    <a:pt x="1" y="420"/>
                  </a:lnTo>
                  <a:cubicBezTo>
                    <a:pt x="1" y="430"/>
                    <a:pt x="20" y="449"/>
                    <a:pt x="20" y="468"/>
                  </a:cubicBezTo>
                  <a:lnTo>
                    <a:pt x="735" y="2071"/>
                  </a:lnTo>
                  <a:cubicBezTo>
                    <a:pt x="849" y="2322"/>
                    <a:pt x="1091" y="2461"/>
                    <a:pt x="1338" y="2461"/>
                  </a:cubicBezTo>
                  <a:cubicBezTo>
                    <a:pt x="1484" y="2461"/>
                    <a:pt x="1632" y="2412"/>
                    <a:pt x="1756" y="2309"/>
                  </a:cubicBezTo>
                  <a:lnTo>
                    <a:pt x="2567" y="1642"/>
                  </a:lnTo>
                  <a:lnTo>
                    <a:pt x="3378" y="2309"/>
                  </a:lnTo>
                  <a:cubicBezTo>
                    <a:pt x="3502" y="2412"/>
                    <a:pt x="3650" y="2461"/>
                    <a:pt x="3796" y="2461"/>
                  </a:cubicBezTo>
                  <a:cubicBezTo>
                    <a:pt x="4042" y="2461"/>
                    <a:pt x="4281" y="2322"/>
                    <a:pt x="4389" y="2071"/>
                  </a:cubicBezTo>
                  <a:lnTo>
                    <a:pt x="5105" y="468"/>
                  </a:lnTo>
                  <a:cubicBezTo>
                    <a:pt x="5114" y="449"/>
                    <a:pt x="5114" y="430"/>
                    <a:pt x="5124" y="420"/>
                  </a:cubicBezTo>
                  <a:lnTo>
                    <a:pt x="4456" y="182"/>
                  </a:lnTo>
                  <a:cubicBezTo>
                    <a:pt x="4351" y="134"/>
                    <a:pt x="4246" y="77"/>
                    <a:pt x="4160" y="1"/>
                  </a:cubicBezTo>
                  <a:lnTo>
                    <a:pt x="2567" y="1069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6786450" y="3582664"/>
              <a:ext cx="57005" cy="62818"/>
            </a:xfrm>
            <a:custGeom>
              <a:avLst/>
              <a:gdLst/>
              <a:ahLst/>
              <a:cxnLst/>
              <a:rect l="l" t="t" r="r" b="b"/>
              <a:pathLst>
                <a:path w="2177" h="2399" extrusionOk="0">
                  <a:moveTo>
                    <a:pt x="645" y="1"/>
                  </a:moveTo>
                  <a:cubicBezTo>
                    <a:pt x="588" y="1"/>
                    <a:pt x="530" y="22"/>
                    <a:pt x="488" y="65"/>
                  </a:cubicBezTo>
                  <a:lnTo>
                    <a:pt x="68" y="495"/>
                  </a:lnTo>
                  <a:cubicBezTo>
                    <a:pt x="20" y="533"/>
                    <a:pt x="1" y="600"/>
                    <a:pt x="30" y="666"/>
                  </a:cubicBezTo>
                  <a:lnTo>
                    <a:pt x="745" y="2269"/>
                  </a:lnTo>
                  <a:cubicBezTo>
                    <a:pt x="781" y="2352"/>
                    <a:pt x="861" y="2398"/>
                    <a:pt x="944" y="2398"/>
                  </a:cubicBezTo>
                  <a:cubicBezTo>
                    <a:pt x="994" y="2398"/>
                    <a:pt x="1045" y="2381"/>
                    <a:pt x="1089" y="2345"/>
                  </a:cubicBezTo>
                  <a:lnTo>
                    <a:pt x="2176" y="1439"/>
                  </a:lnTo>
                  <a:lnTo>
                    <a:pt x="802" y="65"/>
                  </a:lnTo>
                  <a:cubicBezTo>
                    <a:pt x="759" y="22"/>
                    <a:pt x="702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843428" y="3582664"/>
              <a:ext cx="56717" cy="62818"/>
            </a:xfrm>
            <a:custGeom>
              <a:avLst/>
              <a:gdLst/>
              <a:ahLst/>
              <a:cxnLst/>
              <a:rect l="l" t="t" r="r" b="b"/>
              <a:pathLst>
                <a:path w="2166" h="2399" extrusionOk="0">
                  <a:moveTo>
                    <a:pt x="1526" y="1"/>
                  </a:moveTo>
                  <a:cubicBezTo>
                    <a:pt x="1472" y="1"/>
                    <a:pt x="1417" y="22"/>
                    <a:pt x="1374" y="65"/>
                  </a:cubicBezTo>
                  <a:lnTo>
                    <a:pt x="0" y="1439"/>
                  </a:lnTo>
                  <a:lnTo>
                    <a:pt x="1088" y="2345"/>
                  </a:lnTo>
                  <a:cubicBezTo>
                    <a:pt x="1127" y="2381"/>
                    <a:pt x="1176" y="2398"/>
                    <a:pt x="1225" y="2398"/>
                  </a:cubicBezTo>
                  <a:cubicBezTo>
                    <a:pt x="1306" y="2398"/>
                    <a:pt x="1386" y="2352"/>
                    <a:pt x="1422" y="2269"/>
                  </a:cubicBezTo>
                  <a:lnTo>
                    <a:pt x="2137" y="666"/>
                  </a:lnTo>
                  <a:cubicBezTo>
                    <a:pt x="2166" y="600"/>
                    <a:pt x="2156" y="533"/>
                    <a:pt x="2108" y="485"/>
                  </a:cubicBezTo>
                  <a:lnTo>
                    <a:pt x="1679" y="65"/>
                  </a:lnTo>
                  <a:cubicBezTo>
                    <a:pt x="1636" y="22"/>
                    <a:pt x="1581" y="1"/>
                    <a:pt x="1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714519" y="3627335"/>
              <a:ext cx="48730" cy="72951"/>
            </a:xfrm>
            <a:custGeom>
              <a:avLst/>
              <a:gdLst/>
              <a:ahLst/>
              <a:cxnLst/>
              <a:rect l="l" t="t" r="r" b="b"/>
              <a:pathLst>
                <a:path w="1861" h="2786" extrusionOk="0">
                  <a:moveTo>
                    <a:pt x="239" y="0"/>
                  </a:moveTo>
                  <a:cubicBezTo>
                    <a:pt x="134" y="115"/>
                    <a:pt x="58" y="239"/>
                    <a:pt x="0" y="372"/>
                  </a:cubicBezTo>
                  <a:lnTo>
                    <a:pt x="1193" y="1384"/>
                  </a:lnTo>
                  <a:cubicBezTo>
                    <a:pt x="1336" y="1508"/>
                    <a:pt x="1422" y="1689"/>
                    <a:pt x="1422" y="1880"/>
                  </a:cubicBezTo>
                  <a:lnTo>
                    <a:pt x="1422" y="2786"/>
                  </a:lnTo>
                  <a:lnTo>
                    <a:pt x="1861" y="2786"/>
                  </a:lnTo>
                  <a:lnTo>
                    <a:pt x="1861" y="1889"/>
                  </a:lnTo>
                  <a:cubicBezTo>
                    <a:pt x="1861" y="1565"/>
                    <a:pt x="1718" y="1260"/>
                    <a:pt x="1479" y="105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923345" y="3627335"/>
              <a:ext cx="48992" cy="72951"/>
            </a:xfrm>
            <a:custGeom>
              <a:avLst/>
              <a:gdLst/>
              <a:ahLst/>
              <a:cxnLst/>
              <a:rect l="l" t="t" r="r" b="b"/>
              <a:pathLst>
                <a:path w="1871" h="2786" extrusionOk="0">
                  <a:moveTo>
                    <a:pt x="1632" y="0"/>
                  </a:moveTo>
                  <a:lnTo>
                    <a:pt x="392" y="1050"/>
                  </a:lnTo>
                  <a:cubicBezTo>
                    <a:pt x="144" y="1260"/>
                    <a:pt x="1" y="1565"/>
                    <a:pt x="1" y="1889"/>
                  </a:cubicBezTo>
                  <a:lnTo>
                    <a:pt x="1" y="2786"/>
                  </a:lnTo>
                  <a:lnTo>
                    <a:pt x="440" y="2786"/>
                  </a:lnTo>
                  <a:lnTo>
                    <a:pt x="440" y="1889"/>
                  </a:lnTo>
                  <a:cubicBezTo>
                    <a:pt x="440" y="1689"/>
                    <a:pt x="526" y="1508"/>
                    <a:pt x="678" y="1384"/>
                  </a:cubicBezTo>
                  <a:lnTo>
                    <a:pt x="1871" y="372"/>
                  </a:lnTo>
                  <a:cubicBezTo>
                    <a:pt x="1813" y="239"/>
                    <a:pt x="1728" y="115"/>
                    <a:pt x="1632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7" name="Google Shape;5187;p45"/>
          <p:cNvGrpSpPr/>
          <p:nvPr/>
        </p:nvGrpSpPr>
        <p:grpSpPr>
          <a:xfrm>
            <a:off x="9894917" y="3689384"/>
            <a:ext cx="377727" cy="508408"/>
            <a:chOff x="7163409" y="2880251"/>
            <a:chExt cx="263316" cy="354414"/>
          </a:xfrm>
        </p:grpSpPr>
        <p:sp>
          <p:nvSpPr>
            <p:cNvPr id="5188" name="Google Shape;5188;p45"/>
            <p:cNvSpPr/>
            <p:nvPr/>
          </p:nvSpPr>
          <p:spPr>
            <a:xfrm>
              <a:off x="7163409" y="3125474"/>
              <a:ext cx="263316" cy="109191"/>
            </a:xfrm>
            <a:custGeom>
              <a:avLst/>
              <a:gdLst/>
              <a:ahLst/>
              <a:cxnLst/>
              <a:rect l="l" t="t" r="r" b="b"/>
              <a:pathLst>
                <a:path w="10056" h="4170" extrusionOk="0">
                  <a:moveTo>
                    <a:pt x="3130" y="1"/>
                  </a:moveTo>
                  <a:lnTo>
                    <a:pt x="878" y="802"/>
                  </a:lnTo>
                  <a:cubicBezTo>
                    <a:pt x="354" y="983"/>
                    <a:pt x="1" y="1479"/>
                    <a:pt x="1" y="2033"/>
                  </a:cubicBezTo>
                  <a:lnTo>
                    <a:pt x="1" y="3511"/>
                  </a:lnTo>
                  <a:cubicBezTo>
                    <a:pt x="1" y="3874"/>
                    <a:pt x="296" y="4170"/>
                    <a:pt x="659" y="4170"/>
                  </a:cubicBezTo>
                  <a:lnTo>
                    <a:pt x="9398" y="4170"/>
                  </a:lnTo>
                  <a:cubicBezTo>
                    <a:pt x="9760" y="4170"/>
                    <a:pt x="10056" y="3874"/>
                    <a:pt x="10056" y="3511"/>
                  </a:cubicBezTo>
                  <a:lnTo>
                    <a:pt x="10056" y="2033"/>
                  </a:lnTo>
                  <a:cubicBezTo>
                    <a:pt x="10056" y="1479"/>
                    <a:pt x="9703" y="983"/>
                    <a:pt x="9178" y="802"/>
                  </a:cubicBezTo>
                  <a:lnTo>
                    <a:pt x="691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7197633" y="2920131"/>
              <a:ext cx="194633" cy="291544"/>
            </a:xfrm>
            <a:custGeom>
              <a:avLst/>
              <a:gdLst/>
              <a:ahLst/>
              <a:cxnLst/>
              <a:rect l="l" t="t" r="r" b="b"/>
              <a:pathLst>
                <a:path w="7433" h="11134" extrusionOk="0">
                  <a:moveTo>
                    <a:pt x="3712" y="1"/>
                  </a:moveTo>
                  <a:cubicBezTo>
                    <a:pt x="2405" y="1"/>
                    <a:pt x="1088" y="3054"/>
                    <a:pt x="1088" y="5458"/>
                  </a:cubicBezTo>
                  <a:lnTo>
                    <a:pt x="1088" y="6326"/>
                  </a:lnTo>
                  <a:cubicBezTo>
                    <a:pt x="1088" y="6736"/>
                    <a:pt x="897" y="7127"/>
                    <a:pt x="564" y="7375"/>
                  </a:cubicBezTo>
                  <a:cubicBezTo>
                    <a:pt x="201" y="7642"/>
                    <a:pt x="1" y="7957"/>
                    <a:pt x="1" y="8301"/>
                  </a:cubicBezTo>
                  <a:cubicBezTo>
                    <a:pt x="1" y="9264"/>
                    <a:pt x="936" y="11134"/>
                    <a:pt x="3712" y="11134"/>
                  </a:cubicBezTo>
                  <a:cubicBezTo>
                    <a:pt x="6488" y="11134"/>
                    <a:pt x="7423" y="9264"/>
                    <a:pt x="7423" y="8301"/>
                  </a:cubicBezTo>
                  <a:cubicBezTo>
                    <a:pt x="7432" y="7957"/>
                    <a:pt x="7222" y="7642"/>
                    <a:pt x="6869" y="7375"/>
                  </a:cubicBezTo>
                  <a:cubicBezTo>
                    <a:pt x="6536" y="7127"/>
                    <a:pt x="6335" y="6736"/>
                    <a:pt x="6335" y="6326"/>
                  </a:cubicBezTo>
                  <a:lnTo>
                    <a:pt x="6335" y="5458"/>
                  </a:lnTo>
                  <a:cubicBezTo>
                    <a:pt x="6335" y="3054"/>
                    <a:pt x="5028" y="1"/>
                    <a:pt x="3712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7240105" y="3114240"/>
              <a:ext cx="147657" cy="96204"/>
            </a:xfrm>
            <a:custGeom>
              <a:avLst/>
              <a:gdLst/>
              <a:ahLst/>
              <a:cxnLst/>
              <a:rect l="l" t="t" r="r" b="b"/>
              <a:pathLst>
                <a:path w="5639" h="3674" extrusionOk="0">
                  <a:moveTo>
                    <a:pt x="5295" y="0"/>
                  </a:moveTo>
                  <a:cubicBezTo>
                    <a:pt x="5066" y="763"/>
                    <a:pt x="4656" y="1460"/>
                    <a:pt x="4084" y="2013"/>
                  </a:cubicBezTo>
                  <a:cubicBezTo>
                    <a:pt x="3212" y="2843"/>
                    <a:pt x="2009" y="3283"/>
                    <a:pt x="630" y="3283"/>
                  </a:cubicBezTo>
                  <a:cubicBezTo>
                    <a:pt x="424" y="3283"/>
                    <a:pt x="214" y="3273"/>
                    <a:pt x="1" y="3253"/>
                  </a:cubicBezTo>
                  <a:lnTo>
                    <a:pt x="1" y="3253"/>
                  </a:lnTo>
                  <a:cubicBezTo>
                    <a:pt x="439" y="3473"/>
                    <a:pt x="907" y="3616"/>
                    <a:pt x="1393" y="3673"/>
                  </a:cubicBezTo>
                  <a:cubicBezTo>
                    <a:pt x="2567" y="3540"/>
                    <a:pt x="3597" y="3082"/>
                    <a:pt x="4379" y="2338"/>
                  </a:cubicBezTo>
                  <a:cubicBezTo>
                    <a:pt x="4952" y="1784"/>
                    <a:pt x="5381" y="1107"/>
                    <a:pt x="5639" y="353"/>
                  </a:cubicBezTo>
                  <a:cubicBezTo>
                    <a:pt x="5543" y="220"/>
                    <a:pt x="5429" y="96"/>
                    <a:pt x="529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7220623" y="3000074"/>
              <a:ext cx="148652" cy="125924"/>
            </a:xfrm>
            <a:custGeom>
              <a:avLst/>
              <a:gdLst/>
              <a:ahLst/>
              <a:cxnLst/>
              <a:rect l="l" t="t" r="r" b="b"/>
              <a:pathLst>
                <a:path w="5677" h="4809" extrusionOk="0">
                  <a:moveTo>
                    <a:pt x="2843" y="1"/>
                  </a:moveTo>
                  <a:cubicBezTo>
                    <a:pt x="1279" y="1"/>
                    <a:pt x="0" y="1079"/>
                    <a:pt x="0" y="2405"/>
                  </a:cubicBezTo>
                  <a:cubicBezTo>
                    <a:pt x="0" y="3731"/>
                    <a:pt x="1279" y="4809"/>
                    <a:pt x="2843" y="4809"/>
                  </a:cubicBezTo>
                  <a:cubicBezTo>
                    <a:pt x="4408" y="4809"/>
                    <a:pt x="5677" y="3731"/>
                    <a:pt x="5677" y="2405"/>
                  </a:cubicBezTo>
                  <a:cubicBezTo>
                    <a:pt x="5677" y="1079"/>
                    <a:pt x="4408" y="1"/>
                    <a:pt x="284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7220623" y="2954355"/>
              <a:ext cx="148914" cy="142918"/>
            </a:xfrm>
            <a:custGeom>
              <a:avLst/>
              <a:gdLst/>
              <a:ahLst/>
              <a:cxnLst/>
              <a:rect l="l" t="t" r="r" b="b"/>
              <a:pathLst>
                <a:path w="5687" h="5458" extrusionOk="0">
                  <a:moveTo>
                    <a:pt x="0" y="1"/>
                  </a:moveTo>
                  <a:lnTo>
                    <a:pt x="0" y="2624"/>
                  </a:lnTo>
                  <a:cubicBezTo>
                    <a:pt x="0" y="4189"/>
                    <a:pt x="1269" y="5458"/>
                    <a:pt x="2843" y="5458"/>
                  </a:cubicBezTo>
                  <a:cubicBezTo>
                    <a:pt x="4408" y="5458"/>
                    <a:pt x="5686" y="4189"/>
                    <a:pt x="5686" y="2624"/>
                  </a:cubicBezTo>
                  <a:lnTo>
                    <a:pt x="568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7220387" y="2954355"/>
              <a:ext cx="148888" cy="143180"/>
            </a:xfrm>
            <a:custGeom>
              <a:avLst/>
              <a:gdLst/>
              <a:ahLst/>
              <a:cxnLst/>
              <a:rect l="l" t="t" r="r" b="b"/>
              <a:pathLst>
                <a:path w="5686" h="5468" extrusionOk="0">
                  <a:moveTo>
                    <a:pt x="9" y="1"/>
                  </a:moveTo>
                  <a:lnTo>
                    <a:pt x="9" y="2624"/>
                  </a:lnTo>
                  <a:cubicBezTo>
                    <a:pt x="1" y="4211"/>
                    <a:pt x="1293" y="5467"/>
                    <a:pt x="2819" y="5467"/>
                  </a:cubicBezTo>
                  <a:cubicBezTo>
                    <a:pt x="2971" y="5467"/>
                    <a:pt x="3126" y="5455"/>
                    <a:pt x="3282" y="5429"/>
                  </a:cubicBezTo>
                  <a:cubicBezTo>
                    <a:pt x="1898" y="5210"/>
                    <a:pt x="878" y="4017"/>
                    <a:pt x="887" y="2624"/>
                  </a:cubicBezTo>
                  <a:lnTo>
                    <a:pt x="887" y="2185"/>
                  </a:lnTo>
                  <a:cubicBezTo>
                    <a:pt x="887" y="1222"/>
                    <a:pt x="1669" y="440"/>
                    <a:pt x="2633" y="440"/>
                  </a:cubicBezTo>
                  <a:lnTo>
                    <a:pt x="5686" y="440"/>
                  </a:lnTo>
                  <a:lnTo>
                    <a:pt x="568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7269851" y="3045714"/>
              <a:ext cx="50747" cy="17361"/>
            </a:xfrm>
            <a:custGeom>
              <a:avLst/>
              <a:gdLst/>
              <a:ahLst/>
              <a:cxnLst/>
              <a:rect l="l" t="t" r="r" b="b"/>
              <a:pathLst>
                <a:path w="1938" h="663" extrusionOk="0">
                  <a:moveTo>
                    <a:pt x="313" y="1"/>
                  </a:moveTo>
                  <a:cubicBezTo>
                    <a:pt x="143" y="1"/>
                    <a:pt x="1" y="224"/>
                    <a:pt x="162" y="385"/>
                  </a:cubicBezTo>
                  <a:cubicBezTo>
                    <a:pt x="380" y="567"/>
                    <a:pt x="651" y="662"/>
                    <a:pt x="932" y="662"/>
                  </a:cubicBezTo>
                  <a:cubicBezTo>
                    <a:pt x="946" y="662"/>
                    <a:pt x="959" y="662"/>
                    <a:pt x="973" y="662"/>
                  </a:cubicBezTo>
                  <a:cubicBezTo>
                    <a:pt x="986" y="662"/>
                    <a:pt x="1000" y="662"/>
                    <a:pt x="1013" y="662"/>
                  </a:cubicBezTo>
                  <a:cubicBezTo>
                    <a:pt x="1295" y="662"/>
                    <a:pt x="1565" y="567"/>
                    <a:pt x="1784" y="385"/>
                  </a:cubicBezTo>
                  <a:cubicBezTo>
                    <a:pt x="1938" y="224"/>
                    <a:pt x="1793" y="1"/>
                    <a:pt x="1623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21" y="175"/>
                    <a:pt x="1147" y="228"/>
                    <a:pt x="972" y="228"/>
                  </a:cubicBezTo>
                  <a:cubicBezTo>
                    <a:pt x="796" y="228"/>
                    <a:pt x="620" y="175"/>
                    <a:pt x="467" y="70"/>
                  </a:cubicBezTo>
                  <a:cubicBezTo>
                    <a:pt x="418" y="21"/>
                    <a:pt x="365" y="1"/>
                    <a:pt x="313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5" name="Google Shape;5195;p45"/>
            <p:cNvSpPr/>
            <p:nvPr/>
          </p:nvSpPr>
          <p:spPr>
            <a:xfrm>
              <a:off x="7255344" y="3005939"/>
              <a:ext cx="11260" cy="16889"/>
            </a:xfrm>
            <a:custGeom>
              <a:avLst/>
              <a:gdLst/>
              <a:ahLst/>
              <a:cxnLst/>
              <a:rect l="l" t="t" r="r" b="b"/>
              <a:pathLst>
                <a:path w="430" h="645" extrusionOk="0">
                  <a:moveTo>
                    <a:pt x="215" y="1"/>
                  </a:moveTo>
                  <a:cubicBezTo>
                    <a:pt x="108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10" y="645"/>
                  </a:cubicBezTo>
                  <a:cubicBezTo>
                    <a:pt x="334" y="645"/>
                    <a:pt x="430" y="54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6" name="Google Shape;5196;p45"/>
            <p:cNvSpPr/>
            <p:nvPr/>
          </p:nvSpPr>
          <p:spPr>
            <a:xfrm>
              <a:off x="7323792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20" y="645"/>
                  </a:cubicBezTo>
                  <a:cubicBezTo>
                    <a:pt x="344" y="645"/>
                    <a:pt x="439" y="54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7" name="Google Shape;5197;p45"/>
            <p:cNvSpPr/>
            <p:nvPr/>
          </p:nvSpPr>
          <p:spPr>
            <a:xfrm>
              <a:off x="7247594" y="2988578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726" y="440"/>
                  </a:lnTo>
                  <a:cubicBezTo>
                    <a:pt x="1021" y="440"/>
                    <a:pt x="1021" y="1"/>
                    <a:pt x="72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8" name="Google Shape;5198;p45"/>
            <p:cNvSpPr/>
            <p:nvPr/>
          </p:nvSpPr>
          <p:spPr>
            <a:xfrm>
              <a:off x="7316303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9" name="Google Shape;5199;p45"/>
            <p:cNvSpPr/>
            <p:nvPr/>
          </p:nvSpPr>
          <p:spPr>
            <a:xfrm>
              <a:off x="7189646" y="2880251"/>
              <a:ext cx="208852" cy="285469"/>
            </a:xfrm>
            <a:custGeom>
              <a:avLst/>
              <a:gdLst/>
              <a:ahLst/>
              <a:cxnLst/>
              <a:rect l="l" t="t" r="r" b="b"/>
              <a:pathLst>
                <a:path w="7976" h="10902" extrusionOk="0">
                  <a:moveTo>
                    <a:pt x="4017" y="0"/>
                  </a:moveTo>
                  <a:cubicBezTo>
                    <a:pt x="2066" y="0"/>
                    <a:pt x="435" y="1515"/>
                    <a:pt x="315" y="3489"/>
                  </a:cubicBezTo>
                  <a:lnTo>
                    <a:pt x="124" y="6771"/>
                  </a:lnTo>
                  <a:cubicBezTo>
                    <a:pt x="0" y="8908"/>
                    <a:pt x="1613" y="10749"/>
                    <a:pt x="3750" y="10902"/>
                  </a:cubicBezTo>
                  <a:cubicBezTo>
                    <a:pt x="2414" y="10758"/>
                    <a:pt x="1393" y="9633"/>
                    <a:pt x="1393" y="8288"/>
                  </a:cubicBezTo>
                  <a:lnTo>
                    <a:pt x="1393" y="6981"/>
                  </a:lnTo>
                  <a:cubicBezTo>
                    <a:pt x="1393" y="4577"/>
                    <a:pt x="2710" y="1524"/>
                    <a:pt x="4017" y="1524"/>
                  </a:cubicBezTo>
                  <a:cubicBezTo>
                    <a:pt x="5333" y="1524"/>
                    <a:pt x="6640" y="4577"/>
                    <a:pt x="6640" y="6981"/>
                  </a:cubicBezTo>
                  <a:lnTo>
                    <a:pt x="6640" y="9098"/>
                  </a:lnTo>
                  <a:cubicBezTo>
                    <a:pt x="6640" y="9287"/>
                    <a:pt x="6795" y="9405"/>
                    <a:pt x="6951" y="9405"/>
                  </a:cubicBezTo>
                  <a:cubicBezTo>
                    <a:pt x="7041" y="9405"/>
                    <a:pt x="7131" y="9366"/>
                    <a:pt x="7194" y="9280"/>
                  </a:cubicBezTo>
                  <a:cubicBezTo>
                    <a:pt x="7718" y="8555"/>
                    <a:pt x="7976" y="7667"/>
                    <a:pt x="7928" y="6771"/>
                  </a:cubicBezTo>
                  <a:lnTo>
                    <a:pt x="7737" y="3584"/>
                  </a:lnTo>
                  <a:cubicBezTo>
                    <a:pt x="7613" y="1686"/>
                    <a:pt x="6135" y="112"/>
                    <a:pt x="4246" y="7"/>
                  </a:cubicBezTo>
                  <a:cubicBezTo>
                    <a:pt x="4169" y="2"/>
                    <a:pt x="4093" y="0"/>
                    <a:pt x="4017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0" name="Google Shape;5200;p45"/>
          <p:cNvGrpSpPr/>
          <p:nvPr/>
        </p:nvGrpSpPr>
        <p:grpSpPr>
          <a:xfrm>
            <a:off x="9247415" y="3689266"/>
            <a:ext cx="377727" cy="508521"/>
            <a:chOff x="6712032" y="2880172"/>
            <a:chExt cx="263316" cy="354493"/>
          </a:xfrm>
        </p:grpSpPr>
        <p:sp>
          <p:nvSpPr>
            <p:cNvPr id="5201" name="Google Shape;5201;p45"/>
            <p:cNvSpPr/>
            <p:nvPr/>
          </p:nvSpPr>
          <p:spPr>
            <a:xfrm>
              <a:off x="6729995" y="2880172"/>
              <a:ext cx="227600" cy="209113"/>
            </a:xfrm>
            <a:custGeom>
              <a:avLst/>
              <a:gdLst/>
              <a:ahLst/>
              <a:cxnLst/>
              <a:rect l="l" t="t" r="r" b="b"/>
              <a:pathLst>
                <a:path w="8692" h="7986" extrusionOk="0">
                  <a:moveTo>
                    <a:pt x="4351" y="0"/>
                  </a:moveTo>
                  <a:cubicBezTo>
                    <a:pt x="2825" y="0"/>
                    <a:pt x="640" y="1078"/>
                    <a:pt x="640" y="3273"/>
                  </a:cubicBezTo>
                  <a:lnTo>
                    <a:pt x="640" y="5839"/>
                  </a:lnTo>
                  <a:cubicBezTo>
                    <a:pt x="640" y="6278"/>
                    <a:pt x="373" y="6449"/>
                    <a:pt x="182" y="6516"/>
                  </a:cubicBezTo>
                  <a:cubicBezTo>
                    <a:pt x="68" y="6545"/>
                    <a:pt x="1" y="6678"/>
                    <a:pt x="39" y="6793"/>
                  </a:cubicBezTo>
                  <a:cubicBezTo>
                    <a:pt x="139" y="7057"/>
                    <a:pt x="387" y="7425"/>
                    <a:pt x="981" y="7425"/>
                  </a:cubicBezTo>
                  <a:cubicBezTo>
                    <a:pt x="1010" y="7425"/>
                    <a:pt x="1039" y="7424"/>
                    <a:pt x="1069" y="7422"/>
                  </a:cubicBezTo>
                  <a:cubicBezTo>
                    <a:pt x="1338" y="7780"/>
                    <a:pt x="1751" y="7985"/>
                    <a:pt x="2186" y="7985"/>
                  </a:cubicBezTo>
                  <a:cubicBezTo>
                    <a:pt x="2262" y="7985"/>
                    <a:pt x="2338" y="7979"/>
                    <a:pt x="2415" y="7966"/>
                  </a:cubicBezTo>
                  <a:cubicBezTo>
                    <a:pt x="2806" y="7909"/>
                    <a:pt x="3206" y="7871"/>
                    <a:pt x="3607" y="7861"/>
                  </a:cubicBezTo>
                  <a:lnTo>
                    <a:pt x="5095" y="7861"/>
                  </a:lnTo>
                  <a:cubicBezTo>
                    <a:pt x="5486" y="7871"/>
                    <a:pt x="5887" y="7909"/>
                    <a:pt x="6288" y="7966"/>
                  </a:cubicBezTo>
                  <a:cubicBezTo>
                    <a:pt x="6363" y="7979"/>
                    <a:pt x="6438" y="7985"/>
                    <a:pt x="6513" y="7985"/>
                  </a:cubicBezTo>
                  <a:cubicBezTo>
                    <a:pt x="6942" y="7985"/>
                    <a:pt x="7355" y="7780"/>
                    <a:pt x="7623" y="7422"/>
                  </a:cubicBezTo>
                  <a:cubicBezTo>
                    <a:pt x="7654" y="7424"/>
                    <a:pt x="7684" y="7425"/>
                    <a:pt x="7712" y="7425"/>
                  </a:cubicBezTo>
                  <a:cubicBezTo>
                    <a:pt x="8314" y="7425"/>
                    <a:pt x="8554" y="7057"/>
                    <a:pt x="8654" y="6793"/>
                  </a:cubicBezTo>
                  <a:cubicBezTo>
                    <a:pt x="8692" y="6678"/>
                    <a:pt x="8635" y="6545"/>
                    <a:pt x="8511" y="6516"/>
                  </a:cubicBezTo>
                  <a:cubicBezTo>
                    <a:pt x="8320" y="6440"/>
                    <a:pt x="8062" y="6268"/>
                    <a:pt x="8062" y="5829"/>
                  </a:cubicBezTo>
                  <a:lnTo>
                    <a:pt x="8062" y="2834"/>
                  </a:lnTo>
                  <a:cubicBezTo>
                    <a:pt x="8062" y="1718"/>
                    <a:pt x="7232" y="792"/>
                    <a:pt x="6126" y="659"/>
                  </a:cubicBezTo>
                  <a:cubicBezTo>
                    <a:pt x="5992" y="649"/>
                    <a:pt x="5868" y="582"/>
                    <a:pt x="5792" y="477"/>
                  </a:cubicBezTo>
                  <a:cubicBezTo>
                    <a:pt x="5582" y="163"/>
                    <a:pt x="5095" y="0"/>
                    <a:pt x="435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2" name="Google Shape;5202;p45"/>
            <p:cNvSpPr/>
            <p:nvPr/>
          </p:nvSpPr>
          <p:spPr>
            <a:xfrm>
              <a:off x="6843926" y="2880172"/>
              <a:ext cx="113669" cy="209009"/>
            </a:xfrm>
            <a:custGeom>
              <a:avLst/>
              <a:gdLst/>
              <a:ahLst/>
              <a:cxnLst/>
              <a:rect l="l" t="t" r="r" b="b"/>
              <a:pathLst>
                <a:path w="4341" h="7982" extrusionOk="0">
                  <a:moveTo>
                    <a:pt x="0" y="0"/>
                  </a:moveTo>
                  <a:lnTo>
                    <a:pt x="0" y="7861"/>
                  </a:lnTo>
                  <a:lnTo>
                    <a:pt x="744" y="7861"/>
                  </a:lnTo>
                  <a:cubicBezTo>
                    <a:pt x="1145" y="7861"/>
                    <a:pt x="1546" y="7899"/>
                    <a:pt x="1937" y="7966"/>
                  </a:cubicBezTo>
                  <a:cubicBezTo>
                    <a:pt x="2007" y="7977"/>
                    <a:pt x="2077" y="7982"/>
                    <a:pt x="2147" y="7982"/>
                  </a:cubicBezTo>
                  <a:cubicBezTo>
                    <a:pt x="2588" y="7982"/>
                    <a:pt x="3009" y="7777"/>
                    <a:pt x="3272" y="7422"/>
                  </a:cubicBezTo>
                  <a:cubicBezTo>
                    <a:pt x="3296" y="7423"/>
                    <a:pt x="3318" y="7424"/>
                    <a:pt x="3341" y="7424"/>
                  </a:cubicBezTo>
                  <a:cubicBezTo>
                    <a:pt x="3959" y="7424"/>
                    <a:pt x="4211" y="7050"/>
                    <a:pt x="4303" y="6783"/>
                  </a:cubicBezTo>
                  <a:cubicBezTo>
                    <a:pt x="4341" y="6669"/>
                    <a:pt x="4284" y="6545"/>
                    <a:pt x="4160" y="6507"/>
                  </a:cubicBezTo>
                  <a:cubicBezTo>
                    <a:pt x="3969" y="6440"/>
                    <a:pt x="3711" y="6268"/>
                    <a:pt x="3711" y="5829"/>
                  </a:cubicBezTo>
                  <a:lnTo>
                    <a:pt x="3711" y="2834"/>
                  </a:lnTo>
                  <a:cubicBezTo>
                    <a:pt x="3711" y="1718"/>
                    <a:pt x="2881" y="792"/>
                    <a:pt x="1775" y="659"/>
                  </a:cubicBezTo>
                  <a:cubicBezTo>
                    <a:pt x="1641" y="649"/>
                    <a:pt x="1517" y="582"/>
                    <a:pt x="1441" y="477"/>
                  </a:cubicBezTo>
                  <a:cubicBezTo>
                    <a:pt x="1231" y="163"/>
                    <a:pt x="744" y="0"/>
                    <a:pt x="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3" name="Google Shape;5203;p45"/>
            <p:cNvSpPr/>
            <p:nvPr/>
          </p:nvSpPr>
          <p:spPr>
            <a:xfrm>
              <a:off x="6712032" y="3118980"/>
              <a:ext cx="263316" cy="115685"/>
            </a:xfrm>
            <a:custGeom>
              <a:avLst/>
              <a:gdLst/>
              <a:ahLst/>
              <a:cxnLst/>
              <a:rect l="l" t="t" r="r" b="b"/>
              <a:pathLst>
                <a:path w="10056" h="4418" extrusionOk="0">
                  <a:moveTo>
                    <a:pt x="6564" y="1"/>
                  </a:moveTo>
                  <a:lnTo>
                    <a:pt x="6564" y="373"/>
                  </a:lnTo>
                  <a:cubicBezTo>
                    <a:pt x="6564" y="1279"/>
                    <a:pt x="5829" y="2013"/>
                    <a:pt x="4923" y="2013"/>
                  </a:cubicBezTo>
                  <a:cubicBezTo>
                    <a:pt x="4016" y="2013"/>
                    <a:pt x="3282" y="1279"/>
                    <a:pt x="3282" y="373"/>
                  </a:cubicBezTo>
                  <a:lnTo>
                    <a:pt x="3282" y="182"/>
                  </a:lnTo>
                  <a:cubicBezTo>
                    <a:pt x="3234" y="210"/>
                    <a:pt x="3186" y="239"/>
                    <a:pt x="3139" y="258"/>
                  </a:cubicBezTo>
                  <a:lnTo>
                    <a:pt x="878" y="1050"/>
                  </a:lnTo>
                  <a:cubicBezTo>
                    <a:pt x="353" y="1231"/>
                    <a:pt x="0" y="1727"/>
                    <a:pt x="0" y="2290"/>
                  </a:cubicBezTo>
                  <a:lnTo>
                    <a:pt x="0" y="3759"/>
                  </a:lnTo>
                  <a:cubicBezTo>
                    <a:pt x="0" y="4122"/>
                    <a:pt x="296" y="4418"/>
                    <a:pt x="658" y="4418"/>
                  </a:cubicBezTo>
                  <a:lnTo>
                    <a:pt x="9397" y="4418"/>
                  </a:lnTo>
                  <a:cubicBezTo>
                    <a:pt x="9759" y="4418"/>
                    <a:pt x="10055" y="4122"/>
                    <a:pt x="10055" y="3759"/>
                  </a:cubicBezTo>
                  <a:lnTo>
                    <a:pt x="10055" y="2281"/>
                  </a:lnTo>
                  <a:cubicBezTo>
                    <a:pt x="10055" y="1727"/>
                    <a:pt x="9702" y="1231"/>
                    <a:pt x="9177" y="1050"/>
                  </a:cubicBezTo>
                  <a:lnTo>
                    <a:pt x="6926" y="258"/>
                  </a:lnTo>
                  <a:cubicBezTo>
                    <a:pt x="6783" y="201"/>
                    <a:pt x="6659" y="115"/>
                    <a:pt x="6564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4" name="Google Shape;5204;p45"/>
            <p:cNvSpPr/>
            <p:nvPr/>
          </p:nvSpPr>
          <p:spPr>
            <a:xfrm>
              <a:off x="6768487" y="3118980"/>
              <a:ext cx="150407" cy="81802"/>
            </a:xfrm>
            <a:custGeom>
              <a:avLst/>
              <a:gdLst/>
              <a:ahLst/>
              <a:cxnLst/>
              <a:rect l="l" t="t" r="r" b="b"/>
              <a:pathLst>
                <a:path w="5744" h="3124" extrusionOk="0">
                  <a:moveTo>
                    <a:pt x="4398" y="1"/>
                  </a:moveTo>
                  <a:lnTo>
                    <a:pt x="4398" y="373"/>
                  </a:lnTo>
                  <a:cubicBezTo>
                    <a:pt x="4398" y="1279"/>
                    <a:pt x="3663" y="2013"/>
                    <a:pt x="2767" y="2013"/>
                  </a:cubicBezTo>
                  <a:cubicBezTo>
                    <a:pt x="1860" y="2013"/>
                    <a:pt x="1126" y="1279"/>
                    <a:pt x="1126" y="373"/>
                  </a:cubicBezTo>
                  <a:lnTo>
                    <a:pt x="1126" y="182"/>
                  </a:lnTo>
                  <a:cubicBezTo>
                    <a:pt x="1078" y="210"/>
                    <a:pt x="1030" y="230"/>
                    <a:pt x="973" y="249"/>
                  </a:cubicBezTo>
                  <a:lnTo>
                    <a:pt x="0" y="602"/>
                  </a:lnTo>
                  <a:cubicBezTo>
                    <a:pt x="10" y="1183"/>
                    <a:pt x="124" y="1775"/>
                    <a:pt x="353" y="2319"/>
                  </a:cubicBezTo>
                  <a:cubicBezTo>
                    <a:pt x="558" y="2816"/>
                    <a:pt x="1037" y="3124"/>
                    <a:pt x="1553" y="3124"/>
                  </a:cubicBezTo>
                  <a:cubicBezTo>
                    <a:pt x="1661" y="3124"/>
                    <a:pt x="1770" y="3110"/>
                    <a:pt x="1879" y="3082"/>
                  </a:cubicBezTo>
                  <a:lnTo>
                    <a:pt x="2872" y="2834"/>
                  </a:lnTo>
                  <a:lnTo>
                    <a:pt x="3864" y="3082"/>
                  </a:lnTo>
                  <a:cubicBezTo>
                    <a:pt x="3973" y="3110"/>
                    <a:pt x="4083" y="3124"/>
                    <a:pt x="4191" y="3124"/>
                  </a:cubicBezTo>
                  <a:cubicBezTo>
                    <a:pt x="4709" y="3124"/>
                    <a:pt x="5195" y="2816"/>
                    <a:pt x="5400" y="2319"/>
                  </a:cubicBezTo>
                  <a:cubicBezTo>
                    <a:pt x="5619" y="1775"/>
                    <a:pt x="5743" y="1183"/>
                    <a:pt x="5743" y="602"/>
                  </a:cubicBezTo>
                  <a:lnTo>
                    <a:pt x="4761" y="249"/>
                  </a:lnTo>
                  <a:cubicBezTo>
                    <a:pt x="4627" y="201"/>
                    <a:pt x="4503" y="115"/>
                    <a:pt x="4398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5" name="Google Shape;5205;p45"/>
            <p:cNvSpPr/>
            <p:nvPr/>
          </p:nvSpPr>
          <p:spPr>
            <a:xfrm>
              <a:off x="6714755" y="3155953"/>
              <a:ext cx="48992" cy="78712"/>
            </a:xfrm>
            <a:custGeom>
              <a:avLst/>
              <a:gdLst/>
              <a:ahLst/>
              <a:cxnLst/>
              <a:rect l="l" t="t" r="r" b="b"/>
              <a:pathLst>
                <a:path w="1871" h="3006" extrusionOk="0">
                  <a:moveTo>
                    <a:pt x="239" y="0"/>
                  </a:moveTo>
                  <a:cubicBezTo>
                    <a:pt x="135" y="105"/>
                    <a:pt x="58" y="239"/>
                    <a:pt x="1" y="373"/>
                  </a:cubicBezTo>
                  <a:lnTo>
                    <a:pt x="1193" y="1393"/>
                  </a:lnTo>
                  <a:cubicBezTo>
                    <a:pt x="1337" y="1517"/>
                    <a:pt x="1422" y="1699"/>
                    <a:pt x="1422" y="1889"/>
                  </a:cubicBezTo>
                  <a:lnTo>
                    <a:pt x="1422" y="3006"/>
                  </a:lnTo>
                  <a:lnTo>
                    <a:pt x="1871" y="3006"/>
                  </a:lnTo>
                  <a:lnTo>
                    <a:pt x="1871" y="1889"/>
                  </a:lnTo>
                  <a:cubicBezTo>
                    <a:pt x="1871" y="1575"/>
                    <a:pt x="1728" y="1269"/>
                    <a:pt x="1480" y="1059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6" name="Google Shape;5206;p45"/>
            <p:cNvSpPr/>
            <p:nvPr/>
          </p:nvSpPr>
          <p:spPr>
            <a:xfrm>
              <a:off x="6923842" y="3155953"/>
              <a:ext cx="48992" cy="78712"/>
            </a:xfrm>
            <a:custGeom>
              <a:avLst/>
              <a:gdLst/>
              <a:ahLst/>
              <a:cxnLst/>
              <a:rect l="l" t="t" r="r" b="b"/>
              <a:pathLst>
                <a:path w="1871" h="3006" extrusionOk="0">
                  <a:moveTo>
                    <a:pt x="1632" y="0"/>
                  </a:moveTo>
                  <a:lnTo>
                    <a:pt x="383" y="1059"/>
                  </a:lnTo>
                  <a:cubicBezTo>
                    <a:pt x="144" y="1269"/>
                    <a:pt x="1" y="1575"/>
                    <a:pt x="1" y="1889"/>
                  </a:cubicBezTo>
                  <a:lnTo>
                    <a:pt x="1" y="3006"/>
                  </a:lnTo>
                  <a:lnTo>
                    <a:pt x="449" y="3006"/>
                  </a:lnTo>
                  <a:lnTo>
                    <a:pt x="449" y="1889"/>
                  </a:lnTo>
                  <a:cubicBezTo>
                    <a:pt x="440" y="1699"/>
                    <a:pt x="526" y="1517"/>
                    <a:pt x="678" y="1393"/>
                  </a:cubicBezTo>
                  <a:lnTo>
                    <a:pt x="1871" y="373"/>
                  </a:lnTo>
                  <a:cubicBezTo>
                    <a:pt x="1814" y="239"/>
                    <a:pt x="1728" y="105"/>
                    <a:pt x="1632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7" name="Google Shape;5207;p45"/>
            <p:cNvSpPr/>
            <p:nvPr/>
          </p:nvSpPr>
          <p:spPr>
            <a:xfrm>
              <a:off x="6778961" y="3108741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5" y="0"/>
                  </a:moveTo>
                  <a:lnTo>
                    <a:pt x="344" y="287"/>
                  </a:lnTo>
                  <a:cubicBezTo>
                    <a:pt x="172" y="344"/>
                    <a:pt x="58" y="496"/>
                    <a:pt x="48" y="678"/>
                  </a:cubicBezTo>
                  <a:cubicBezTo>
                    <a:pt x="1" y="1307"/>
                    <a:pt x="115" y="1947"/>
                    <a:pt x="354" y="2538"/>
                  </a:cubicBezTo>
                  <a:cubicBezTo>
                    <a:pt x="497" y="2871"/>
                    <a:pt x="818" y="3079"/>
                    <a:pt x="1163" y="3079"/>
                  </a:cubicBezTo>
                  <a:cubicBezTo>
                    <a:pt x="1233" y="3079"/>
                    <a:pt x="1304" y="3071"/>
                    <a:pt x="1375" y="3053"/>
                  </a:cubicBezTo>
                  <a:lnTo>
                    <a:pt x="2472" y="2777"/>
                  </a:lnTo>
                  <a:lnTo>
                    <a:pt x="3578" y="3053"/>
                  </a:lnTo>
                  <a:cubicBezTo>
                    <a:pt x="3649" y="3071"/>
                    <a:pt x="3720" y="3079"/>
                    <a:pt x="3789" y="3079"/>
                  </a:cubicBezTo>
                  <a:cubicBezTo>
                    <a:pt x="4135" y="3079"/>
                    <a:pt x="4456" y="2871"/>
                    <a:pt x="4599" y="2538"/>
                  </a:cubicBezTo>
                  <a:cubicBezTo>
                    <a:pt x="4838" y="1947"/>
                    <a:pt x="4942" y="1307"/>
                    <a:pt x="4904" y="678"/>
                  </a:cubicBezTo>
                  <a:cubicBezTo>
                    <a:pt x="4895" y="496"/>
                    <a:pt x="4780" y="344"/>
                    <a:pt x="4609" y="287"/>
                  </a:cubicBezTo>
                  <a:lnTo>
                    <a:pt x="3788" y="0"/>
                  </a:lnTo>
                  <a:lnTo>
                    <a:pt x="3788" y="649"/>
                  </a:lnTo>
                  <a:cubicBezTo>
                    <a:pt x="3788" y="1374"/>
                    <a:pt x="3206" y="1966"/>
                    <a:pt x="2481" y="1966"/>
                  </a:cubicBezTo>
                  <a:cubicBezTo>
                    <a:pt x="1756" y="1966"/>
                    <a:pt x="1165" y="1374"/>
                    <a:pt x="1165" y="649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8" name="Google Shape;5208;p45"/>
            <p:cNvSpPr/>
            <p:nvPr/>
          </p:nvSpPr>
          <p:spPr>
            <a:xfrm>
              <a:off x="6878149" y="3108479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9" name="Google Shape;5209;p45"/>
            <p:cNvSpPr/>
            <p:nvPr/>
          </p:nvSpPr>
          <p:spPr>
            <a:xfrm>
              <a:off x="6809440" y="3108479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0" name="Google Shape;5210;p45"/>
            <p:cNvSpPr/>
            <p:nvPr/>
          </p:nvSpPr>
          <p:spPr>
            <a:xfrm>
              <a:off x="6797945" y="3108741"/>
              <a:ext cx="91464" cy="62975"/>
            </a:xfrm>
            <a:custGeom>
              <a:avLst/>
              <a:gdLst/>
              <a:ahLst/>
              <a:cxnLst/>
              <a:rect l="l" t="t" r="r" b="b"/>
              <a:pathLst>
                <a:path w="3493" h="2405" extrusionOk="0">
                  <a:moveTo>
                    <a:pt x="440" y="0"/>
                  </a:moveTo>
                  <a:lnTo>
                    <a:pt x="1" y="153"/>
                  </a:lnTo>
                  <a:lnTo>
                    <a:pt x="1" y="659"/>
                  </a:lnTo>
                  <a:cubicBezTo>
                    <a:pt x="1" y="1622"/>
                    <a:pt x="783" y="2404"/>
                    <a:pt x="1747" y="2404"/>
                  </a:cubicBezTo>
                  <a:cubicBezTo>
                    <a:pt x="2710" y="2404"/>
                    <a:pt x="3492" y="1622"/>
                    <a:pt x="3492" y="659"/>
                  </a:cubicBezTo>
                  <a:lnTo>
                    <a:pt x="3492" y="153"/>
                  </a:lnTo>
                  <a:lnTo>
                    <a:pt x="3063" y="0"/>
                  </a:lnTo>
                  <a:lnTo>
                    <a:pt x="3063" y="649"/>
                  </a:lnTo>
                  <a:cubicBezTo>
                    <a:pt x="3063" y="1374"/>
                    <a:pt x="2472" y="1966"/>
                    <a:pt x="1747" y="1966"/>
                  </a:cubicBezTo>
                  <a:cubicBezTo>
                    <a:pt x="1022" y="1966"/>
                    <a:pt x="440" y="1374"/>
                    <a:pt x="440" y="64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1" name="Google Shape;5211;p45"/>
            <p:cNvSpPr/>
            <p:nvPr/>
          </p:nvSpPr>
          <p:spPr>
            <a:xfrm>
              <a:off x="6809440" y="3080252"/>
              <a:ext cx="68736" cy="79969"/>
            </a:xfrm>
            <a:custGeom>
              <a:avLst/>
              <a:gdLst/>
              <a:ahLst/>
              <a:cxnLst/>
              <a:rect l="l" t="t" r="r" b="b"/>
              <a:pathLst>
                <a:path w="2625" h="3054" extrusionOk="0">
                  <a:moveTo>
                    <a:pt x="1" y="1"/>
                  </a:moveTo>
                  <a:lnTo>
                    <a:pt x="1" y="1747"/>
                  </a:lnTo>
                  <a:cubicBezTo>
                    <a:pt x="1" y="2472"/>
                    <a:pt x="583" y="3054"/>
                    <a:pt x="1308" y="3054"/>
                  </a:cubicBezTo>
                  <a:cubicBezTo>
                    <a:pt x="2033" y="3054"/>
                    <a:pt x="2624" y="2472"/>
                    <a:pt x="2624" y="174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2" name="Google Shape;5212;p45"/>
            <p:cNvSpPr/>
            <p:nvPr/>
          </p:nvSpPr>
          <p:spPr>
            <a:xfrm>
              <a:off x="6809440" y="3080252"/>
              <a:ext cx="68736" cy="28568"/>
            </a:xfrm>
            <a:custGeom>
              <a:avLst/>
              <a:gdLst/>
              <a:ahLst/>
              <a:cxnLst/>
              <a:rect l="l" t="t" r="r" b="b"/>
              <a:pathLst>
                <a:path w="2625" h="1091" extrusionOk="0">
                  <a:moveTo>
                    <a:pt x="1" y="1"/>
                  </a:moveTo>
                  <a:lnTo>
                    <a:pt x="1" y="812"/>
                  </a:lnTo>
                  <a:cubicBezTo>
                    <a:pt x="416" y="998"/>
                    <a:pt x="862" y="1091"/>
                    <a:pt x="1309" y="1091"/>
                  </a:cubicBezTo>
                  <a:cubicBezTo>
                    <a:pt x="1756" y="1091"/>
                    <a:pt x="2204" y="998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3" name="Google Shape;5213;p45"/>
            <p:cNvSpPr/>
            <p:nvPr/>
          </p:nvSpPr>
          <p:spPr>
            <a:xfrm>
              <a:off x="6747251" y="2920131"/>
              <a:ext cx="192617" cy="177142"/>
            </a:xfrm>
            <a:custGeom>
              <a:avLst/>
              <a:gdLst/>
              <a:ahLst/>
              <a:cxnLst/>
              <a:rect l="l" t="t" r="r" b="b"/>
              <a:pathLst>
                <a:path w="7356" h="6765" extrusionOk="0">
                  <a:moveTo>
                    <a:pt x="840" y="1"/>
                  </a:moveTo>
                  <a:lnTo>
                    <a:pt x="840" y="3054"/>
                  </a:lnTo>
                  <a:lnTo>
                    <a:pt x="735" y="3054"/>
                  </a:lnTo>
                  <a:cubicBezTo>
                    <a:pt x="0" y="3054"/>
                    <a:pt x="0" y="4151"/>
                    <a:pt x="735" y="4151"/>
                  </a:cubicBezTo>
                  <a:lnTo>
                    <a:pt x="849" y="4151"/>
                  </a:lnTo>
                  <a:cubicBezTo>
                    <a:pt x="964" y="5629"/>
                    <a:pt x="2194" y="6765"/>
                    <a:pt x="3683" y="6765"/>
                  </a:cubicBezTo>
                  <a:cubicBezTo>
                    <a:pt x="5161" y="6765"/>
                    <a:pt x="6392" y="5629"/>
                    <a:pt x="6506" y="4151"/>
                  </a:cubicBezTo>
                  <a:lnTo>
                    <a:pt x="6630" y="4151"/>
                  </a:lnTo>
                  <a:cubicBezTo>
                    <a:pt x="7355" y="4151"/>
                    <a:pt x="7355" y="3054"/>
                    <a:pt x="6630" y="3054"/>
                  </a:cubicBezTo>
                  <a:lnTo>
                    <a:pt x="6526" y="3054"/>
                  </a:lnTo>
                  <a:lnTo>
                    <a:pt x="6526" y="2615"/>
                  </a:lnTo>
                  <a:cubicBezTo>
                    <a:pt x="6526" y="1804"/>
                    <a:pt x="5428" y="1308"/>
                    <a:pt x="4780" y="220"/>
                  </a:cubicBezTo>
                  <a:lnTo>
                    <a:pt x="4780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4" name="Google Shape;5214;p45"/>
            <p:cNvSpPr/>
            <p:nvPr/>
          </p:nvSpPr>
          <p:spPr>
            <a:xfrm>
              <a:off x="6751231" y="2920131"/>
              <a:ext cx="130689" cy="177377"/>
            </a:xfrm>
            <a:custGeom>
              <a:avLst/>
              <a:gdLst/>
              <a:ahLst/>
              <a:cxnLst/>
              <a:rect l="l" t="t" r="r" b="b"/>
              <a:pathLst>
                <a:path w="4991" h="6774" extrusionOk="0">
                  <a:moveTo>
                    <a:pt x="688" y="1"/>
                  </a:moveTo>
                  <a:lnTo>
                    <a:pt x="688" y="3054"/>
                  </a:lnTo>
                  <a:lnTo>
                    <a:pt x="611" y="3054"/>
                  </a:lnTo>
                  <a:cubicBezTo>
                    <a:pt x="605" y="3053"/>
                    <a:pt x="599" y="3053"/>
                    <a:pt x="593" y="3053"/>
                  </a:cubicBezTo>
                  <a:cubicBezTo>
                    <a:pt x="315" y="3053"/>
                    <a:pt x="76" y="3269"/>
                    <a:pt x="39" y="3550"/>
                  </a:cubicBezTo>
                  <a:cubicBezTo>
                    <a:pt x="1" y="3864"/>
                    <a:pt x="258" y="4151"/>
                    <a:pt x="583" y="4151"/>
                  </a:cubicBezTo>
                  <a:lnTo>
                    <a:pt x="697" y="4151"/>
                  </a:lnTo>
                  <a:cubicBezTo>
                    <a:pt x="810" y="5646"/>
                    <a:pt x="2057" y="6773"/>
                    <a:pt x="3511" y="6773"/>
                  </a:cubicBezTo>
                  <a:cubicBezTo>
                    <a:pt x="3662" y="6773"/>
                    <a:pt x="3815" y="6761"/>
                    <a:pt x="3969" y="6736"/>
                  </a:cubicBezTo>
                  <a:cubicBezTo>
                    <a:pt x="2586" y="6517"/>
                    <a:pt x="1565" y="5324"/>
                    <a:pt x="1565" y="3931"/>
                  </a:cubicBezTo>
                  <a:lnTo>
                    <a:pt x="1565" y="2691"/>
                  </a:lnTo>
                  <a:cubicBezTo>
                    <a:pt x="1565" y="2357"/>
                    <a:pt x="1766" y="2042"/>
                    <a:pt x="2071" y="1899"/>
                  </a:cubicBezTo>
                  <a:cubicBezTo>
                    <a:pt x="2472" y="1718"/>
                    <a:pt x="2882" y="1575"/>
                    <a:pt x="3311" y="1441"/>
                  </a:cubicBezTo>
                  <a:cubicBezTo>
                    <a:pt x="3960" y="1231"/>
                    <a:pt x="4570" y="1031"/>
                    <a:pt x="4990" y="726"/>
                  </a:cubicBezTo>
                  <a:cubicBezTo>
                    <a:pt x="4857" y="564"/>
                    <a:pt x="4733" y="392"/>
                    <a:pt x="4628" y="220"/>
                  </a:cubicBezTo>
                  <a:lnTo>
                    <a:pt x="4628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5" name="Google Shape;5215;p45"/>
            <p:cNvSpPr/>
            <p:nvPr/>
          </p:nvSpPr>
          <p:spPr>
            <a:xfrm>
              <a:off x="6818474" y="3045714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4"/>
                    <a:pt x="161" y="385"/>
                  </a:cubicBezTo>
                  <a:cubicBezTo>
                    <a:pt x="371" y="567"/>
                    <a:pt x="641" y="662"/>
                    <a:pt x="922" y="662"/>
                  </a:cubicBezTo>
                  <a:cubicBezTo>
                    <a:pt x="936" y="662"/>
                    <a:pt x="949" y="662"/>
                    <a:pt x="963" y="662"/>
                  </a:cubicBezTo>
                  <a:cubicBezTo>
                    <a:pt x="976" y="662"/>
                    <a:pt x="990" y="662"/>
                    <a:pt x="1003" y="662"/>
                  </a:cubicBezTo>
                  <a:cubicBezTo>
                    <a:pt x="1284" y="662"/>
                    <a:pt x="1555" y="567"/>
                    <a:pt x="1774" y="385"/>
                  </a:cubicBezTo>
                  <a:cubicBezTo>
                    <a:pt x="1935" y="224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5"/>
                    <a:pt x="1139" y="228"/>
                    <a:pt x="964" y="228"/>
                  </a:cubicBezTo>
                  <a:cubicBezTo>
                    <a:pt x="789" y="228"/>
                    <a:pt x="614" y="175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6" name="Google Shape;5216;p45"/>
            <p:cNvSpPr/>
            <p:nvPr/>
          </p:nvSpPr>
          <p:spPr>
            <a:xfrm>
              <a:off x="6803705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20" y="645"/>
                  </a:cubicBezTo>
                  <a:cubicBezTo>
                    <a:pt x="334" y="645"/>
                    <a:pt x="439" y="54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7" name="Google Shape;5217;p45"/>
            <p:cNvSpPr/>
            <p:nvPr/>
          </p:nvSpPr>
          <p:spPr>
            <a:xfrm>
              <a:off x="6872389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49"/>
                    <a:pt x="96" y="645"/>
                    <a:pt x="220" y="645"/>
                  </a:cubicBezTo>
                  <a:cubicBezTo>
                    <a:pt x="335" y="645"/>
                    <a:pt x="430" y="54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8" name="Google Shape;5218;p45"/>
            <p:cNvSpPr/>
            <p:nvPr/>
          </p:nvSpPr>
          <p:spPr>
            <a:xfrm>
              <a:off x="6796217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9" name="Google Shape;5219;p45"/>
            <p:cNvSpPr/>
            <p:nvPr/>
          </p:nvSpPr>
          <p:spPr>
            <a:xfrm>
              <a:off x="6864900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0" name="Google Shape;5220;p45"/>
            <p:cNvSpPr/>
            <p:nvPr/>
          </p:nvSpPr>
          <p:spPr>
            <a:xfrm>
              <a:off x="6746491" y="2880172"/>
              <a:ext cx="137419" cy="120189"/>
            </a:xfrm>
            <a:custGeom>
              <a:avLst/>
              <a:gdLst/>
              <a:ahLst/>
              <a:cxnLst/>
              <a:rect l="l" t="t" r="r" b="b"/>
              <a:pathLst>
                <a:path w="5248" h="4590" extrusionOk="0">
                  <a:moveTo>
                    <a:pt x="3712" y="0"/>
                  </a:moveTo>
                  <a:cubicBezTo>
                    <a:pt x="2185" y="0"/>
                    <a:pt x="1" y="1078"/>
                    <a:pt x="1" y="3273"/>
                  </a:cubicBezTo>
                  <a:lnTo>
                    <a:pt x="1" y="4589"/>
                  </a:lnTo>
                  <a:lnTo>
                    <a:pt x="878" y="4589"/>
                  </a:lnTo>
                  <a:cubicBezTo>
                    <a:pt x="993" y="4589"/>
                    <a:pt x="1088" y="4494"/>
                    <a:pt x="1088" y="4370"/>
                  </a:cubicBezTo>
                  <a:lnTo>
                    <a:pt x="1088" y="4150"/>
                  </a:lnTo>
                  <a:cubicBezTo>
                    <a:pt x="1088" y="2834"/>
                    <a:pt x="3855" y="2652"/>
                    <a:pt x="4895" y="1927"/>
                  </a:cubicBezTo>
                  <a:cubicBezTo>
                    <a:pt x="5114" y="1765"/>
                    <a:pt x="5248" y="1508"/>
                    <a:pt x="5248" y="1231"/>
                  </a:cubicBezTo>
                  <a:lnTo>
                    <a:pt x="5248" y="573"/>
                  </a:lnTo>
                  <a:cubicBezTo>
                    <a:pt x="5209" y="544"/>
                    <a:pt x="5181" y="516"/>
                    <a:pt x="5162" y="477"/>
                  </a:cubicBezTo>
                  <a:cubicBezTo>
                    <a:pt x="4942" y="163"/>
                    <a:pt x="4465" y="0"/>
                    <a:pt x="371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1" name="Google Shape;5221;p45"/>
            <p:cNvSpPr/>
            <p:nvPr/>
          </p:nvSpPr>
          <p:spPr>
            <a:xfrm>
              <a:off x="6762595" y="2940267"/>
              <a:ext cx="37628" cy="35612"/>
            </a:xfrm>
            <a:custGeom>
              <a:avLst/>
              <a:gdLst/>
              <a:ahLst/>
              <a:cxnLst/>
              <a:rect l="l" t="t" r="r" b="b"/>
              <a:pathLst>
                <a:path w="1437" h="1360" extrusionOk="0">
                  <a:moveTo>
                    <a:pt x="316" y="1"/>
                  </a:moveTo>
                  <a:cubicBezTo>
                    <a:pt x="151" y="1"/>
                    <a:pt x="0" y="219"/>
                    <a:pt x="158" y="377"/>
                  </a:cubicBezTo>
                  <a:lnTo>
                    <a:pt x="988" y="1283"/>
                  </a:lnTo>
                  <a:cubicBezTo>
                    <a:pt x="1026" y="1331"/>
                    <a:pt x="1093" y="1359"/>
                    <a:pt x="1150" y="1359"/>
                  </a:cubicBezTo>
                  <a:cubicBezTo>
                    <a:pt x="1341" y="1359"/>
                    <a:pt x="1437" y="1130"/>
                    <a:pt x="1313" y="987"/>
                  </a:cubicBezTo>
                  <a:lnTo>
                    <a:pt x="473" y="81"/>
                  </a:lnTo>
                  <a:cubicBezTo>
                    <a:pt x="426" y="24"/>
                    <a:pt x="370" y="1"/>
                    <a:pt x="316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2" name="Google Shape;5222;p45"/>
          <p:cNvGrpSpPr/>
          <p:nvPr/>
        </p:nvGrpSpPr>
        <p:grpSpPr>
          <a:xfrm>
            <a:off x="8601305" y="4357204"/>
            <a:ext cx="377727" cy="508895"/>
            <a:chOff x="6261624" y="3345794"/>
            <a:chExt cx="263316" cy="354754"/>
          </a:xfrm>
        </p:grpSpPr>
        <p:sp>
          <p:nvSpPr>
            <p:cNvPr id="5223" name="Google Shape;5223;p45"/>
            <p:cNvSpPr/>
            <p:nvPr/>
          </p:nvSpPr>
          <p:spPr>
            <a:xfrm>
              <a:off x="6267620" y="3345794"/>
              <a:ext cx="251585" cy="236922"/>
            </a:xfrm>
            <a:custGeom>
              <a:avLst/>
              <a:gdLst/>
              <a:ahLst/>
              <a:cxnLst/>
              <a:rect l="l" t="t" r="r" b="b"/>
              <a:pathLst>
                <a:path w="9608" h="9048" extrusionOk="0">
                  <a:moveTo>
                    <a:pt x="4809" y="1"/>
                  </a:moveTo>
                  <a:cubicBezTo>
                    <a:pt x="4389" y="1"/>
                    <a:pt x="4055" y="478"/>
                    <a:pt x="3673" y="583"/>
                  </a:cubicBezTo>
                  <a:cubicBezTo>
                    <a:pt x="3601" y="603"/>
                    <a:pt x="3523" y="610"/>
                    <a:pt x="3442" y="610"/>
                  </a:cubicBezTo>
                  <a:cubicBezTo>
                    <a:pt x="3225" y="610"/>
                    <a:pt x="2985" y="559"/>
                    <a:pt x="2766" y="559"/>
                  </a:cubicBezTo>
                  <a:cubicBezTo>
                    <a:pt x="2631" y="559"/>
                    <a:pt x="2504" y="578"/>
                    <a:pt x="2395" y="640"/>
                  </a:cubicBezTo>
                  <a:cubicBezTo>
                    <a:pt x="2052" y="840"/>
                    <a:pt x="1994" y="1432"/>
                    <a:pt x="1718" y="1718"/>
                  </a:cubicBezTo>
                  <a:cubicBezTo>
                    <a:pt x="1431" y="1995"/>
                    <a:pt x="840" y="2052"/>
                    <a:pt x="640" y="2405"/>
                  </a:cubicBezTo>
                  <a:cubicBezTo>
                    <a:pt x="439" y="2748"/>
                    <a:pt x="687" y="3283"/>
                    <a:pt x="582" y="3674"/>
                  </a:cubicBezTo>
                  <a:cubicBezTo>
                    <a:pt x="477" y="4065"/>
                    <a:pt x="0" y="4389"/>
                    <a:pt x="0" y="4799"/>
                  </a:cubicBezTo>
                  <a:cubicBezTo>
                    <a:pt x="0" y="5219"/>
                    <a:pt x="477" y="5553"/>
                    <a:pt x="582" y="5935"/>
                  </a:cubicBezTo>
                  <a:cubicBezTo>
                    <a:pt x="687" y="6316"/>
                    <a:pt x="439" y="6860"/>
                    <a:pt x="640" y="7203"/>
                  </a:cubicBezTo>
                  <a:cubicBezTo>
                    <a:pt x="840" y="7547"/>
                    <a:pt x="1431" y="7614"/>
                    <a:pt x="1718" y="7890"/>
                  </a:cubicBezTo>
                  <a:cubicBezTo>
                    <a:pt x="1994" y="8176"/>
                    <a:pt x="2052" y="8768"/>
                    <a:pt x="2395" y="8968"/>
                  </a:cubicBezTo>
                  <a:cubicBezTo>
                    <a:pt x="2500" y="9029"/>
                    <a:pt x="2622" y="9048"/>
                    <a:pt x="2753" y="9048"/>
                  </a:cubicBezTo>
                  <a:cubicBezTo>
                    <a:pt x="2970" y="9048"/>
                    <a:pt x="3211" y="8995"/>
                    <a:pt x="3429" y="8995"/>
                  </a:cubicBezTo>
                  <a:cubicBezTo>
                    <a:pt x="3450" y="8995"/>
                    <a:pt x="3471" y="8996"/>
                    <a:pt x="3492" y="8997"/>
                  </a:cubicBezTo>
                  <a:lnTo>
                    <a:pt x="6116" y="8997"/>
                  </a:lnTo>
                  <a:cubicBezTo>
                    <a:pt x="6136" y="8996"/>
                    <a:pt x="6157" y="8995"/>
                    <a:pt x="6179" y="8995"/>
                  </a:cubicBezTo>
                  <a:cubicBezTo>
                    <a:pt x="6397" y="8995"/>
                    <a:pt x="6637" y="9048"/>
                    <a:pt x="6855" y="9048"/>
                  </a:cubicBezTo>
                  <a:cubicBezTo>
                    <a:pt x="6986" y="9048"/>
                    <a:pt x="7108" y="9029"/>
                    <a:pt x="7213" y="8968"/>
                  </a:cubicBezTo>
                  <a:cubicBezTo>
                    <a:pt x="7556" y="8768"/>
                    <a:pt x="7613" y="8176"/>
                    <a:pt x="7890" y="7890"/>
                  </a:cubicBezTo>
                  <a:cubicBezTo>
                    <a:pt x="8176" y="7614"/>
                    <a:pt x="8768" y="7556"/>
                    <a:pt x="8968" y="7203"/>
                  </a:cubicBezTo>
                  <a:cubicBezTo>
                    <a:pt x="9168" y="6860"/>
                    <a:pt x="8920" y="6326"/>
                    <a:pt x="9025" y="5935"/>
                  </a:cubicBezTo>
                  <a:cubicBezTo>
                    <a:pt x="9130" y="5553"/>
                    <a:pt x="9607" y="5219"/>
                    <a:pt x="9607" y="4799"/>
                  </a:cubicBezTo>
                  <a:cubicBezTo>
                    <a:pt x="9607" y="4389"/>
                    <a:pt x="9130" y="4055"/>
                    <a:pt x="9025" y="3674"/>
                  </a:cubicBezTo>
                  <a:cubicBezTo>
                    <a:pt x="8920" y="3292"/>
                    <a:pt x="9168" y="2748"/>
                    <a:pt x="8968" y="2405"/>
                  </a:cubicBezTo>
                  <a:cubicBezTo>
                    <a:pt x="8768" y="2061"/>
                    <a:pt x="8176" y="1995"/>
                    <a:pt x="7890" y="1718"/>
                  </a:cubicBezTo>
                  <a:cubicBezTo>
                    <a:pt x="7613" y="1432"/>
                    <a:pt x="7556" y="840"/>
                    <a:pt x="7213" y="640"/>
                  </a:cubicBezTo>
                  <a:cubicBezTo>
                    <a:pt x="7104" y="578"/>
                    <a:pt x="6978" y="559"/>
                    <a:pt x="6844" y="559"/>
                  </a:cubicBezTo>
                  <a:cubicBezTo>
                    <a:pt x="6626" y="559"/>
                    <a:pt x="6388" y="610"/>
                    <a:pt x="6170" y="610"/>
                  </a:cubicBezTo>
                  <a:cubicBezTo>
                    <a:pt x="6088" y="610"/>
                    <a:pt x="6008" y="603"/>
                    <a:pt x="5934" y="583"/>
                  </a:cubicBezTo>
                  <a:cubicBezTo>
                    <a:pt x="5543" y="478"/>
                    <a:pt x="5219" y="1"/>
                    <a:pt x="480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4" name="Google Shape;5224;p45"/>
            <p:cNvSpPr/>
            <p:nvPr/>
          </p:nvSpPr>
          <p:spPr>
            <a:xfrm>
              <a:off x="6341802" y="3345794"/>
              <a:ext cx="177403" cy="205133"/>
            </a:xfrm>
            <a:custGeom>
              <a:avLst/>
              <a:gdLst/>
              <a:ahLst/>
              <a:cxnLst/>
              <a:rect l="l" t="t" r="r" b="b"/>
              <a:pathLst>
                <a:path w="6775" h="7834" extrusionOk="0">
                  <a:moveTo>
                    <a:pt x="1966" y="1"/>
                  </a:moveTo>
                  <a:cubicBezTo>
                    <a:pt x="1556" y="1"/>
                    <a:pt x="1222" y="478"/>
                    <a:pt x="840" y="583"/>
                  </a:cubicBezTo>
                  <a:cubicBezTo>
                    <a:pt x="764" y="604"/>
                    <a:pt x="681" y="612"/>
                    <a:pt x="595" y="612"/>
                  </a:cubicBezTo>
                  <a:cubicBezTo>
                    <a:pt x="411" y="612"/>
                    <a:pt x="211" y="577"/>
                    <a:pt x="29" y="564"/>
                  </a:cubicBezTo>
                  <a:cubicBezTo>
                    <a:pt x="10" y="735"/>
                    <a:pt x="1" y="917"/>
                    <a:pt x="1" y="1088"/>
                  </a:cubicBezTo>
                  <a:cubicBezTo>
                    <a:pt x="1" y="4236"/>
                    <a:pt x="2109" y="6994"/>
                    <a:pt x="5133" y="7833"/>
                  </a:cubicBezTo>
                  <a:cubicBezTo>
                    <a:pt x="5439" y="7604"/>
                    <a:pt x="5944" y="7528"/>
                    <a:pt x="6135" y="7203"/>
                  </a:cubicBezTo>
                  <a:cubicBezTo>
                    <a:pt x="6326" y="6860"/>
                    <a:pt x="6087" y="6326"/>
                    <a:pt x="6192" y="5935"/>
                  </a:cubicBezTo>
                  <a:cubicBezTo>
                    <a:pt x="6297" y="5543"/>
                    <a:pt x="6774" y="5219"/>
                    <a:pt x="6774" y="4809"/>
                  </a:cubicBezTo>
                  <a:cubicBezTo>
                    <a:pt x="6774" y="4399"/>
                    <a:pt x="6297" y="4055"/>
                    <a:pt x="6192" y="3674"/>
                  </a:cubicBezTo>
                  <a:cubicBezTo>
                    <a:pt x="6087" y="3292"/>
                    <a:pt x="6335" y="2748"/>
                    <a:pt x="6135" y="2405"/>
                  </a:cubicBezTo>
                  <a:cubicBezTo>
                    <a:pt x="5935" y="2061"/>
                    <a:pt x="5343" y="1995"/>
                    <a:pt x="5057" y="1718"/>
                  </a:cubicBezTo>
                  <a:cubicBezTo>
                    <a:pt x="4780" y="1432"/>
                    <a:pt x="4723" y="840"/>
                    <a:pt x="4370" y="640"/>
                  </a:cubicBezTo>
                  <a:cubicBezTo>
                    <a:pt x="4264" y="578"/>
                    <a:pt x="4140" y="559"/>
                    <a:pt x="4008" y="559"/>
                  </a:cubicBezTo>
                  <a:cubicBezTo>
                    <a:pt x="3792" y="559"/>
                    <a:pt x="3554" y="610"/>
                    <a:pt x="3337" y="610"/>
                  </a:cubicBezTo>
                  <a:cubicBezTo>
                    <a:pt x="3255" y="610"/>
                    <a:pt x="3175" y="603"/>
                    <a:pt x="3101" y="583"/>
                  </a:cubicBezTo>
                  <a:cubicBezTo>
                    <a:pt x="2710" y="478"/>
                    <a:pt x="2386" y="1"/>
                    <a:pt x="196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5" name="Google Shape;5225;p45"/>
            <p:cNvSpPr/>
            <p:nvPr/>
          </p:nvSpPr>
          <p:spPr>
            <a:xfrm>
              <a:off x="6261624" y="3574625"/>
              <a:ext cx="263316" cy="125662"/>
            </a:xfrm>
            <a:custGeom>
              <a:avLst/>
              <a:gdLst/>
              <a:ahLst/>
              <a:cxnLst/>
              <a:rect l="l" t="t" r="r" b="b"/>
              <a:pathLst>
                <a:path w="10056" h="4799" extrusionOk="0">
                  <a:moveTo>
                    <a:pt x="3721" y="0"/>
                  </a:moveTo>
                  <a:lnTo>
                    <a:pt x="3721" y="687"/>
                  </a:lnTo>
                  <a:cubicBezTo>
                    <a:pt x="3721" y="1059"/>
                    <a:pt x="3483" y="1393"/>
                    <a:pt x="3139" y="1517"/>
                  </a:cubicBezTo>
                  <a:lnTo>
                    <a:pt x="878" y="2309"/>
                  </a:lnTo>
                  <a:cubicBezTo>
                    <a:pt x="354" y="2490"/>
                    <a:pt x="10" y="2986"/>
                    <a:pt x="1" y="3549"/>
                  </a:cubicBezTo>
                  <a:lnTo>
                    <a:pt x="1" y="4150"/>
                  </a:lnTo>
                  <a:cubicBezTo>
                    <a:pt x="1" y="4513"/>
                    <a:pt x="296" y="4799"/>
                    <a:pt x="659" y="4799"/>
                  </a:cubicBezTo>
                  <a:lnTo>
                    <a:pt x="9397" y="4799"/>
                  </a:lnTo>
                  <a:cubicBezTo>
                    <a:pt x="9760" y="4799"/>
                    <a:pt x="10056" y="4513"/>
                    <a:pt x="10056" y="4150"/>
                  </a:cubicBezTo>
                  <a:lnTo>
                    <a:pt x="10056" y="3540"/>
                  </a:lnTo>
                  <a:cubicBezTo>
                    <a:pt x="10056" y="2986"/>
                    <a:pt x="9703" y="2490"/>
                    <a:pt x="9178" y="2309"/>
                  </a:cubicBezTo>
                  <a:lnTo>
                    <a:pt x="6927" y="1517"/>
                  </a:lnTo>
                  <a:cubicBezTo>
                    <a:pt x="6574" y="1393"/>
                    <a:pt x="6345" y="1059"/>
                    <a:pt x="6345" y="687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6" name="Google Shape;5226;p45"/>
            <p:cNvSpPr/>
            <p:nvPr/>
          </p:nvSpPr>
          <p:spPr>
            <a:xfrm>
              <a:off x="6343818" y="3574625"/>
              <a:ext cx="99189" cy="62975"/>
            </a:xfrm>
            <a:custGeom>
              <a:avLst/>
              <a:gdLst/>
              <a:ahLst/>
              <a:cxnLst/>
              <a:rect l="l" t="t" r="r" b="b"/>
              <a:pathLst>
                <a:path w="3788" h="2405" extrusionOk="0">
                  <a:moveTo>
                    <a:pt x="582" y="0"/>
                  </a:moveTo>
                  <a:lnTo>
                    <a:pt x="582" y="687"/>
                  </a:lnTo>
                  <a:cubicBezTo>
                    <a:pt x="582" y="1059"/>
                    <a:pt x="344" y="1393"/>
                    <a:pt x="0" y="1517"/>
                  </a:cubicBezTo>
                  <a:lnTo>
                    <a:pt x="1889" y="2404"/>
                  </a:lnTo>
                  <a:lnTo>
                    <a:pt x="3788" y="1517"/>
                  </a:lnTo>
                  <a:cubicBezTo>
                    <a:pt x="3435" y="1384"/>
                    <a:pt x="3206" y="1059"/>
                    <a:pt x="3206" y="687"/>
                  </a:cubicBezTo>
                  <a:lnTo>
                    <a:pt x="3206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7" name="Google Shape;5227;p45"/>
            <p:cNvSpPr/>
            <p:nvPr/>
          </p:nvSpPr>
          <p:spPr>
            <a:xfrm>
              <a:off x="6307840" y="3614347"/>
              <a:ext cx="171145" cy="85939"/>
            </a:xfrm>
            <a:custGeom>
              <a:avLst/>
              <a:gdLst/>
              <a:ahLst/>
              <a:cxnLst/>
              <a:rect l="l" t="t" r="r" b="b"/>
              <a:pathLst>
                <a:path w="6536" h="3282" extrusionOk="0">
                  <a:moveTo>
                    <a:pt x="1374" y="0"/>
                  </a:moveTo>
                  <a:lnTo>
                    <a:pt x="0" y="477"/>
                  </a:lnTo>
                  <a:cubicBezTo>
                    <a:pt x="105" y="1746"/>
                    <a:pt x="916" y="2834"/>
                    <a:pt x="2099" y="3282"/>
                  </a:cubicBezTo>
                  <a:lnTo>
                    <a:pt x="4437" y="3282"/>
                  </a:lnTo>
                  <a:cubicBezTo>
                    <a:pt x="5619" y="2834"/>
                    <a:pt x="6440" y="1746"/>
                    <a:pt x="6535" y="477"/>
                  </a:cubicBezTo>
                  <a:lnTo>
                    <a:pt x="5162" y="0"/>
                  </a:lnTo>
                  <a:lnTo>
                    <a:pt x="3263" y="887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8" name="Google Shape;5228;p45"/>
            <p:cNvSpPr/>
            <p:nvPr/>
          </p:nvSpPr>
          <p:spPr>
            <a:xfrm>
              <a:off x="6319073" y="3614347"/>
              <a:ext cx="148652" cy="80702"/>
            </a:xfrm>
            <a:custGeom>
              <a:avLst/>
              <a:gdLst/>
              <a:ahLst/>
              <a:cxnLst/>
              <a:rect l="l" t="t" r="r" b="b"/>
              <a:pathLst>
                <a:path w="5677" h="3082" extrusionOk="0">
                  <a:moveTo>
                    <a:pt x="945" y="0"/>
                  </a:moveTo>
                  <a:lnTo>
                    <a:pt x="1" y="325"/>
                  </a:lnTo>
                  <a:cubicBezTo>
                    <a:pt x="48" y="1860"/>
                    <a:pt x="1308" y="3082"/>
                    <a:pt x="2844" y="3082"/>
                  </a:cubicBezTo>
                  <a:cubicBezTo>
                    <a:pt x="4370" y="3082"/>
                    <a:pt x="5629" y="1860"/>
                    <a:pt x="5677" y="325"/>
                  </a:cubicBezTo>
                  <a:lnTo>
                    <a:pt x="4733" y="0"/>
                  </a:lnTo>
                  <a:lnTo>
                    <a:pt x="2834" y="88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9" name="Google Shape;5229;p45"/>
            <p:cNvSpPr/>
            <p:nvPr/>
          </p:nvSpPr>
          <p:spPr>
            <a:xfrm>
              <a:off x="6359058" y="3574625"/>
              <a:ext cx="68709" cy="22755"/>
            </a:xfrm>
            <a:custGeom>
              <a:avLst/>
              <a:gdLst/>
              <a:ahLst/>
              <a:cxnLst/>
              <a:rect l="l" t="t" r="r" b="b"/>
              <a:pathLst>
                <a:path w="2624" h="869" extrusionOk="0">
                  <a:moveTo>
                    <a:pt x="0" y="0"/>
                  </a:moveTo>
                  <a:lnTo>
                    <a:pt x="0" y="592"/>
                  </a:lnTo>
                  <a:cubicBezTo>
                    <a:pt x="410" y="773"/>
                    <a:pt x="859" y="868"/>
                    <a:pt x="1317" y="868"/>
                  </a:cubicBezTo>
                  <a:cubicBezTo>
                    <a:pt x="1765" y="868"/>
                    <a:pt x="2213" y="773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0" name="Google Shape;5230;p45"/>
            <p:cNvSpPr/>
            <p:nvPr/>
          </p:nvSpPr>
          <p:spPr>
            <a:xfrm>
              <a:off x="6297104" y="3431471"/>
              <a:ext cx="192617" cy="154413"/>
            </a:xfrm>
            <a:custGeom>
              <a:avLst/>
              <a:gdLst/>
              <a:ahLst/>
              <a:cxnLst/>
              <a:rect l="l" t="t" r="r" b="b"/>
              <a:pathLst>
                <a:path w="7356" h="5897" extrusionOk="0">
                  <a:moveTo>
                    <a:pt x="3673" y="1"/>
                  </a:moveTo>
                  <a:cubicBezTo>
                    <a:pt x="2109" y="1"/>
                    <a:pt x="840" y="497"/>
                    <a:pt x="840" y="1098"/>
                  </a:cubicBezTo>
                  <a:lnTo>
                    <a:pt x="840" y="2186"/>
                  </a:lnTo>
                  <a:lnTo>
                    <a:pt x="725" y="2186"/>
                  </a:lnTo>
                  <a:cubicBezTo>
                    <a:pt x="0" y="2186"/>
                    <a:pt x="0" y="3283"/>
                    <a:pt x="725" y="3283"/>
                  </a:cubicBezTo>
                  <a:lnTo>
                    <a:pt x="849" y="3283"/>
                  </a:lnTo>
                  <a:cubicBezTo>
                    <a:pt x="964" y="4761"/>
                    <a:pt x="2194" y="5897"/>
                    <a:pt x="3673" y="5897"/>
                  </a:cubicBezTo>
                  <a:cubicBezTo>
                    <a:pt x="5161" y="5897"/>
                    <a:pt x="6392" y="4761"/>
                    <a:pt x="6506" y="3283"/>
                  </a:cubicBezTo>
                  <a:lnTo>
                    <a:pt x="6621" y="3283"/>
                  </a:lnTo>
                  <a:cubicBezTo>
                    <a:pt x="7356" y="3283"/>
                    <a:pt x="7356" y="2186"/>
                    <a:pt x="6621" y="2186"/>
                  </a:cubicBezTo>
                  <a:lnTo>
                    <a:pt x="6516" y="2186"/>
                  </a:lnTo>
                  <a:lnTo>
                    <a:pt x="6516" y="1098"/>
                  </a:lnTo>
                  <a:cubicBezTo>
                    <a:pt x="6516" y="497"/>
                    <a:pt x="5247" y="1"/>
                    <a:pt x="367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1" name="Google Shape;5231;p45"/>
            <p:cNvSpPr/>
            <p:nvPr/>
          </p:nvSpPr>
          <p:spPr>
            <a:xfrm>
              <a:off x="6301084" y="3431471"/>
              <a:ext cx="141661" cy="154465"/>
            </a:xfrm>
            <a:custGeom>
              <a:avLst/>
              <a:gdLst/>
              <a:ahLst/>
              <a:cxnLst/>
              <a:rect l="l" t="t" r="r" b="b"/>
              <a:pathLst>
                <a:path w="5410" h="5899" extrusionOk="0">
                  <a:moveTo>
                    <a:pt x="3608" y="0"/>
                  </a:moveTo>
                  <a:cubicBezTo>
                    <a:pt x="3579" y="0"/>
                    <a:pt x="3550" y="1"/>
                    <a:pt x="3521" y="1"/>
                  </a:cubicBezTo>
                  <a:cubicBezTo>
                    <a:pt x="3493" y="1"/>
                    <a:pt x="3465" y="0"/>
                    <a:pt x="3438" y="0"/>
                  </a:cubicBezTo>
                  <a:cubicBezTo>
                    <a:pt x="2798" y="0"/>
                    <a:pt x="2168" y="105"/>
                    <a:pt x="1556" y="306"/>
                  </a:cubicBezTo>
                  <a:cubicBezTo>
                    <a:pt x="1022" y="507"/>
                    <a:pt x="688" y="783"/>
                    <a:pt x="688" y="1098"/>
                  </a:cubicBezTo>
                  <a:lnTo>
                    <a:pt x="688" y="2186"/>
                  </a:lnTo>
                  <a:lnTo>
                    <a:pt x="611" y="2186"/>
                  </a:lnTo>
                  <a:cubicBezTo>
                    <a:pt x="605" y="2185"/>
                    <a:pt x="599" y="2185"/>
                    <a:pt x="593" y="2185"/>
                  </a:cubicBezTo>
                  <a:cubicBezTo>
                    <a:pt x="305" y="2185"/>
                    <a:pt x="67" y="2401"/>
                    <a:pt x="29" y="2672"/>
                  </a:cubicBezTo>
                  <a:cubicBezTo>
                    <a:pt x="1" y="2996"/>
                    <a:pt x="249" y="3283"/>
                    <a:pt x="573" y="3283"/>
                  </a:cubicBezTo>
                  <a:lnTo>
                    <a:pt x="697" y="3283"/>
                  </a:lnTo>
                  <a:cubicBezTo>
                    <a:pt x="801" y="4773"/>
                    <a:pt x="2048" y="5898"/>
                    <a:pt x="3491" y="5898"/>
                  </a:cubicBezTo>
                  <a:cubicBezTo>
                    <a:pt x="3645" y="5898"/>
                    <a:pt x="3802" y="5885"/>
                    <a:pt x="3960" y="5858"/>
                  </a:cubicBezTo>
                  <a:cubicBezTo>
                    <a:pt x="2577" y="5649"/>
                    <a:pt x="1556" y="4456"/>
                    <a:pt x="1556" y="3063"/>
                  </a:cubicBezTo>
                  <a:lnTo>
                    <a:pt x="1556" y="2176"/>
                  </a:lnTo>
                  <a:cubicBezTo>
                    <a:pt x="1556" y="1976"/>
                    <a:pt x="1708" y="1794"/>
                    <a:pt x="1909" y="1756"/>
                  </a:cubicBezTo>
                  <a:cubicBezTo>
                    <a:pt x="2920" y="1546"/>
                    <a:pt x="4294" y="1136"/>
                    <a:pt x="5315" y="354"/>
                  </a:cubicBezTo>
                  <a:lnTo>
                    <a:pt x="5410" y="278"/>
                  </a:lnTo>
                  <a:cubicBezTo>
                    <a:pt x="4827" y="96"/>
                    <a:pt x="4218" y="0"/>
                    <a:pt x="36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2" name="Google Shape;5232;p45"/>
            <p:cNvSpPr/>
            <p:nvPr/>
          </p:nvSpPr>
          <p:spPr>
            <a:xfrm>
              <a:off x="6353297" y="3483056"/>
              <a:ext cx="11521" cy="23383"/>
            </a:xfrm>
            <a:custGeom>
              <a:avLst/>
              <a:gdLst/>
              <a:ahLst/>
              <a:cxnLst/>
              <a:rect l="l" t="t" r="r" b="b"/>
              <a:pathLst>
                <a:path w="440" h="893" extrusionOk="0">
                  <a:moveTo>
                    <a:pt x="220" y="1"/>
                  </a:moveTo>
                  <a:cubicBezTo>
                    <a:pt x="110" y="1"/>
                    <a:pt x="1" y="73"/>
                    <a:pt x="1" y="216"/>
                  </a:cubicBezTo>
                  <a:lnTo>
                    <a:pt x="1" y="674"/>
                  </a:lnTo>
                  <a:cubicBezTo>
                    <a:pt x="1" y="798"/>
                    <a:pt x="96" y="893"/>
                    <a:pt x="220" y="893"/>
                  </a:cubicBezTo>
                  <a:cubicBezTo>
                    <a:pt x="344" y="893"/>
                    <a:pt x="440" y="798"/>
                    <a:pt x="440" y="674"/>
                  </a:cubicBezTo>
                  <a:lnTo>
                    <a:pt x="440" y="216"/>
                  </a:lnTo>
                  <a:cubicBezTo>
                    <a:pt x="440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3" name="Google Shape;5233;p45"/>
            <p:cNvSpPr/>
            <p:nvPr/>
          </p:nvSpPr>
          <p:spPr>
            <a:xfrm>
              <a:off x="6422007" y="3483056"/>
              <a:ext cx="11521" cy="23383"/>
            </a:xfrm>
            <a:custGeom>
              <a:avLst/>
              <a:gdLst/>
              <a:ahLst/>
              <a:cxnLst/>
              <a:rect l="l" t="t" r="r" b="b"/>
              <a:pathLst>
                <a:path w="440" h="893" extrusionOk="0">
                  <a:moveTo>
                    <a:pt x="220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674"/>
                  </a:lnTo>
                  <a:cubicBezTo>
                    <a:pt x="0" y="798"/>
                    <a:pt x="96" y="893"/>
                    <a:pt x="220" y="893"/>
                  </a:cubicBezTo>
                  <a:cubicBezTo>
                    <a:pt x="344" y="893"/>
                    <a:pt x="439" y="798"/>
                    <a:pt x="439" y="674"/>
                  </a:cubicBezTo>
                  <a:lnTo>
                    <a:pt x="439" y="216"/>
                  </a:lnTo>
                  <a:cubicBezTo>
                    <a:pt x="439" y="73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4" name="Google Shape;5234;p45"/>
            <p:cNvSpPr/>
            <p:nvPr/>
          </p:nvSpPr>
          <p:spPr>
            <a:xfrm>
              <a:off x="6368066" y="3540087"/>
              <a:ext cx="50694" cy="17334"/>
            </a:xfrm>
            <a:custGeom>
              <a:avLst/>
              <a:gdLst/>
              <a:ahLst/>
              <a:cxnLst/>
              <a:rect l="l" t="t" r="r" b="b"/>
              <a:pathLst>
                <a:path w="1936" h="662" extrusionOk="0">
                  <a:moveTo>
                    <a:pt x="313" y="0"/>
                  </a:moveTo>
                  <a:cubicBezTo>
                    <a:pt x="143" y="0"/>
                    <a:pt x="1" y="223"/>
                    <a:pt x="162" y="384"/>
                  </a:cubicBezTo>
                  <a:cubicBezTo>
                    <a:pt x="371" y="567"/>
                    <a:pt x="650" y="662"/>
                    <a:pt x="932" y="662"/>
                  </a:cubicBezTo>
                  <a:cubicBezTo>
                    <a:pt x="946" y="662"/>
                    <a:pt x="959" y="662"/>
                    <a:pt x="973" y="661"/>
                  </a:cubicBezTo>
                  <a:cubicBezTo>
                    <a:pt x="986" y="662"/>
                    <a:pt x="999" y="662"/>
                    <a:pt x="1012" y="662"/>
                  </a:cubicBezTo>
                  <a:cubicBezTo>
                    <a:pt x="1286" y="662"/>
                    <a:pt x="1565" y="567"/>
                    <a:pt x="1774" y="384"/>
                  </a:cubicBezTo>
                  <a:cubicBezTo>
                    <a:pt x="1935" y="223"/>
                    <a:pt x="1793" y="0"/>
                    <a:pt x="1623" y="0"/>
                  </a:cubicBezTo>
                  <a:cubicBezTo>
                    <a:pt x="1571" y="0"/>
                    <a:pt x="1517" y="21"/>
                    <a:pt x="1469" y="70"/>
                  </a:cubicBezTo>
                  <a:cubicBezTo>
                    <a:pt x="1316" y="175"/>
                    <a:pt x="1142" y="227"/>
                    <a:pt x="968" y="227"/>
                  </a:cubicBezTo>
                  <a:cubicBezTo>
                    <a:pt x="794" y="227"/>
                    <a:pt x="620" y="175"/>
                    <a:pt x="467" y="70"/>
                  </a:cubicBezTo>
                  <a:cubicBezTo>
                    <a:pt x="418" y="21"/>
                    <a:pt x="364" y="0"/>
                    <a:pt x="313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5" name="Google Shape;5235;p45"/>
            <p:cNvSpPr/>
            <p:nvPr/>
          </p:nvSpPr>
          <p:spPr>
            <a:xfrm>
              <a:off x="6305850" y="3482951"/>
              <a:ext cx="38230" cy="11521"/>
            </a:xfrm>
            <a:custGeom>
              <a:avLst/>
              <a:gdLst/>
              <a:ahLst/>
              <a:cxnLst/>
              <a:rect l="l" t="t" r="r" b="b"/>
              <a:pathLst>
                <a:path w="1460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1164" y="439"/>
                  </a:lnTo>
                  <a:cubicBezTo>
                    <a:pt x="1460" y="439"/>
                    <a:pt x="1460" y="0"/>
                    <a:pt x="116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6" name="Google Shape;5236;p45"/>
            <p:cNvSpPr/>
            <p:nvPr/>
          </p:nvSpPr>
          <p:spPr>
            <a:xfrm>
              <a:off x="6442981" y="3482951"/>
              <a:ext cx="37994" cy="11521"/>
            </a:xfrm>
            <a:custGeom>
              <a:avLst/>
              <a:gdLst/>
              <a:ahLst/>
              <a:cxnLst/>
              <a:rect l="l" t="t" r="r" b="b"/>
              <a:pathLst>
                <a:path w="1451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1164" y="439"/>
                  </a:lnTo>
                  <a:cubicBezTo>
                    <a:pt x="1451" y="439"/>
                    <a:pt x="1451" y="0"/>
                    <a:pt x="116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7" name="Google Shape;5237;p45"/>
            <p:cNvSpPr/>
            <p:nvPr/>
          </p:nvSpPr>
          <p:spPr>
            <a:xfrm>
              <a:off x="6374298" y="3488686"/>
              <a:ext cx="38230" cy="11521"/>
            </a:xfrm>
            <a:custGeom>
              <a:avLst/>
              <a:gdLst/>
              <a:ahLst/>
              <a:cxnLst/>
              <a:rect l="l" t="t" r="r" b="b"/>
              <a:pathLst>
                <a:path w="1460" h="440" extrusionOk="0">
                  <a:moveTo>
                    <a:pt x="296" y="1"/>
                  </a:moveTo>
                  <a:cubicBezTo>
                    <a:pt x="0" y="1"/>
                    <a:pt x="0" y="439"/>
                    <a:pt x="296" y="439"/>
                  </a:cubicBezTo>
                  <a:lnTo>
                    <a:pt x="1164" y="439"/>
                  </a:lnTo>
                  <a:cubicBezTo>
                    <a:pt x="1460" y="439"/>
                    <a:pt x="1460" y="1"/>
                    <a:pt x="116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8" name="Google Shape;5238;p45"/>
            <p:cNvSpPr/>
            <p:nvPr/>
          </p:nvSpPr>
          <p:spPr>
            <a:xfrm>
              <a:off x="6414492" y="3465957"/>
              <a:ext cx="26525" cy="11260"/>
            </a:xfrm>
            <a:custGeom>
              <a:avLst/>
              <a:gdLst/>
              <a:ahLst/>
              <a:cxnLst/>
              <a:rect l="l" t="t" r="r" b="b"/>
              <a:pathLst>
                <a:path w="1013" h="430" extrusionOk="0">
                  <a:moveTo>
                    <a:pt x="287" y="0"/>
                  </a:moveTo>
                  <a:cubicBezTo>
                    <a:pt x="1" y="0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9" name="Google Shape;5239;p45"/>
            <p:cNvSpPr/>
            <p:nvPr/>
          </p:nvSpPr>
          <p:spPr>
            <a:xfrm>
              <a:off x="6345808" y="3465957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0"/>
                  </a:moveTo>
                  <a:cubicBezTo>
                    <a:pt x="0" y="0"/>
                    <a:pt x="0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0" name="Google Shape;5240;p45"/>
            <p:cNvSpPr/>
            <p:nvPr/>
          </p:nvSpPr>
          <p:spPr>
            <a:xfrm>
              <a:off x="6313575" y="3431471"/>
              <a:ext cx="119953" cy="40246"/>
            </a:xfrm>
            <a:custGeom>
              <a:avLst/>
              <a:gdLst/>
              <a:ahLst/>
              <a:cxnLst/>
              <a:rect l="l" t="t" r="r" b="b"/>
              <a:pathLst>
                <a:path w="4581" h="1537" extrusionOk="0">
                  <a:moveTo>
                    <a:pt x="1" y="1"/>
                  </a:moveTo>
                  <a:lnTo>
                    <a:pt x="1" y="1537"/>
                  </a:lnTo>
                  <a:cubicBezTo>
                    <a:pt x="1" y="1537"/>
                    <a:pt x="2834" y="1317"/>
                    <a:pt x="458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1" name="Google Shape;5241;p45"/>
            <p:cNvSpPr/>
            <p:nvPr/>
          </p:nvSpPr>
          <p:spPr>
            <a:xfrm>
              <a:off x="6295847" y="3513352"/>
              <a:ext cx="23252" cy="32574"/>
            </a:xfrm>
            <a:custGeom>
              <a:avLst/>
              <a:gdLst/>
              <a:ahLst/>
              <a:cxnLst/>
              <a:rect l="l" t="t" r="r" b="b"/>
              <a:pathLst>
                <a:path w="888" h="1244" extrusionOk="0">
                  <a:moveTo>
                    <a:pt x="445" y="1"/>
                  </a:moveTo>
                  <a:cubicBezTo>
                    <a:pt x="406" y="1"/>
                    <a:pt x="368" y="17"/>
                    <a:pt x="344" y="51"/>
                  </a:cubicBezTo>
                  <a:cubicBezTo>
                    <a:pt x="220" y="213"/>
                    <a:pt x="20" y="499"/>
                    <a:pt x="10" y="785"/>
                  </a:cubicBezTo>
                  <a:cubicBezTo>
                    <a:pt x="1" y="1005"/>
                    <a:pt x="153" y="1196"/>
                    <a:pt x="363" y="1234"/>
                  </a:cubicBezTo>
                  <a:cubicBezTo>
                    <a:pt x="394" y="1240"/>
                    <a:pt x="425" y="1243"/>
                    <a:pt x="454" y="1243"/>
                  </a:cubicBezTo>
                  <a:cubicBezTo>
                    <a:pt x="692" y="1243"/>
                    <a:pt x="888" y="1050"/>
                    <a:pt x="888" y="804"/>
                  </a:cubicBezTo>
                  <a:cubicBezTo>
                    <a:pt x="888" y="518"/>
                    <a:pt x="687" y="213"/>
                    <a:pt x="554" y="51"/>
                  </a:cubicBezTo>
                  <a:cubicBezTo>
                    <a:pt x="525" y="17"/>
                    <a:pt x="485" y="1"/>
                    <a:pt x="44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2" name="Google Shape;5242;p45"/>
            <p:cNvSpPr/>
            <p:nvPr/>
          </p:nvSpPr>
          <p:spPr>
            <a:xfrm>
              <a:off x="6467464" y="3513352"/>
              <a:ext cx="23252" cy="32574"/>
            </a:xfrm>
            <a:custGeom>
              <a:avLst/>
              <a:gdLst/>
              <a:ahLst/>
              <a:cxnLst/>
              <a:rect l="l" t="t" r="r" b="b"/>
              <a:pathLst>
                <a:path w="888" h="1244" extrusionOk="0">
                  <a:moveTo>
                    <a:pt x="445" y="1"/>
                  </a:moveTo>
                  <a:cubicBezTo>
                    <a:pt x="406" y="1"/>
                    <a:pt x="368" y="17"/>
                    <a:pt x="344" y="51"/>
                  </a:cubicBezTo>
                  <a:cubicBezTo>
                    <a:pt x="220" y="213"/>
                    <a:pt x="20" y="499"/>
                    <a:pt x="10" y="785"/>
                  </a:cubicBezTo>
                  <a:cubicBezTo>
                    <a:pt x="0" y="1005"/>
                    <a:pt x="153" y="1196"/>
                    <a:pt x="363" y="1234"/>
                  </a:cubicBezTo>
                  <a:cubicBezTo>
                    <a:pt x="394" y="1240"/>
                    <a:pt x="424" y="1243"/>
                    <a:pt x="454" y="1243"/>
                  </a:cubicBezTo>
                  <a:cubicBezTo>
                    <a:pt x="692" y="1243"/>
                    <a:pt x="888" y="1050"/>
                    <a:pt x="888" y="804"/>
                  </a:cubicBezTo>
                  <a:cubicBezTo>
                    <a:pt x="888" y="518"/>
                    <a:pt x="678" y="213"/>
                    <a:pt x="554" y="51"/>
                  </a:cubicBezTo>
                  <a:cubicBezTo>
                    <a:pt x="525" y="17"/>
                    <a:pt x="485" y="1"/>
                    <a:pt x="44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3" name="Google Shape;5243;p45"/>
            <p:cNvSpPr/>
            <p:nvPr/>
          </p:nvSpPr>
          <p:spPr>
            <a:xfrm>
              <a:off x="6319073" y="3408743"/>
              <a:ext cx="148652" cy="51506"/>
            </a:xfrm>
            <a:custGeom>
              <a:avLst/>
              <a:gdLst/>
              <a:ahLst/>
              <a:cxnLst/>
              <a:rect l="l" t="t" r="r" b="b"/>
              <a:pathLst>
                <a:path w="5677" h="1967" extrusionOk="0">
                  <a:moveTo>
                    <a:pt x="2844" y="1"/>
                  </a:moveTo>
                  <a:cubicBezTo>
                    <a:pt x="1270" y="1"/>
                    <a:pt x="1" y="487"/>
                    <a:pt x="1" y="1088"/>
                  </a:cubicBezTo>
                  <a:lnTo>
                    <a:pt x="1" y="1966"/>
                  </a:lnTo>
                  <a:cubicBezTo>
                    <a:pt x="1" y="1365"/>
                    <a:pt x="1270" y="869"/>
                    <a:pt x="2844" y="869"/>
                  </a:cubicBezTo>
                  <a:cubicBezTo>
                    <a:pt x="4408" y="869"/>
                    <a:pt x="5677" y="1365"/>
                    <a:pt x="5677" y="1966"/>
                  </a:cubicBezTo>
                  <a:lnTo>
                    <a:pt x="5677" y="1088"/>
                  </a:lnTo>
                  <a:cubicBezTo>
                    <a:pt x="5677" y="487"/>
                    <a:pt x="4408" y="1"/>
                    <a:pt x="284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4" name="Google Shape;5244;p45"/>
            <p:cNvSpPr/>
            <p:nvPr/>
          </p:nvSpPr>
          <p:spPr>
            <a:xfrm>
              <a:off x="6399016" y="3482951"/>
              <a:ext cx="57240" cy="45981"/>
            </a:xfrm>
            <a:custGeom>
              <a:avLst/>
              <a:gdLst/>
              <a:ahLst/>
              <a:cxnLst/>
              <a:rect l="l" t="t" r="r" b="b"/>
              <a:pathLst>
                <a:path w="2186" h="1756" extrusionOk="0">
                  <a:moveTo>
                    <a:pt x="1756" y="439"/>
                  </a:moveTo>
                  <a:lnTo>
                    <a:pt x="1756" y="658"/>
                  </a:lnTo>
                  <a:cubicBezTo>
                    <a:pt x="1756" y="1021"/>
                    <a:pt x="1460" y="1317"/>
                    <a:pt x="1098" y="1317"/>
                  </a:cubicBezTo>
                  <a:cubicBezTo>
                    <a:pt x="735" y="1317"/>
                    <a:pt x="439" y="1021"/>
                    <a:pt x="439" y="65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105" y="0"/>
                    <a:pt x="1" y="105"/>
                    <a:pt x="1" y="220"/>
                  </a:cubicBezTo>
                  <a:lnTo>
                    <a:pt x="1" y="658"/>
                  </a:lnTo>
                  <a:cubicBezTo>
                    <a:pt x="1" y="1259"/>
                    <a:pt x="497" y="1746"/>
                    <a:pt x="1098" y="1756"/>
                  </a:cubicBezTo>
                  <a:cubicBezTo>
                    <a:pt x="1699" y="1746"/>
                    <a:pt x="2185" y="1259"/>
                    <a:pt x="2185" y="658"/>
                  </a:cubicBezTo>
                  <a:lnTo>
                    <a:pt x="2185" y="220"/>
                  </a:lnTo>
                  <a:cubicBezTo>
                    <a:pt x="2185" y="105"/>
                    <a:pt x="2090" y="0"/>
                    <a:pt x="196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5" name="Google Shape;5245;p45"/>
            <p:cNvSpPr/>
            <p:nvPr/>
          </p:nvSpPr>
          <p:spPr>
            <a:xfrm>
              <a:off x="6330569" y="3482951"/>
              <a:ext cx="56979" cy="45981"/>
            </a:xfrm>
            <a:custGeom>
              <a:avLst/>
              <a:gdLst/>
              <a:ahLst/>
              <a:cxnLst/>
              <a:rect l="l" t="t" r="r" b="b"/>
              <a:pathLst>
                <a:path w="2176" h="1756" extrusionOk="0">
                  <a:moveTo>
                    <a:pt x="1746" y="439"/>
                  </a:moveTo>
                  <a:lnTo>
                    <a:pt x="1746" y="658"/>
                  </a:lnTo>
                  <a:cubicBezTo>
                    <a:pt x="1746" y="1021"/>
                    <a:pt x="1451" y="1317"/>
                    <a:pt x="1088" y="1317"/>
                  </a:cubicBezTo>
                  <a:cubicBezTo>
                    <a:pt x="726" y="1317"/>
                    <a:pt x="430" y="1021"/>
                    <a:pt x="430" y="658"/>
                  </a:cubicBezTo>
                  <a:lnTo>
                    <a:pt x="430" y="439"/>
                  </a:lnTo>
                  <a:close/>
                  <a:moveTo>
                    <a:pt x="210" y="0"/>
                  </a:moveTo>
                  <a:cubicBezTo>
                    <a:pt x="96" y="0"/>
                    <a:pt x="1" y="105"/>
                    <a:pt x="1" y="220"/>
                  </a:cubicBezTo>
                  <a:lnTo>
                    <a:pt x="1" y="658"/>
                  </a:lnTo>
                  <a:cubicBezTo>
                    <a:pt x="1" y="1259"/>
                    <a:pt x="487" y="1746"/>
                    <a:pt x="1088" y="1756"/>
                  </a:cubicBezTo>
                  <a:cubicBezTo>
                    <a:pt x="1689" y="1746"/>
                    <a:pt x="2176" y="1259"/>
                    <a:pt x="2176" y="658"/>
                  </a:cubicBezTo>
                  <a:lnTo>
                    <a:pt x="2176" y="220"/>
                  </a:lnTo>
                  <a:cubicBezTo>
                    <a:pt x="2176" y="105"/>
                    <a:pt x="2080" y="0"/>
                    <a:pt x="196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6" name="Google Shape;5246;p45"/>
            <p:cNvSpPr/>
            <p:nvPr/>
          </p:nvSpPr>
          <p:spPr>
            <a:xfrm>
              <a:off x="6326327" y="3614347"/>
              <a:ext cx="134172" cy="80467"/>
            </a:xfrm>
            <a:custGeom>
              <a:avLst/>
              <a:gdLst/>
              <a:ahLst/>
              <a:cxnLst/>
              <a:rect l="l" t="t" r="r" b="b"/>
              <a:pathLst>
                <a:path w="5124" h="3073" extrusionOk="0">
                  <a:moveTo>
                    <a:pt x="668" y="0"/>
                  </a:moveTo>
                  <a:lnTo>
                    <a:pt x="0" y="239"/>
                  </a:lnTo>
                  <a:cubicBezTo>
                    <a:pt x="0" y="248"/>
                    <a:pt x="10" y="258"/>
                    <a:pt x="19" y="277"/>
                  </a:cubicBezTo>
                  <a:lnTo>
                    <a:pt x="735" y="1889"/>
                  </a:lnTo>
                  <a:cubicBezTo>
                    <a:pt x="843" y="2141"/>
                    <a:pt x="1082" y="2279"/>
                    <a:pt x="1328" y="2279"/>
                  </a:cubicBezTo>
                  <a:cubicBezTo>
                    <a:pt x="1474" y="2279"/>
                    <a:pt x="1622" y="2231"/>
                    <a:pt x="1746" y="2128"/>
                  </a:cubicBezTo>
                  <a:lnTo>
                    <a:pt x="2347" y="1641"/>
                  </a:lnTo>
                  <a:lnTo>
                    <a:pt x="2347" y="3062"/>
                  </a:lnTo>
                  <a:cubicBezTo>
                    <a:pt x="2414" y="3062"/>
                    <a:pt x="2490" y="3072"/>
                    <a:pt x="2567" y="3072"/>
                  </a:cubicBezTo>
                  <a:cubicBezTo>
                    <a:pt x="2633" y="3072"/>
                    <a:pt x="2710" y="3072"/>
                    <a:pt x="2777" y="3062"/>
                  </a:cubicBezTo>
                  <a:lnTo>
                    <a:pt x="2777" y="1631"/>
                  </a:lnTo>
                  <a:lnTo>
                    <a:pt x="3378" y="2128"/>
                  </a:lnTo>
                  <a:cubicBezTo>
                    <a:pt x="3502" y="2231"/>
                    <a:pt x="3650" y="2279"/>
                    <a:pt x="3796" y="2279"/>
                  </a:cubicBezTo>
                  <a:cubicBezTo>
                    <a:pt x="4043" y="2279"/>
                    <a:pt x="4285" y="2141"/>
                    <a:pt x="4398" y="1889"/>
                  </a:cubicBezTo>
                  <a:lnTo>
                    <a:pt x="5114" y="267"/>
                  </a:lnTo>
                  <a:cubicBezTo>
                    <a:pt x="5114" y="258"/>
                    <a:pt x="5123" y="248"/>
                    <a:pt x="5123" y="229"/>
                  </a:cubicBezTo>
                  <a:lnTo>
                    <a:pt x="4456" y="0"/>
                  </a:lnTo>
                  <a:lnTo>
                    <a:pt x="2557" y="88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7" name="Google Shape;5247;p45"/>
            <p:cNvSpPr/>
            <p:nvPr/>
          </p:nvSpPr>
          <p:spPr>
            <a:xfrm>
              <a:off x="6336565" y="3599893"/>
              <a:ext cx="56979" cy="62635"/>
            </a:xfrm>
            <a:custGeom>
              <a:avLst/>
              <a:gdLst/>
              <a:ahLst/>
              <a:cxnLst/>
              <a:rect l="l" t="t" r="r" b="b"/>
              <a:pathLst>
                <a:path w="2176" h="2392" extrusionOk="0">
                  <a:moveTo>
                    <a:pt x="646" y="0"/>
                  </a:moveTo>
                  <a:cubicBezTo>
                    <a:pt x="590" y="0"/>
                    <a:pt x="536" y="21"/>
                    <a:pt x="497" y="66"/>
                  </a:cubicBezTo>
                  <a:lnTo>
                    <a:pt x="58" y="495"/>
                  </a:lnTo>
                  <a:cubicBezTo>
                    <a:pt x="20" y="533"/>
                    <a:pt x="1" y="590"/>
                    <a:pt x="29" y="648"/>
                  </a:cubicBezTo>
                  <a:lnTo>
                    <a:pt x="745" y="2260"/>
                  </a:lnTo>
                  <a:cubicBezTo>
                    <a:pt x="781" y="2345"/>
                    <a:pt x="864" y="2392"/>
                    <a:pt x="947" y="2392"/>
                  </a:cubicBezTo>
                  <a:cubicBezTo>
                    <a:pt x="994" y="2392"/>
                    <a:pt x="1041" y="2377"/>
                    <a:pt x="1079" y="2346"/>
                  </a:cubicBezTo>
                  <a:lnTo>
                    <a:pt x="2176" y="1439"/>
                  </a:lnTo>
                  <a:lnTo>
                    <a:pt x="792" y="56"/>
                  </a:lnTo>
                  <a:cubicBezTo>
                    <a:pt x="751" y="19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8" name="Google Shape;5248;p45"/>
            <p:cNvSpPr/>
            <p:nvPr/>
          </p:nvSpPr>
          <p:spPr>
            <a:xfrm>
              <a:off x="6393282" y="3599658"/>
              <a:ext cx="56717" cy="62870"/>
            </a:xfrm>
            <a:custGeom>
              <a:avLst/>
              <a:gdLst/>
              <a:ahLst/>
              <a:cxnLst/>
              <a:rect l="l" t="t" r="r" b="b"/>
              <a:pathLst>
                <a:path w="2166" h="2401" extrusionOk="0">
                  <a:moveTo>
                    <a:pt x="1532" y="1"/>
                  </a:moveTo>
                  <a:cubicBezTo>
                    <a:pt x="1476" y="1"/>
                    <a:pt x="1422" y="22"/>
                    <a:pt x="1383" y="65"/>
                  </a:cubicBezTo>
                  <a:lnTo>
                    <a:pt x="0" y="1448"/>
                  </a:lnTo>
                  <a:lnTo>
                    <a:pt x="1097" y="2355"/>
                  </a:lnTo>
                  <a:cubicBezTo>
                    <a:pt x="1135" y="2386"/>
                    <a:pt x="1182" y="2401"/>
                    <a:pt x="1228" y="2401"/>
                  </a:cubicBezTo>
                  <a:cubicBezTo>
                    <a:pt x="1311" y="2401"/>
                    <a:pt x="1395" y="2354"/>
                    <a:pt x="1431" y="2269"/>
                  </a:cubicBezTo>
                  <a:lnTo>
                    <a:pt x="2147" y="657"/>
                  </a:lnTo>
                  <a:cubicBezTo>
                    <a:pt x="2166" y="599"/>
                    <a:pt x="2156" y="542"/>
                    <a:pt x="2118" y="504"/>
                  </a:cubicBezTo>
                  <a:lnTo>
                    <a:pt x="1689" y="65"/>
                  </a:lnTo>
                  <a:cubicBezTo>
                    <a:pt x="1646" y="22"/>
                    <a:pt x="1588" y="1"/>
                    <a:pt x="1532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9" name="Google Shape;5249;p45"/>
            <p:cNvSpPr/>
            <p:nvPr/>
          </p:nvSpPr>
          <p:spPr>
            <a:xfrm>
              <a:off x="6265132" y="3644067"/>
              <a:ext cx="48468" cy="56481"/>
            </a:xfrm>
            <a:custGeom>
              <a:avLst/>
              <a:gdLst/>
              <a:ahLst/>
              <a:cxnLst/>
              <a:rect l="l" t="t" r="r" b="b"/>
              <a:pathLst>
                <a:path w="1851" h="2157" extrusionOk="0">
                  <a:moveTo>
                    <a:pt x="239" y="0"/>
                  </a:moveTo>
                  <a:cubicBezTo>
                    <a:pt x="134" y="105"/>
                    <a:pt x="57" y="229"/>
                    <a:pt x="0" y="363"/>
                  </a:cubicBezTo>
                  <a:lnTo>
                    <a:pt x="1193" y="1403"/>
                  </a:lnTo>
                  <a:cubicBezTo>
                    <a:pt x="1326" y="1527"/>
                    <a:pt x="1412" y="1708"/>
                    <a:pt x="1412" y="1899"/>
                  </a:cubicBezTo>
                  <a:lnTo>
                    <a:pt x="1412" y="2156"/>
                  </a:lnTo>
                  <a:lnTo>
                    <a:pt x="1851" y="2156"/>
                  </a:lnTo>
                  <a:lnTo>
                    <a:pt x="1851" y="1899"/>
                  </a:lnTo>
                  <a:cubicBezTo>
                    <a:pt x="1851" y="1584"/>
                    <a:pt x="1708" y="1279"/>
                    <a:pt x="1469" y="1069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0" name="Google Shape;5250;p45"/>
            <p:cNvSpPr/>
            <p:nvPr/>
          </p:nvSpPr>
          <p:spPr>
            <a:xfrm>
              <a:off x="6473198" y="3644067"/>
              <a:ext cx="48495" cy="56481"/>
            </a:xfrm>
            <a:custGeom>
              <a:avLst/>
              <a:gdLst/>
              <a:ahLst/>
              <a:cxnLst/>
              <a:rect l="l" t="t" r="r" b="b"/>
              <a:pathLst>
                <a:path w="1852" h="2157" extrusionOk="0">
                  <a:moveTo>
                    <a:pt x="1613" y="0"/>
                  </a:moveTo>
                  <a:lnTo>
                    <a:pt x="382" y="1069"/>
                  </a:lnTo>
                  <a:cubicBezTo>
                    <a:pt x="144" y="1279"/>
                    <a:pt x="1" y="1584"/>
                    <a:pt x="1" y="1899"/>
                  </a:cubicBezTo>
                  <a:lnTo>
                    <a:pt x="1" y="2156"/>
                  </a:lnTo>
                  <a:lnTo>
                    <a:pt x="440" y="2156"/>
                  </a:lnTo>
                  <a:lnTo>
                    <a:pt x="440" y="1899"/>
                  </a:lnTo>
                  <a:cubicBezTo>
                    <a:pt x="440" y="1708"/>
                    <a:pt x="516" y="1527"/>
                    <a:pt x="659" y="1403"/>
                  </a:cubicBezTo>
                  <a:lnTo>
                    <a:pt x="1852" y="363"/>
                  </a:lnTo>
                  <a:cubicBezTo>
                    <a:pt x="1794" y="229"/>
                    <a:pt x="1718" y="105"/>
                    <a:pt x="16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51" name="Google Shape;5251;p45"/>
          <p:cNvSpPr/>
          <p:nvPr/>
        </p:nvSpPr>
        <p:spPr>
          <a:xfrm>
            <a:off x="8054452" y="4381952"/>
            <a:ext cx="180638" cy="16152"/>
          </a:xfrm>
          <a:custGeom>
            <a:avLst/>
            <a:gdLst/>
            <a:ahLst/>
            <a:cxnLst/>
            <a:rect l="l" t="t" r="r" b="b"/>
            <a:pathLst>
              <a:path w="4809" h="430" extrusionOk="0">
                <a:moveTo>
                  <a:pt x="1" y="0"/>
                </a:moveTo>
                <a:cubicBezTo>
                  <a:pt x="1" y="239"/>
                  <a:pt x="201" y="429"/>
                  <a:pt x="439" y="429"/>
                </a:cubicBezTo>
                <a:lnTo>
                  <a:pt x="4379" y="429"/>
                </a:lnTo>
                <a:cubicBezTo>
                  <a:pt x="4618" y="429"/>
                  <a:pt x="4809" y="239"/>
                  <a:pt x="4809" y="0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52" name="Google Shape;5252;p45"/>
          <p:cNvGrpSpPr/>
          <p:nvPr/>
        </p:nvGrpSpPr>
        <p:grpSpPr>
          <a:xfrm>
            <a:off x="7955945" y="4357204"/>
            <a:ext cx="377728" cy="508896"/>
            <a:chOff x="5811739" y="3345794"/>
            <a:chExt cx="263317" cy="354755"/>
          </a:xfrm>
        </p:grpSpPr>
        <p:sp>
          <p:nvSpPr>
            <p:cNvPr id="5253" name="Google Shape;5253;p45"/>
            <p:cNvSpPr/>
            <p:nvPr/>
          </p:nvSpPr>
          <p:spPr>
            <a:xfrm>
              <a:off x="5857694" y="3408743"/>
              <a:ext cx="171643" cy="57240"/>
            </a:xfrm>
            <a:custGeom>
              <a:avLst/>
              <a:gdLst/>
              <a:ahLst/>
              <a:cxnLst/>
              <a:rect l="l" t="t" r="r" b="b"/>
              <a:pathLst>
                <a:path w="6555" h="2186" extrusionOk="0">
                  <a:moveTo>
                    <a:pt x="0" y="1"/>
                  </a:moveTo>
                  <a:lnTo>
                    <a:pt x="0" y="2185"/>
                  </a:lnTo>
                  <a:lnTo>
                    <a:pt x="6554" y="2185"/>
                  </a:lnTo>
                  <a:lnTo>
                    <a:pt x="6554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4" name="Google Shape;5254;p45"/>
            <p:cNvSpPr/>
            <p:nvPr/>
          </p:nvSpPr>
          <p:spPr>
            <a:xfrm>
              <a:off x="5854944" y="3528696"/>
              <a:ext cx="60723" cy="57371"/>
            </a:xfrm>
            <a:custGeom>
              <a:avLst/>
              <a:gdLst/>
              <a:ahLst/>
              <a:cxnLst/>
              <a:rect l="l" t="t" r="r" b="b"/>
              <a:pathLst>
                <a:path w="2319" h="2191" extrusionOk="0">
                  <a:moveTo>
                    <a:pt x="754" y="1"/>
                  </a:moveTo>
                  <a:cubicBezTo>
                    <a:pt x="630" y="1"/>
                    <a:pt x="505" y="36"/>
                    <a:pt x="392" y="113"/>
                  </a:cubicBezTo>
                  <a:cubicBezTo>
                    <a:pt x="29" y="352"/>
                    <a:pt x="1" y="877"/>
                    <a:pt x="334" y="1153"/>
                  </a:cubicBezTo>
                  <a:cubicBezTo>
                    <a:pt x="233" y="1732"/>
                    <a:pt x="692" y="2191"/>
                    <a:pt x="1198" y="2191"/>
                  </a:cubicBezTo>
                  <a:cubicBezTo>
                    <a:pt x="1359" y="2191"/>
                    <a:pt x="1525" y="2144"/>
                    <a:pt x="1680" y="2041"/>
                  </a:cubicBezTo>
                  <a:cubicBezTo>
                    <a:pt x="2319" y="1611"/>
                    <a:pt x="2137" y="619"/>
                    <a:pt x="1384" y="457"/>
                  </a:cubicBezTo>
                  <a:cubicBezTo>
                    <a:pt x="1292" y="174"/>
                    <a:pt x="1028" y="1"/>
                    <a:pt x="754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5" name="Google Shape;5255;p45"/>
            <p:cNvSpPr/>
            <p:nvPr/>
          </p:nvSpPr>
          <p:spPr>
            <a:xfrm>
              <a:off x="5971101" y="3528696"/>
              <a:ext cx="60723" cy="57371"/>
            </a:xfrm>
            <a:custGeom>
              <a:avLst/>
              <a:gdLst/>
              <a:ahLst/>
              <a:cxnLst/>
              <a:rect l="l" t="t" r="r" b="b"/>
              <a:pathLst>
                <a:path w="2319" h="2191" extrusionOk="0">
                  <a:moveTo>
                    <a:pt x="1565" y="1"/>
                  </a:moveTo>
                  <a:cubicBezTo>
                    <a:pt x="1292" y="1"/>
                    <a:pt x="1030" y="174"/>
                    <a:pt x="945" y="457"/>
                  </a:cubicBezTo>
                  <a:cubicBezTo>
                    <a:pt x="191" y="619"/>
                    <a:pt x="1" y="1611"/>
                    <a:pt x="640" y="2041"/>
                  </a:cubicBezTo>
                  <a:cubicBezTo>
                    <a:pt x="794" y="2144"/>
                    <a:pt x="961" y="2191"/>
                    <a:pt x="1122" y="2191"/>
                  </a:cubicBezTo>
                  <a:cubicBezTo>
                    <a:pt x="1631" y="2191"/>
                    <a:pt x="2093" y="1732"/>
                    <a:pt x="1985" y="1153"/>
                  </a:cubicBezTo>
                  <a:cubicBezTo>
                    <a:pt x="2319" y="877"/>
                    <a:pt x="2290" y="352"/>
                    <a:pt x="1928" y="113"/>
                  </a:cubicBezTo>
                  <a:cubicBezTo>
                    <a:pt x="1815" y="36"/>
                    <a:pt x="1689" y="1"/>
                    <a:pt x="156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6" name="Google Shape;5256;p45"/>
            <p:cNvSpPr/>
            <p:nvPr/>
          </p:nvSpPr>
          <p:spPr>
            <a:xfrm>
              <a:off x="5811739" y="3563130"/>
              <a:ext cx="263316" cy="137157"/>
            </a:xfrm>
            <a:custGeom>
              <a:avLst/>
              <a:gdLst/>
              <a:ahLst/>
              <a:cxnLst/>
              <a:rect l="l" t="t" r="r" b="b"/>
              <a:pathLst>
                <a:path w="10056" h="5238" extrusionOk="0">
                  <a:moveTo>
                    <a:pt x="3721" y="0"/>
                  </a:moveTo>
                  <a:lnTo>
                    <a:pt x="3721" y="1126"/>
                  </a:lnTo>
                  <a:cubicBezTo>
                    <a:pt x="3721" y="1498"/>
                    <a:pt x="3482" y="1832"/>
                    <a:pt x="3139" y="1956"/>
                  </a:cubicBezTo>
                  <a:lnTo>
                    <a:pt x="878" y="2748"/>
                  </a:lnTo>
                  <a:cubicBezTo>
                    <a:pt x="353" y="2929"/>
                    <a:pt x="0" y="3425"/>
                    <a:pt x="0" y="3988"/>
                  </a:cubicBezTo>
                  <a:lnTo>
                    <a:pt x="0" y="4580"/>
                  </a:lnTo>
                  <a:cubicBezTo>
                    <a:pt x="0" y="4942"/>
                    <a:pt x="296" y="5238"/>
                    <a:pt x="658" y="5238"/>
                  </a:cubicBezTo>
                  <a:lnTo>
                    <a:pt x="9397" y="5238"/>
                  </a:lnTo>
                  <a:cubicBezTo>
                    <a:pt x="9759" y="5238"/>
                    <a:pt x="10055" y="4942"/>
                    <a:pt x="10055" y="4580"/>
                  </a:cubicBezTo>
                  <a:lnTo>
                    <a:pt x="10055" y="3988"/>
                  </a:lnTo>
                  <a:cubicBezTo>
                    <a:pt x="10055" y="3425"/>
                    <a:pt x="9702" y="2939"/>
                    <a:pt x="9178" y="2748"/>
                  </a:cubicBezTo>
                  <a:lnTo>
                    <a:pt x="6926" y="1956"/>
                  </a:lnTo>
                  <a:cubicBezTo>
                    <a:pt x="6573" y="1832"/>
                    <a:pt x="6344" y="1498"/>
                    <a:pt x="6344" y="1126"/>
                  </a:cubicBezTo>
                  <a:lnTo>
                    <a:pt x="634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7" name="Google Shape;5257;p45"/>
            <p:cNvSpPr/>
            <p:nvPr/>
          </p:nvSpPr>
          <p:spPr>
            <a:xfrm>
              <a:off x="5811975" y="3602355"/>
              <a:ext cx="263081" cy="97932"/>
            </a:xfrm>
            <a:custGeom>
              <a:avLst/>
              <a:gdLst/>
              <a:ahLst/>
              <a:cxnLst/>
              <a:rect l="l" t="t" r="r" b="b"/>
              <a:pathLst>
                <a:path w="10047" h="3740" extrusionOk="0">
                  <a:moveTo>
                    <a:pt x="3626" y="0"/>
                  </a:moveTo>
                  <a:cubicBezTo>
                    <a:pt x="3530" y="210"/>
                    <a:pt x="3349" y="372"/>
                    <a:pt x="3130" y="458"/>
                  </a:cubicBezTo>
                  <a:lnTo>
                    <a:pt x="869" y="1250"/>
                  </a:lnTo>
                  <a:cubicBezTo>
                    <a:pt x="344" y="1431"/>
                    <a:pt x="1" y="1927"/>
                    <a:pt x="1" y="2490"/>
                  </a:cubicBezTo>
                  <a:lnTo>
                    <a:pt x="1" y="3082"/>
                  </a:lnTo>
                  <a:cubicBezTo>
                    <a:pt x="1" y="3444"/>
                    <a:pt x="287" y="3740"/>
                    <a:pt x="649" y="3740"/>
                  </a:cubicBezTo>
                  <a:lnTo>
                    <a:pt x="9388" y="3740"/>
                  </a:lnTo>
                  <a:cubicBezTo>
                    <a:pt x="9750" y="3740"/>
                    <a:pt x="10046" y="3444"/>
                    <a:pt x="10046" y="3082"/>
                  </a:cubicBezTo>
                  <a:lnTo>
                    <a:pt x="10046" y="2490"/>
                  </a:lnTo>
                  <a:cubicBezTo>
                    <a:pt x="10046" y="1927"/>
                    <a:pt x="9693" y="1441"/>
                    <a:pt x="9169" y="1250"/>
                  </a:cubicBezTo>
                  <a:lnTo>
                    <a:pt x="6917" y="458"/>
                  </a:lnTo>
                  <a:cubicBezTo>
                    <a:pt x="6698" y="372"/>
                    <a:pt x="6516" y="210"/>
                    <a:pt x="6411" y="0"/>
                  </a:cubicBezTo>
                  <a:cubicBezTo>
                    <a:pt x="5963" y="167"/>
                    <a:pt x="5491" y="251"/>
                    <a:pt x="5019" y="251"/>
                  </a:cubicBezTo>
                  <a:cubicBezTo>
                    <a:pt x="4546" y="251"/>
                    <a:pt x="4074" y="167"/>
                    <a:pt x="3626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8" name="Google Shape;5258;p45"/>
            <p:cNvSpPr/>
            <p:nvPr/>
          </p:nvSpPr>
          <p:spPr>
            <a:xfrm>
              <a:off x="5909147" y="3574625"/>
              <a:ext cx="68736" cy="22807"/>
            </a:xfrm>
            <a:custGeom>
              <a:avLst/>
              <a:gdLst/>
              <a:ahLst/>
              <a:cxnLst/>
              <a:rect l="l" t="t" r="r" b="b"/>
              <a:pathLst>
                <a:path w="2625" h="871" extrusionOk="0">
                  <a:moveTo>
                    <a:pt x="1" y="0"/>
                  </a:moveTo>
                  <a:lnTo>
                    <a:pt x="1" y="592"/>
                  </a:lnTo>
                  <a:cubicBezTo>
                    <a:pt x="416" y="778"/>
                    <a:pt x="862" y="871"/>
                    <a:pt x="1309" y="871"/>
                  </a:cubicBezTo>
                  <a:cubicBezTo>
                    <a:pt x="1756" y="871"/>
                    <a:pt x="2204" y="778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9" name="Google Shape;5259;p45"/>
            <p:cNvSpPr/>
            <p:nvPr/>
          </p:nvSpPr>
          <p:spPr>
            <a:xfrm>
              <a:off x="5850938" y="3465957"/>
              <a:ext cx="184630" cy="119927"/>
            </a:xfrm>
            <a:custGeom>
              <a:avLst/>
              <a:gdLst/>
              <a:ahLst/>
              <a:cxnLst/>
              <a:rect l="l" t="t" r="r" b="b"/>
              <a:pathLst>
                <a:path w="7051" h="4580" extrusionOk="0">
                  <a:moveTo>
                    <a:pt x="697" y="0"/>
                  </a:moveTo>
                  <a:lnTo>
                    <a:pt x="697" y="869"/>
                  </a:lnTo>
                  <a:lnTo>
                    <a:pt x="611" y="869"/>
                  </a:lnTo>
                  <a:cubicBezTo>
                    <a:pt x="325" y="869"/>
                    <a:pt x="77" y="1078"/>
                    <a:pt x="39" y="1365"/>
                  </a:cubicBezTo>
                  <a:cubicBezTo>
                    <a:pt x="1" y="1679"/>
                    <a:pt x="258" y="1966"/>
                    <a:pt x="583" y="1966"/>
                  </a:cubicBezTo>
                  <a:lnTo>
                    <a:pt x="697" y="1966"/>
                  </a:lnTo>
                  <a:cubicBezTo>
                    <a:pt x="812" y="3444"/>
                    <a:pt x="2042" y="4580"/>
                    <a:pt x="3531" y="4580"/>
                  </a:cubicBezTo>
                  <a:cubicBezTo>
                    <a:pt x="5009" y="4580"/>
                    <a:pt x="6240" y="3444"/>
                    <a:pt x="6354" y="1966"/>
                  </a:cubicBezTo>
                  <a:lnTo>
                    <a:pt x="6478" y="1966"/>
                  </a:lnTo>
                  <a:cubicBezTo>
                    <a:pt x="6803" y="1966"/>
                    <a:pt x="7051" y="1679"/>
                    <a:pt x="7022" y="1365"/>
                  </a:cubicBezTo>
                  <a:cubicBezTo>
                    <a:pt x="6984" y="1078"/>
                    <a:pt x="6736" y="869"/>
                    <a:pt x="6459" y="869"/>
                  </a:cubicBezTo>
                  <a:lnTo>
                    <a:pt x="6374" y="869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0" name="Google Shape;5260;p45"/>
            <p:cNvSpPr/>
            <p:nvPr/>
          </p:nvSpPr>
          <p:spPr>
            <a:xfrm>
              <a:off x="5918129" y="3534483"/>
              <a:ext cx="50773" cy="17439"/>
            </a:xfrm>
            <a:custGeom>
              <a:avLst/>
              <a:gdLst/>
              <a:ahLst/>
              <a:cxnLst/>
              <a:rect l="l" t="t" r="r" b="b"/>
              <a:pathLst>
                <a:path w="1939" h="666" extrusionOk="0">
                  <a:moveTo>
                    <a:pt x="319" y="0"/>
                  </a:moveTo>
                  <a:cubicBezTo>
                    <a:pt x="147" y="0"/>
                    <a:pt x="1" y="224"/>
                    <a:pt x="163" y="379"/>
                  </a:cubicBezTo>
                  <a:cubicBezTo>
                    <a:pt x="374" y="562"/>
                    <a:pt x="645" y="666"/>
                    <a:pt x="928" y="666"/>
                  </a:cubicBezTo>
                  <a:cubicBezTo>
                    <a:pt x="940" y="666"/>
                    <a:pt x="952" y="666"/>
                    <a:pt x="965" y="665"/>
                  </a:cubicBezTo>
                  <a:cubicBezTo>
                    <a:pt x="977" y="666"/>
                    <a:pt x="989" y="666"/>
                    <a:pt x="1002" y="666"/>
                  </a:cubicBezTo>
                  <a:cubicBezTo>
                    <a:pt x="1284" y="666"/>
                    <a:pt x="1556" y="562"/>
                    <a:pt x="1776" y="379"/>
                  </a:cubicBezTo>
                  <a:cubicBezTo>
                    <a:pt x="1938" y="224"/>
                    <a:pt x="1792" y="0"/>
                    <a:pt x="1620" y="0"/>
                  </a:cubicBezTo>
                  <a:cubicBezTo>
                    <a:pt x="1570" y="0"/>
                    <a:pt x="1518" y="19"/>
                    <a:pt x="1470" y="64"/>
                  </a:cubicBezTo>
                  <a:cubicBezTo>
                    <a:pt x="1318" y="169"/>
                    <a:pt x="1141" y="222"/>
                    <a:pt x="966" y="222"/>
                  </a:cubicBezTo>
                  <a:cubicBezTo>
                    <a:pt x="791" y="222"/>
                    <a:pt x="616" y="169"/>
                    <a:pt x="469" y="64"/>
                  </a:cubicBezTo>
                  <a:cubicBezTo>
                    <a:pt x="421" y="19"/>
                    <a:pt x="369" y="0"/>
                    <a:pt x="31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1" name="Google Shape;5261;p45"/>
            <p:cNvSpPr/>
            <p:nvPr/>
          </p:nvSpPr>
          <p:spPr>
            <a:xfrm>
              <a:off x="5903413" y="3488817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2" name="Google Shape;5262;p45"/>
            <p:cNvSpPr/>
            <p:nvPr/>
          </p:nvSpPr>
          <p:spPr>
            <a:xfrm>
              <a:off x="5972096" y="3488817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3" name="Google Shape;5263;p45"/>
            <p:cNvSpPr/>
            <p:nvPr/>
          </p:nvSpPr>
          <p:spPr>
            <a:xfrm>
              <a:off x="5847115" y="3465957"/>
              <a:ext cx="147998" cy="120163"/>
            </a:xfrm>
            <a:custGeom>
              <a:avLst/>
              <a:gdLst/>
              <a:ahLst/>
              <a:cxnLst/>
              <a:rect l="l" t="t" r="r" b="b"/>
              <a:pathLst>
                <a:path w="5652" h="4589" extrusionOk="0">
                  <a:moveTo>
                    <a:pt x="843" y="0"/>
                  </a:moveTo>
                  <a:lnTo>
                    <a:pt x="843" y="869"/>
                  </a:lnTo>
                  <a:lnTo>
                    <a:pt x="757" y="869"/>
                  </a:lnTo>
                  <a:cubicBezTo>
                    <a:pt x="751" y="868"/>
                    <a:pt x="745" y="868"/>
                    <a:pt x="739" y="868"/>
                  </a:cubicBezTo>
                  <a:cubicBezTo>
                    <a:pt x="32" y="868"/>
                    <a:pt x="1" y="1947"/>
                    <a:pt x="729" y="1966"/>
                  </a:cubicBezTo>
                  <a:lnTo>
                    <a:pt x="843" y="1966"/>
                  </a:lnTo>
                  <a:cubicBezTo>
                    <a:pt x="947" y="3461"/>
                    <a:pt x="2202" y="4588"/>
                    <a:pt x="3657" y="4588"/>
                  </a:cubicBezTo>
                  <a:cubicBezTo>
                    <a:pt x="3808" y="4588"/>
                    <a:pt x="3961" y="4576"/>
                    <a:pt x="4115" y="4551"/>
                  </a:cubicBezTo>
                  <a:cubicBezTo>
                    <a:pt x="2732" y="4332"/>
                    <a:pt x="1711" y="3149"/>
                    <a:pt x="1711" y="1746"/>
                  </a:cubicBezTo>
                  <a:lnTo>
                    <a:pt x="1711" y="1307"/>
                  </a:lnTo>
                  <a:cubicBezTo>
                    <a:pt x="1711" y="830"/>
                    <a:pt x="2103" y="439"/>
                    <a:pt x="2580" y="439"/>
                  </a:cubicBezTo>
                  <a:lnTo>
                    <a:pt x="5203" y="439"/>
                  </a:lnTo>
                  <a:cubicBezTo>
                    <a:pt x="5451" y="439"/>
                    <a:pt x="5651" y="239"/>
                    <a:pt x="5651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4" name="Google Shape;5264;p45"/>
            <p:cNvSpPr/>
            <p:nvPr/>
          </p:nvSpPr>
          <p:spPr>
            <a:xfrm>
              <a:off x="5857694" y="3465957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296" y="945"/>
                  </a:lnTo>
                  <a:cubicBezTo>
                    <a:pt x="630" y="897"/>
                    <a:pt x="869" y="621"/>
                    <a:pt x="878" y="29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5" name="Google Shape;5265;p45"/>
            <p:cNvSpPr/>
            <p:nvPr/>
          </p:nvSpPr>
          <p:spPr>
            <a:xfrm>
              <a:off x="6006320" y="3465957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1" y="0"/>
                  </a:moveTo>
                  <a:lnTo>
                    <a:pt x="1" y="296"/>
                  </a:lnTo>
                  <a:cubicBezTo>
                    <a:pt x="1" y="621"/>
                    <a:pt x="249" y="897"/>
                    <a:pt x="573" y="945"/>
                  </a:cubicBezTo>
                  <a:lnTo>
                    <a:pt x="878" y="98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6" name="Google Shape;5266;p45"/>
            <p:cNvSpPr/>
            <p:nvPr/>
          </p:nvSpPr>
          <p:spPr>
            <a:xfrm>
              <a:off x="5857694" y="3414504"/>
              <a:ext cx="23017" cy="51480"/>
            </a:xfrm>
            <a:custGeom>
              <a:avLst/>
              <a:gdLst/>
              <a:ahLst/>
              <a:cxnLst/>
              <a:rect l="l" t="t" r="r" b="b"/>
              <a:pathLst>
                <a:path w="879" h="1966" extrusionOk="0">
                  <a:moveTo>
                    <a:pt x="0" y="0"/>
                  </a:moveTo>
                  <a:lnTo>
                    <a:pt x="0" y="1965"/>
                  </a:lnTo>
                  <a:lnTo>
                    <a:pt x="878" y="196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7" name="Google Shape;5267;p45"/>
            <p:cNvSpPr/>
            <p:nvPr/>
          </p:nvSpPr>
          <p:spPr>
            <a:xfrm>
              <a:off x="5840464" y="3362788"/>
              <a:ext cx="205866" cy="57240"/>
            </a:xfrm>
            <a:custGeom>
              <a:avLst/>
              <a:gdLst/>
              <a:ahLst/>
              <a:cxnLst/>
              <a:rect l="l" t="t" r="r" b="b"/>
              <a:pathLst>
                <a:path w="7862" h="2186" extrusionOk="0">
                  <a:moveTo>
                    <a:pt x="1088" y="0"/>
                  </a:moveTo>
                  <a:cubicBezTo>
                    <a:pt x="487" y="0"/>
                    <a:pt x="0" y="497"/>
                    <a:pt x="0" y="1098"/>
                  </a:cubicBezTo>
                  <a:cubicBezTo>
                    <a:pt x="0" y="1699"/>
                    <a:pt x="487" y="2185"/>
                    <a:pt x="1088" y="2185"/>
                  </a:cubicBezTo>
                  <a:lnTo>
                    <a:pt x="6774" y="2185"/>
                  </a:lnTo>
                  <a:cubicBezTo>
                    <a:pt x="7375" y="2185"/>
                    <a:pt x="7861" y="1699"/>
                    <a:pt x="7861" y="1098"/>
                  </a:cubicBezTo>
                  <a:cubicBezTo>
                    <a:pt x="7861" y="497"/>
                    <a:pt x="7375" y="0"/>
                    <a:pt x="677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8" name="Google Shape;5268;p45"/>
            <p:cNvSpPr/>
            <p:nvPr/>
          </p:nvSpPr>
          <p:spPr>
            <a:xfrm>
              <a:off x="5857694" y="3437232"/>
              <a:ext cx="171643" cy="11521"/>
            </a:xfrm>
            <a:custGeom>
              <a:avLst/>
              <a:gdLst/>
              <a:ahLst/>
              <a:cxnLst/>
              <a:rect l="l" t="t" r="r" b="b"/>
              <a:pathLst>
                <a:path w="6555" h="440" extrusionOk="0">
                  <a:moveTo>
                    <a:pt x="0" y="0"/>
                  </a:moveTo>
                  <a:lnTo>
                    <a:pt x="0" y="439"/>
                  </a:lnTo>
                  <a:lnTo>
                    <a:pt x="6554" y="439"/>
                  </a:lnTo>
                  <a:lnTo>
                    <a:pt x="655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9" name="Google Shape;5269;p45"/>
            <p:cNvSpPr/>
            <p:nvPr/>
          </p:nvSpPr>
          <p:spPr>
            <a:xfrm>
              <a:off x="5857694" y="3437232"/>
              <a:ext cx="23017" cy="11521"/>
            </a:xfrm>
            <a:custGeom>
              <a:avLst/>
              <a:gdLst/>
              <a:ahLst/>
              <a:cxnLst/>
              <a:rect l="l" t="t" r="r" b="b"/>
              <a:pathLst>
                <a:path w="879" h="440" extrusionOk="0">
                  <a:moveTo>
                    <a:pt x="0" y="0"/>
                  </a:moveTo>
                  <a:lnTo>
                    <a:pt x="0" y="439"/>
                  </a:lnTo>
                  <a:lnTo>
                    <a:pt x="878" y="43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0" name="Google Shape;5270;p45"/>
            <p:cNvSpPr/>
            <p:nvPr/>
          </p:nvSpPr>
          <p:spPr>
            <a:xfrm>
              <a:off x="5891918" y="3345794"/>
              <a:ext cx="103195" cy="74234"/>
            </a:xfrm>
            <a:custGeom>
              <a:avLst/>
              <a:gdLst/>
              <a:ahLst/>
              <a:cxnLst/>
              <a:rect l="l" t="t" r="r" b="b"/>
              <a:pathLst>
                <a:path w="3941" h="2835" extrusionOk="0">
                  <a:moveTo>
                    <a:pt x="1405" y="1"/>
                  </a:moveTo>
                  <a:cubicBezTo>
                    <a:pt x="630" y="1"/>
                    <a:pt x="0" y="636"/>
                    <a:pt x="0" y="1422"/>
                  </a:cubicBezTo>
                  <a:cubicBezTo>
                    <a:pt x="0" y="2204"/>
                    <a:pt x="640" y="2834"/>
                    <a:pt x="1422" y="2834"/>
                  </a:cubicBezTo>
                  <a:lnTo>
                    <a:pt x="2519" y="2834"/>
                  </a:lnTo>
                  <a:cubicBezTo>
                    <a:pt x="3301" y="2834"/>
                    <a:pt x="3931" y="2204"/>
                    <a:pt x="3940" y="1422"/>
                  </a:cubicBezTo>
                  <a:cubicBezTo>
                    <a:pt x="3940" y="636"/>
                    <a:pt x="3311" y="1"/>
                    <a:pt x="2536" y="1"/>
                  </a:cubicBezTo>
                  <a:cubicBezTo>
                    <a:pt x="2530" y="1"/>
                    <a:pt x="2525" y="1"/>
                    <a:pt x="2519" y="1"/>
                  </a:cubicBezTo>
                  <a:lnTo>
                    <a:pt x="1422" y="1"/>
                  </a:lnTo>
                  <a:cubicBezTo>
                    <a:pt x="1416" y="1"/>
                    <a:pt x="1410" y="1"/>
                    <a:pt x="1405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1" name="Google Shape;5271;p45"/>
            <p:cNvSpPr/>
            <p:nvPr/>
          </p:nvSpPr>
          <p:spPr>
            <a:xfrm>
              <a:off x="5882674" y="3602355"/>
              <a:ext cx="121682" cy="98194"/>
            </a:xfrm>
            <a:custGeom>
              <a:avLst/>
              <a:gdLst/>
              <a:ahLst/>
              <a:cxnLst/>
              <a:rect l="l" t="t" r="r" b="b"/>
              <a:pathLst>
                <a:path w="4647" h="3750" extrusionOk="0">
                  <a:moveTo>
                    <a:pt x="926" y="0"/>
                  </a:moveTo>
                  <a:cubicBezTo>
                    <a:pt x="821" y="210"/>
                    <a:pt x="640" y="372"/>
                    <a:pt x="420" y="458"/>
                  </a:cubicBezTo>
                  <a:lnTo>
                    <a:pt x="0" y="611"/>
                  </a:lnTo>
                  <a:cubicBezTo>
                    <a:pt x="430" y="1174"/>
                    <a:pt x="1307" y="1565"/>
                    <a:pt x="2328" y="1565"/>
                  </a:cubicBezTo>
                  <a:cubicBezTo>
                    <a:pt x="2624" y="1565"/>
                    <a:pt x="2929" y="1527"/>
                    <a:pt x="3225" y="1450"/>
                  </a:cubicBezTo>
                  <a:lnTo>
                    <a:pt x="3444" y="1679"/>
                  </a:lnTo>
                  <a:cubicBezTo>
                    <a:pt x="3568" y="1803"/>
                    <a:pt x="3635" y="1965"/>
                    <a:pt x="3635" y="2147"/>
                  </a:cubicBezTo>
                  <a:lnTo>
                    <a:pt x="3635" y="3749"/>
                  </a:lnTo>
                  <a:lnTo>
                    <a:pt x="4074" y="3749"/>
                  </a:lnTo>
                  <a:lnTo>
                    <a:pt x="4074" y="2137"/>
                  </a:lnTo>
                  <a:cubicBezTo>
                    <a:pt x="4074" y="1851"/>
                    <a:pt x="3960" y="1574"/>
                    <a:pt x="3759" y="1364"/>
                  </a:cubicBezTo>
                  <a:lnTo>
                    <a:pt x="3692" y="1307"/>
                  </a:lnTo>
                  <a:cubicBezTo>
                    <a:pt x="4064" y="1155"/>
                    <a:pt x="4389" y="916"/>
                    <a:pt x="4646" y="611"/>
                  </a:cubicBezTo>
                  <a:lnTo>
                    <a:pt x="4208" y="458"/>
                  </a:lnTo>
                  <a:cubicBezTo>
                    <a:pt x="3988" y="372"/>
                    <a:pt x="3807" y="210"/>
                    <a:pt x="3711" y="0"/>
                  </a:cubicBezTo>
                  <a:cubicBezTo>
                    <a:pt x="3258" y="167"/>
                    <a:pt x="2786" y="251"/>
                    <a:pt x="2315" y="251"/>
                  </a:cubicBezTo>
                  <a:cubicBezTo>
                    <a:pt x="1844" y="251"/>
                    <a:pt x="1374" y="167"/>
                    <a:pt x="926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2" name="Google Shape;5272;p45"/>
            <p:cNvSpPr/>
            <p:nvPr/>
          </p:nvSpPr>
          <p:spPr>
            <a:xfrm>
              <a:off x="5814489" y="3644827"/>
              <a:ext cx="48966" cy="55460"/>
            </a:xfrm>
            <a:custGeom>
              <a:avLst/>
              <a:gdLst/>
              <a:ahLst/>
              <a:cxnLst/>
              <a:rect l="l" t="t" r="r" b="b"/>
              <a:pathLst>
                <a:path w="1870" h="2118" extrusionOk="0">
                  <a:moveTo>
                    <a:pt x="229" y="0"/>
                  </a:moveTo>
                  <a:cubicBezTo>
                    <a:pt x="134" y="115"/>
                    <a:pt x="57" y="239"/>
                    <a:pt x="0" y="372"/>
                  </a:cubicBezTo>
                  <a:lnTo>
                    <a:pt x="1193" y="1374"/>
                  </a:lnTo>
                  <a:cubicBezTo>
                    <a:pt x="1345" y="1498"/>
                    <a:pt x="1431" y="1679"/>
                    <a:pt x="1431" y="1879"/>
                  </a:cubicBezTo>
                  <a:lnTo>
                    <a:pt x="1431" y="2118"/>
                  </a:lnTo>
                  <a:lnTo>
                    <a:pt x="1870" y="2118"/>
                  </a:lnTo>
                  <a:lnTo>
                    <a:pt x="1870" y="1879"/>
                  </a:lnTo>
                  <a:cubicBezTo>
                    <a:pt x="1870" y="1555"/>
                    <a:pt x="1727" y="1240"/>
                    <a:pt x="1479" y="1040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3" name="Google Shape;5273;p45"/>
            <p:cNvSpPr/>
            <p:nvPr/>
          </p:nvSpPr>
          <p:spPr>
            <a:xfrm>
              <a:off x="6023550" y="3644827"/>
              <a:ext cx="48992" cy="55460"/>
            </a:xfrm>
            <a:custGeom>
              <a:avLst/>
              <a:gdLst/>
              <a:ahLst/>
              <a:cxnLst/>
              <a:rect l="l" t="t" r="r" b="b"/>
              <a:pathLst>
                <a:path w="1871" h="2118" extrusionOk="0">
                  <a:moveTo>
                    <a:pt x="1632" y="0"/>
                  </a:moveTo>
                  <a:lnTo>
                    <a:pt x="392" y="1040"/>
                  </a:lnTo>
                  <a:cubicBezTo>
                    <a:pt x="144" y="1240"/>
                    <a:pt x="1" y="1555"/>
                    <a:pt x="1" y="1879"/>
                  </a:cubicBezTo>
                  <a:lnTo>
                    <a:pt x="1" y="2118"/>
                  </a:lnTo>
                  <a:lnTo>
                    <a:pt x="440" y="2118"/>
                  </a:lnTo>
                  <a:lnTo>
                    <a:pt x="440" y="1879"/>
                  </a:lnTo>
                  <a:cubicBezTo>
                    <a:pt x="440" y="1679"/>
                    <a:pt x="526" y="1498"/>
                    <a:pt x="678" y="1374"/>
                  </a:cubicBezTo>
                  <a:lnTo>
                    <a:pt x="1871" y="372"/>
                  </a:lnTo>
                  <a:cubicBezTo>
                    <a:pt x="1814" y="239"/>
                    <a:pt x="1737" y="115"/>
                    <a:pt x="163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4" name="Google Shape;5274;p45"/>
          <p:cNvGrpSpPr/>
          <p:nvPr/>
        </p:nvGrpSpPr>
        <p:grpSpPr>
          <a:xfrm>
            <a:off x="7313399" y="4357200"/>
            <a:ext cx="371642" cy="508520"/>
            <a:chOff x="5363818" y="3345794"/>
            <a:chExt cx="259075" cy="354493"/>
          </a:xfrm>
        </p:grpSpPr>
        <p:sp>
          <p:nvSpPr>
            <p:cNvPr id="5275" name="Google Shape;5275;p45"/>
            <p:cNvSpPr/>
            <p:nvPr/>
          </p:nvSpPr>
          <p:spPr>
            <a:xfrm>
              <a:off x="5397807" y="3514661"/>
              <a:ext cx="191360" cy="123934"/>
            </a:xfrm>
            <a:custGeom>
              <a:avLst/>
              <a:gdLst/>
              <a:ahLst/>
              <a:cxnLst/>
              <a:rect l="l" t="t" r="r" b="b"/>
              <a:pathLst>
                <a:path w="7308" h="4733" extrusionOk="0">
                  <a:moveTo>
                    <a:pt x="869" y="1"/>
                  </a:moveTo>
                  <a:cubicBezTo>
                    <a:pt x="869" y="1651"/>
                    <a:pt x="0" y="2596"/>
                    <a:pt x="430" y="4733"/>
                  </a:cubicBezTo>
                  <a:lnTo>
                    <a:pt x="6879" y="4733"/>
                  </a:lnTo>
                  <a:cubicBezTo>
                    <a:pt x="7308" y="2596"/>
                    <a:pt x="6449" y="1661"/>
                    <a:pt x="644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6" name="Google Shape;5276;p45"/>
            <p:cNvSpPr/>
            <p:nvPr/>
          </p:nvSpPr>
          <p:spPr>
            <a:xfrm>
              <a:off x="5397807" y="3514661"/>
              <a:ext cx="95706" cy="123934"/>
            </a:xfrm>
            <a:custGeom>
              <a:avLst/>
              <a:gdLst/>
              <a:ahLst/>
              <a:cxnLst/>
              <a:rect l="l" t="t" r="r" b="b"/>
              <a:pathLst>
                <a:path w="3655" h="4733" extrusionOk="0">
                  <a:moveTo>
                    <a:pt x="869" y="1"/>
                  </a:moveTo>
                  <a:cubicBezTo>
                    <a:pt x="869" y="1651"/>
                    <a:pt x="0" y="2596"/>
                    <a:pt x="430" y="4733"/>
                  </a:cubicBezTo>
                  <a:lnTo>
                    <a:pt x="3654" y="4733"/>
                  </a:lnTo>
                  <a:lnTo>
                    <a:pt x="365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7" name="Google Shape;5277;p45"/>
            <p:cNvSpPr/>
            <p:nvPr/>
          </p:nvSpPr>
          <p:spPr>
            <a:xfrm>
              <a:off x="5363818" y="3565382"/>
              <a:ext cx="259074" cy="134905"/>
            </a:xfrm>
            <a:custGeom>
              <a:avLst/>
              <a:gdLst/>
              <a:ahLst/>
              <a:cxnLst/>
              <a:rect l="l" t="t" r="r" b="b"/>
              <a:pathLst>
                <a:path w="9894" h="5152" extrusionOk="0">
                  <a:moveTo>
                    <a:pt x="3664" y="0"/>
                  </a:moveTo>
                  <a:lnTo>
                    <a:pt x="3664" y="1326"/>
                  </a:lnTo>
                  <a:cubicBezTo>
                    <a:pt x="3664" y="1689"/>
                    <a:pt x="3426" y="2013"/>
                    <a:pt x="3082" y="2137"/>
                  </a:cubicBezTo>
                  <a:lnTo>
                    <a:pt x="869" y="2920"/>
                  </a:lnTo>
                  <a:cubicBezTo>
                    <a:pt x="354" y="3101"/>
                    <a:pt x="1" y="3587"/>
                    <a:pt x="1" y="4131"/>
                  </a:cubicBezTo>
                  <a:lnTo>
                    <a:pt x="1" y="4513"/>
                  </a:lnTo>
                  <a:cubicBezTo>
                    <a:pt x="1" y="4866"/>
                    <a:pt x="297" y="5152"/>
                    <a:pt x="650" y="5152"/>
                  </a:cubicBezTo>
                  <a:lnTo>
                    <a:pt x="9245" y="5152"/>
                  </a:lnTo>
                  <a:cubicBezTo>
                    <a:pt x="9608" y="5152"/>
                    <a:pt x="9894" y="4866"/>
                    <a:pt x="9894" y="4513"/>
                  </a:cubicBezTo>
                  <a:lnTo>
                    <a:pt x="9894" y="4131"/>
                  </a:lnTo>
                  <a:cubicBezTo>
                    <a:pt x="9894" y="3587"/>
                    <a:pt x="9550" y="3101"/>
                    <a:pt x="9035" y="2920"/>
                  </a:cubicBezTo>
                  <a:lnTo>
                    <a:pt x="6812" y="2137"/>
                  </a:lnTo>
                  <a:cubicBezTo>
                    <a:pt x="6469" y="2013"/>
                    <a:pt x="6240" y="1689"/>
                    <a:pt x="6240" y="1326"/>
                  </a:cubicBezTo>
                  <a:lnTo>
                    <a:pt x="6240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8" name="Google Shape;5278;p45"/>
            <p:cNvSpPr/>
            <p:nvPr/>
          </p:nvSpPr>
          <p:spPr>
            <a:xfrm>
              <a:off x="5364080" y="3621836"/>
              <a:ext cx="258813" cy="78450"/>
            </a:xfrm>
            <a:custGeom>
              <a:avLst/>
              <a:gdLst/>
              <a:ahLst/>
              <a:cxnLst/>
              <a:rect l="l" t="t" r="r" b="b"/>
              <a:pathLst>
                <a:path w="9884" h="2996" extrusionOk="0">
                  <a:moveTo>
                    <a:pt x="3025" y="0"/>
                  </a:moveTo>
                  <a:lnTo>
                    <a:pt x="859" y="764"/>
                  </a:lnTo>
                  <a:cubicBezTo>
                    <a:pt x="344" y="945"/>
                    <a:pt x="1" y="1431"/>
                    <a:pt x="1" y="1975"/>
                  </a:cubicBezTo>
                  <a:lnTo>
                    <a:pt x="1" y="2357"/>
                  </a:lnTo>
                  <a:cubicBezTo>
                    <a:pt x="1" y="2710"/>
                    <a:pt x="287" y="2996"/>
                    <a:pt x="640" y="2996"/>
                  </a:cubicBezTo>
                  <a:lnTo>
                    <a:pt x="9245" y="2996"/>
                  </a:lnTo>
                  <a:cubicBezTo>
                    <a:pt x="9598" y="2996"/>
                    <a:pt x="9884" y="2710"/>
                    <a:pt x="9884" y="2357"/>
                  </a:cubicBezTo>
                  <a:lnTo>
                    <a:pt x="9884" y="1975"/>
                  </a:lnTo>
                  <a:cubicBezTo>
                    <a:pt x="9884" y="1431"/>
                    <a:pt x="9540" y="945"/>
                    <a:pt x="9025" y="764"/>
                  </a:cubicBezTo>
                  <a:lnTo>
                    <a:pt x="6860" y="0"/>
                  </a:lnTo>
                  <a:cubicBezTo>
                    <a:pt x="6745" y="973"/>
                    <a:pt x="5925" y="1708"/>
                    <a:pt x="4942" y="1708"/>
                  </a:cubicBezTo>
                  <a:cubicBezTo>
                    <a:pt x="3960" y="1708"/>
                    <a:pt x="3139" y="973"/>
                    <a:pt x="3025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9" name="Google Shape;5279;p45"/>
            <p:cNvSpPr/>
            <p:nvPr/>
          </p:nvSpPr>
          <p:spPr>
            <a:xfrm>
              <a:off x="5459760" y="3570880"/>
              <a:ext cx="67479" cy="28175"/>
            </a:xfrm>
            <a:custGeom>
              <a:avLst/>
              <a:gdLst/>
              <a:ahLst/>
              <a:cxnLst/>
              <a:rect l="l" t="t" r="r" b="b"/>
              <a:pathLst>
                <a:path w="2577" h="1076" extrusionOk="0">
                  <a:moveTo>
                    <a:pt x="0" y="0"/>
                  </a:moveTo>
                  <a:lnTo>
                    <a:pt x="0" y="811"/>
                  </a:lnTo>
                  <a:cubicBezTo>
                    <a:pt x="411" y="988"/>
                    <a:pt x="849" y="1076"/>
                    <a:pt x="1288" y="1076"/>
                  </a:cubicBezTo>
                  <a:cubicBezTo>
                    <a:pt x="1727" y="1076"/>
                    <a:pt x="2166" y="988"/>
                    <a:pt x="2576" y="811"/>
                  </a:cubicBezTo>
                  <a:lnTo>
                    <a:pt x="2576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0" name="Google Shape;5280;p45"/>
            <p:cNvSpPr/>
            <p:nvPr/>
          </p:nvSpPr>
          <p:spPr>
            <a:xfrm>
              <a:off x="5420273" y="3435740"/>
              <a:ext cx="146427" cy="152135"/>
            </a:xfrm>
            <a:custGeom>
              <a:avLst/>
              <a:gdLst/>
              <a:ahLst/>
              <a:cxnLst/>
              <a:rect l="l" t="t" r="r" b="b"/>
              <a:pathLst>
                <a:path w="5592" h="5810" extrusionOk="0">
                  <a:moveTo>
                    <a:pt x="11" y="0"/>
                  </a:moveTo>
                  <a:lnTo>
                    <a:pt x="11" y="3015"/>
                  </a:lnTo>
                  <a:cubicBezTo>
                    <a:pt x="1" y="4551"/>
                    <a:pt x="1251" y="5810"/>
                    <a:pt x="2796" y="5810"/>
                  </a:cubicBezTo>
                  <a:cubicBezTo>
                    <a:pt x="4342" y="5810"/>
                    <a:pt x="5591" y="4560"/>
                    <a:pt x="5591" y="3015"/>
                  </a:cubicBezTo>
                  <a:lnTo>
                    <a:pt x="559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1" name="Google Shape;5281;p45"/>
            <p:cNvSpPr/>
            <p:nvPr/>
          </p:nvSpPr>
          <p:spPr>
            <a:xfrm>
              <a:off x="5420090" y="3435740"/>
              <a:ext cx="146610" cy="152109"/>
            </a:xfrm>
            <a:custGeom>
              <a:avLst/>
              <a:gdLst/>
              <a:ahLst/>
              <a:cxnLst/>
              <a:rect l="l" t="t" r="r" b="b"/>
              <a:pathLst>
                <a:path w="5599" h="5809" extrusionOk="0">
                  <a:moveTo>
                    <a:pt x="18" y="0"/>
                  </a:moveTo>
                  <a:lnTo>
                    <a:pt x="18" y="3015"/>
                  </a:lnTo>
                  <a:cubicBezTo>
                    <a:pt x="0" y="4578"/>
                    <a:pt x="1271" y="5809"/>
                    <a:pt x="2780" y="5809"/>
                  </a:cubicBezTo>
                  <a:cubicBezTo>
                    <a:pt x="2929" y="5809"/>
                    <a:pt x="3080" y="5797"/>
                    <a:pt x="3233" y="5772"/>
                  </a:cubicBezTo>
                  <a:cubicBezTo>
                    <a:pt x="1868" y="5562"/>
                    <a:pt x="867" y="4389"/>
                    <a:pt x="867" y="3015"/>
                  </a:cubicBezTo>
                  <a:lnTo>
                    <a:pt x="867" y="2280"/>
                  </a:lnTo>
                  <a:cubicBezTo>
                    <a:pt x="867" y="1889"/>
                    <a:pt x="1124" y="1555"/>
                    <a:pt x="1487" y="1450"/>
                  </a:cubicBezTo>
                  <a:cubicBezTo>
                    <a:pt x="2088" y="1288"/>
                    <a:pt x="2670" y="1069"/>
                    <a:pt x="3233" y="792"/>
                  </a:cubicBezTo>
                  <a:lnTo>
                    <a:pt x="3233" y="821"/>
                  </a:lnTo>
                  <a:cubicBezTo>
                    <a:pt x="3223" y="1164"/>
                    <a:pt x="3481" y="1450"/>
                    <a:pt x="3814" y="1498"/>
                  </a:cubicBezTo>
                  <a:lnTo>
                    <a:pt x="3919" y="1498"/>
                  </a:lnTo>
                  <a:cubicBezTo>
                    <a:pt x="4158" y="1479"/>
                    <a:pt x="5007" y="1326"/>
                    <a:pt x="5598" y="1183"/>
                  </a:cubicBezTo>
                  <a:lnTo>
                    <a:pt x="559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2" name="Google Shape;5282;p45"/>
            <p:cNvSpPr/>
            <p:nvPr/>
          </p:nvSpPr>
          <p:spPr>
            <a:xfrm>
              <a:off x="5527213" y="3598846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3" name="Google Shape;5283;p45"/>
            <p:cNvSpPr/>
            <p:nvPr/>
          </p:nvSpPr>
          <p:spPr>
            <a:xfrm>
              <a:off x="5459760" y="3598846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4" name="Google Shape;5284;p45"/>
            <p:cNvSpPr/>
            <p:nvPr/>
          </p:nvSpPr>
          <p:spPr>
            <a:xfrm>
              <a:off x="5468506" y="3537180"/>
              <a:ext cx="50013" cy="16994"/>
            </a:xfrm>
            <a:custGeom>
              <a:avLst/>
              <a:gdLst/>
              <a:ahLst/>
              <a:cxnLst/>
              <a:rect l="l" t="t" r="r" b="b"/>
              <a:pathLst>
                <a:path w="1910" h="649" extrusionOk="0">
                  <a:moveTo>
                    <a:pt x="311" y="1"/>
                  </a:moveTo>
                  <a:cubicBezTo>
                    <a:pt x="145" y="1"/>
                    <a:pt x="1" y="217"/>
                    <a:pt x="162" y="371"/>
                  </a:cubicBezTo>
                  <a:cubicBezTo>
                    <a:pt x="372" y="554"/>
                    <a:pt x="642" y="649"/>
                    <a:pt x="915" y="649"/>
                  </a:cubicBezTo>
                  <a:cubicBezTo>
                    <a:pt x="928" y="649"/>
                    <a:pt x="941" y="648"/>
                    <a:pt x="954" y="648"/>
                  </a:cubicBezTo>
                  <a:cubicBezTo>
                    <a:pt x="968" y="648"/>
                    <a:pt x="981" y="649"/>
                    <a:pt x="994" y="649"/>
                  </a:cubicBezTo>
                  <a:cubicBezTo>
                    <a:pt x="1275" y="649"/>
                    <a:pt x="1537" y="554"/>
                    <a:pt x="1756" y="371"/>
                  </a:cubicBezTo>
                  <a:cubicBezTo>
                    <a:pt x="1910" y="217"/>
                    <a:pt x="1764" y="1"/>
                    <a:pt x="1598" y="1"/>
                  </a:cubicBezTo>
                  <a:cubicBezTo>
                    <a:pt x="1548" y="1"/>
                    <a:pt x="1496" y="20"/>
                    <a:pt x="1450" y="66"/>
                  </a:cubicBezTo>
                  <a:cubicBezTo>
                    <a:pt x="1302" y="166"/>
                    <a:pt x="1131" y="216"/>
                    <a:pt x="958" y="216"/>
                  </a:cubicBezTo>
                  <a:cubicBezTo>
                    <a:pt x="785" y="216"/>
                    <a:pt x="611" y="166"/>
                    <a:pt x="458" y="66"/>
                  </a:cubicBezTo>
                  <a:cubicBezTo>
                    <a:pt x="412" y="20"/>
                    <a:pt x="360" y="1"/>
                    <a:pt x="31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5" name="Google Shape;5285;p45"/>
            <p:cNvSpPr/>
            <p:nvPr/>
          </p:nvSpPr>
          <p:spPr>
            <a:xfrm>
              <a:off x="5454000" y="3497798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25"/>
                  </a:lnTo>
                  <a:cubicBezTo>
                    <a:pt x="1" y="549"/>
                    <a:pt x="96" y="645"/>
                    <a:pt x="220" y="645"/>
                  </a:cubicBezTo>
                  <a:cubicBezTo>
                    <a:pt x="335" y="645"/>
                    <a:pt x="440" y="549"/>
                    <a:pt x="440" y="42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6" name="Google Shape;5286;p45"/>
            <p:cNvSpPr/>
            <p:nvPr/>
          </p:nvSpPr>
          <p:spPr>
            <a:xfrm>
              <a:off x="5521714" y="3497798"/>
              <a:ext cx="11260" cy="16889"/>
            </a:xfrm>
            <a:custGeom>
              <a:avLst/>
              <a:gdLst/>
              <a:ahLst/>
              <a:cxnLst/>
              <a:rect l="l" t="t" r="r" b="b"/>
              <a:pathLst>
                <a:path w="430" h="645" extrusionOk="0">
                  <a:moveTo>
                    <a:pt x="215" y="1"/>
                  </a:moveTo>
                  <a:cubicBezTo>
                    <a:pt x="108" y="1"/>
                    <a:pt x="0" y="72"/>
                    <a:pt x="0" y="215"/>
                  </a:cubicBezTo>
                  <a:lnTo>
                    <a:pt x="0" y="425"/>
                  </a:lnTo>
                  <a:cubicBezTo>
                    <a:pt x="0" y="549"/>
                    <a:pt x="96" y="645"/>
                    <a:pt x="210" y="645"/>
                  </a:cubicBezTo>
                  <a:cubicBezTo>
                    <a:pt x="334" y="645"/>
                    <a:pt x="430" y="549"/>
                    <a:pt x="430" y="425"/>
                  </a:cubicBezTo>
                  <a:lnTo>
                    <a:pt x="430" y="215"/>
                  </a:lnTo>
                  <a:cubicBezTo>
                    <a:pt x="430" y="72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7" name="Google Shape;5287;p45"/>
            <p:cNvSpPr/>
            <p:nvPr/>
          </p:nvSpPr>
          <p:spPr>
            <a:xfrm>
              <a:off x="5513963" y="3480935"/>
              <a:ext cx="26499" cy="11286"/>
            </a:xfrm>
            <a:custGeom>
              <a:avLst/>
              <a:gdLst/>
              <a:ahLst/>
              <a:cxnLst/>
              <a:rect l="l" t="t" r="r" b="b"/>
              <a:pathLst>
                <a:path w="1012" h="431" extrusionOk="0">
                  <a:moveTo>
                    <a:pt x="287" y="1"/>
                  </a:moveTo>
                  <a:cubicBezTo>
                    <a:pt x="0" y="1"/>
                    <a:pt x="0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8" name="Google Shape;5288;p45"/>
            <p:cNvSpPr/>
            <p:nvPr/>
          </p:nvSpPr>
          <p:spPr>
            <a:xfrm>
              <a:off x="5446511" y="3480935"/>
              <a:ext cx="26264" cy="11286"/>
            </a:xfrm>
            <a:custGeom>
              <a:avLst/>
              <a:gdLst/>
              <a:ahLst/>
              <a:cxnLst/>
              <a:rect l="l" t="t" r="r" b="b"/>
              <a:pathLst>
                <a:path w="1003" h="431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16" y="430"/>
                  </a:lnTo>
                  <a:cubicBezTo>
                    <a:pt x="1002" y="430"/>
                    <a:pt x="1002" y="1"/>
                    <a:pt x="71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9" name="Google Shape;5289;p45"/>
            <p:cNvSpPr/>
            <p:nvPr/>
          </p:nvSpPr>
          <p:spPr>
            <a:xfrm>
              <a:off x="5386573" y="3345794"/>
              <a:ext cx="213853" cy="202620"/>
            </a:xfrm>
            <a:custGeom>
              <a:avLst/>
              <a:gdLst/>
              <a:ahLst/>
              <a:cxnLst/>
              <a:rect l="l" t="t" r="r" b="b"/>
              <a:pathLst>
                <a:path w="8167" h="7738" extrusionOk="0">
                  <a:moveTo>
                    <a:pt x="4083" y="1"/>
                  </a:moveTo>
                  <a:cubicBezTo>
                    <a:pt x="1832" y="1"/>
                    <a:pt x="0" y="1823"/>
                    <a:pt x="0" y="4084"/>
                  </a:cubicBezTo>
                  <a:lnTo>
                    <a:pt x="0" y="6879"/>
                  </a:lnTo>
                  <a:cubicBezTo>
                    <a:pt x="0" y="7356"/>
                    <a:pt x="382" y="7738"/>
                    <a:pt x="859" y="7738"/>
                  </a:cubicBezTo>
                  <a:lnTo>
                    <a:pt x="2576" y="7738"/>
                  </a:lnTo>
                  <a:cubicBezTo>
                    <a:pt x="2862" y="7738"/>
                    <a:pt x="2862" y="7308"/>
                    <a:pt x="2576" y="7308"/>
                  </a:cubicBezTo>
                  <a:lnTo>
                    <a:pt x="859" y="7308"/>
                  </a:lnTo>
                  <a:cubicBezTo>
                    <a:pt x="620" y="7308"/>
                    <a:pt x="429" y="7118"/>
                    <a:pt x="429" y="6879"/>
                  </a:cubicBezTo>
                  <a:lnTo>
                    <a:pt x="429" y="4084"/>
                  </a:lnTo>
                  <a:cubicBezTo>
                    <a:pt x="391" y="2042"/>
                    <a:pt x="2042" y="363"/>
                    <a:pt x="4083" y="363"/>
                  </a:cubicBezTo>
                  <a:cubicBezTo>
                    <a:pt x="6125" y="363"/>
                    <a:pt x="7775" y="2042"/>
                    <a:pt x="7737" y="4084"/>
                  </a:cubicBezTo>
                  <a:lnTo>
                    <a:pt x="7737" y="5801"/>
                  </a:lnTo>
                  <a:cubicBezTo>
                    <a:pt x="7737" y="5944"/>
                    <a:pt x="7844" y="6016"/>
                    <a:pt x="7952" y="6016"/>
                  </a:cubicBezTo>
                  <a:cubicBezTo>
                    <a:pt x="8059" y="6016"/>
                    <a:pt x="8166" y="5944"/>
                    <a:pt x="8166" y="5801"/>
                  </a:cubicBezTo>
                  <a:lnTo>
                    <a:pt x="8166" y="4084"/>
                  </a:lnTo>
                  <a:cubicBezTo>
                    <a:pt x="8166" y="1823"/>
                    <a:pt x="6344" y="1"/>
                    <a:pt x="40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0" name="Google Shape;5290;p45"/>
            <p:cNvSpPr/>
            <p:nvPr/>
          </p:nvSpPr>
          <p:spPr>
            <a:xfrm>
              <a:off x="5409040" y="3373917"/>
              <a:ext cx="169155" cy="112543"/>
            </a:xfrm>
            <a:custGeom>
              <a:avLst/>
              <a:gdLst/>
              <a:ahLst/>
              <a:cxnLst/>
              <a:rect l="l" t="t" r="r" b="b"/>
              <a:pathLst>
                <a:path w="6460" h="4298" extrusionOk="0">
                  <a:moveTo>
                    <a:pt x="3242" y="0"/>
                  </a:moveTo>
                  <a:cubicBezTo>
                    <a:pt x="3186" y="0"/>
                    <a:pt x="3129" y="2"/>
                    <a:pt x="3073" y="5"/>
                  </a:cubicBezTo>
                  <a:cubicBezTo>
                    <a:pt x="1336" y="81"/>
                    <a:pt x="1" y="1579"/>
                    <a:pt x="1" y="3315"/>
                  </a:cubicBezTo>
                  <a:lnTo>
                    <a:pt x="1" y="4298"/>
                  </a:lnTo>
                  <a:lnTo>
                    <a:pt x="440" y="4298"/>
                  </a:lnTo>
                  <a:lnTo>
                    <a:pt x="440" y="4107"/>
                  </a:lnTo>
                  <a:cubicBezTo>
                    <a:pt x="430" y="3907"/>
                    <a:pt x="564" y="3735"/>
                    <a:pt x="754" y="3687"/>
                  </a:cubicBezTo>
                  <a:cubicBezTo>
                    <a:pt x="1594" y="3468"/>
                    <a:pt x="2958" y="3067"/>
                    <a:pt x="3779" y="2581"/>
                  </a:cubicBezTo>
                  <a:cubicBezTo>
                    <a:pt x="3814" y="2559"/>
                    <a:pt x="3851" y="2550"/>
                    <a:pt x="3888" y="2550"/>
                  </a:cubicBezTo>
                  <a:cubicBezTo>
                    <a:pt x="4000" y="2550"/>
                    <a:pt x="4103" y="2640"/>
                    <a:pt x="4103" y="2762"/>
                  </a:cubicBezTo>
                  <a:lnTo>
                    <a:pt x="4103" y="3220"/>
                  </a:lnTo>
                  <a:cubicBezTo>
                    <a:pt x="4103" y="3338"/>
                    <a:pt x="4198" y="3430"/>
                    <a:pt x="4315" y="3430"/>
                  </a:cubicBezTo>
                  <a:cubicBezTo>
                    <a:pt x="4320" y="3430"/>
                    <a:pt x="4326" y="3430"/>
                    <a:pt x="4332" y="3430"/>
                  </a:cubicBezTo>
                  <a:cubicBezTo>
                    <a:pt x="4723" y="3401"/>
                    <a:pt x="5105" y="3334"/>
                    <a:pt x="5486" y="3229"/>
                  </a:cubicBezTo>
                  <a:cubicBezTo>
                    <a:pt x="5514" y="3221"/>
                    <a:pt x="5542" y="3217"/>
                    <a:pt x="5570" y="3217"/>
                  </a:cubicBezTo>
                  <a:cubicBezTo>
                    <a:pt x="5794" y="3217"/>
                    <a:pt x="6020" y="3474"/>
                    <a:pt x="6020" y="3754"/>
                  </a:cubicBezTo>
                  <a:lnTo>
                    <a:pt x="6020" y="4298"/>
                  </a:lnTo>
                  <a:lnTo>
                    <a:pt x="6459" y="4298"/>
                  </a:lnTo>
                  <a:lnTo>
                    <a:pt x="6459" y="3229"/>
                  </a:lnTo>
                  <a:cubicBezTo>
                    <a:pt x="6459" y="1436"/>
                    <a:pt x="5008" y="0"/>
                    <a:pt x="324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1" name="Google Shape;5291;p45"/>
            <p:cNvSpPr/>
            <p:nvPr/>
          </p:nvSpPr>
          <p:spPr>
            <a:xfrm>
              <a:off x="5454759" y="3373917"/>
              <a:ext cx="123410" cy="112543"/>
            </a:xfrm>
            <a:custGeom>
              <a:avLst/>
              <a:gdLst/>
              <a:ahLst/>
              <a:cxnLst/>
              <a:rect l="l" t="t" r="r" b="b"/>
              <a:pathLst>
                <a:path w="4713" h="4298" extrusionOk="0">
                  <a:moveTo>
                    <a:pt x="1495" y="0"/>
                  </a:moveTo>
                  <a:cubicBezTo>
                    <a:pt x="1439" y="0"/>
                    <a:pt x="1383" y="2"/>
                    <a:pt x="1327" y="5"/>
                  </a:cubicBezTo>
                  <a:cubicBezTo>
                    <a:pt x="859" y="24"/>
                    <a:pt x="411" y="157"/>
                    <a:pt x="1" y="377"/>
                  </a:cubicBezTo>
                  <a:cubicBezTo>
                    <a:pt x="105" y="1359"/>
                    <a:pt x="563" y="2266"/>
                    <a:pt x="1288" y="2953"/>
                  </a:cubicBezTo>
                  <a:cubicBezTo>
                    <a:pt x="1536" y="2838"/>
                    <a:pt x="1794" y="2724"/>
                    <a:pt x="2033" y="2581"/>
                  </a:cubicBezTo>
                  <a:cubicBezTo>
                    <a:pt x="2067" y="2560"/>
                    <a:pt x="2105" y="2550"/>
                    <a:pt x="2141" y="2550"/>
                  </a:cubicBezTo>
                  <a:cubicBezTo>
                    <a:pt x="2253" y="2550"/>
                    <a:pt x="2355" y="2642"/>
                    <a:pt x="2347" y="2771"/>
                  </a:cubicBezTo>
                  <a:lnTo>
                    <a:pt x="2347" y="3220"/>
                  </a:lnTo>
                  <a:cubicBezTo>
                    <a:pt x="2347" y="3338"/>
                    <a:pt x="2443" y="3430"/>
                    <a:pt x="2559" y="3430"/>
                  </a:cubicBezTo>
                  <a:cubicBezTo>
                    <a:pt x="2565" y="3430"/>
                    <a:pt x="2571" y="3430"/>
                    <a:pt x="2576" y="3430"/>
                  </a:cubicBezTo>
                  <a:cubicBezTo>
                    <a:pt x="2967" y="3401"/>
                    <a:pt x="3359" y="3334"/>
                    <a:pt x="3731" y="3229"/>
                  </a:cubicBezTo>
                  <a:cubicBezTo>
                    <a:pt x="3758" y="3221"/>
                    <a:pt x="3786" y="3217"/>
                    <a:pt x="3814" y="3217"/>
                  </a:cubicBezTo>
                  <a:cubicBezTo>
                    <a:pt x="4041" y="3217"/>
                    <a:pt x="4274" y="3474"/>
                    <a:pt x="4274" y="3754"/>
                  </a:cubicBezTo>
                  <a:lnTo>
                    <a:pt x="4274" y="4298"/>
                  </a:lnTo>
                  <a:lnTo>
                    <a:pt x="4704" y="4298"/>
                  </a:lnTo>
                  <a:lnTo>
                    <a:pt x="4704" y="3229"/>
                  </a:lnTo>
                  <a:cubicBezTo>
                    <a:pt x="4713" y="1445"/>
                    <a:pt x="3261" y="0"/>
                    <a:pt x="149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2" name="Google Shape;5292;p45"/>
            <p:cNvSpPr/>
            <p:nvPr/>
          </p:nvSpPr>
          <p:spPr>
            <a:xfrm>
              <a:off x="5369579" y="3647314"/>
              <a:ext cx="45483" cy="52972"/>
            </a:xfrm>
            <a:custGeom>
              <a:avLst/>
              <a:gdLst/>
              <a:ahLst/>
              <a:cxnLst/>
              <a:rect l="l" t="t" r="r" b="b"/>
              <a:pathLst>
                <a:path w="1737" h="2023" extrusionOk="0">
                  <a:moveTo>
                    <a:pt x="287" y="0"/>
                  </a:moveTo>
                  <a:cubicBezTo>
                    <a:pt x="172" y="86"/>
                    <a:pt x="77" y="191"/>
                    <a:pt x="0" y="315"/>
                  </a:cubicBezTo>
                  <a:lnTo>
                    <a:pt x="1088" y="1279"/>
                  </a:lnTo>
                  <a:cubicBezTo>
                    <a:pt x="1231" y="1403"/>
                    <a:pt x="1307" y="1584"/>
                    <a:pt x="1307" y="1765"/>
                  </a:cubicBezTo>
                  <a:lnTo>
                    <a:pt x="1307" y="2023"/>
                  </a:lnTo>
                  <a:lnTo>
                    <a:pt x="1737" y="2023"/>
                  </a:lnTo>
                  <a:lnTo>
                    <a:pt x="1737" y="1765"/>
                  </a:lnTo>
                  <a:cubicBezTo>
                    <a:pt x="1737" y="1460"/>
                    <a:pt x="1603" y="1164"/>
                    <a:pt x="1374" y="964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3" name="Google Shape;5293;p45"/>
            <p:cNvSpPr/>
            <p:nvPr/>
          </p:nvSpPr>
          <p:spPr>
            <a:xfrm>
              <a:off x="5572173" y="3647314"/>
              <a:ext cx="45745" cy="52972"/>
            </a:xfrm>
            <a:custGeom>
              <a:avLst/>
              <a:gdLst/>
              <a:ahLst/>
              <a:cxnLst/>
              <a:rect l="l" t="t" r="r" b="b"/>
              <a:pathLst>
                <a:path w="1747" h="2023" extrusionOk="0">
                  <a:moveTo>
                    <a:pt x="1460" y="0"/>
                  </a:moveTo>
                  <a:lnTo>
                    <a:pt x="363" y="964"/>
                  </a:lnTo>
                  <a:cubicBezTo>
                    <a:pt x="134" y="1164"/>
                    <a:pt x="0" y="1460"/>
                    <a:pt x="10" y="1765"/>
                  </a:cubicBezTo>
                  <a:lnTo>
                    <a:pt x="10" y="2023"/>
                  </a:lnTo>
                  <a:lnTo>
                    <a:pt x="430" y="2023"/>
                  </a:lnTo>
                  <a:lnTo>
                    <a:pt x="430" y="1765"/>
                  </a:lnTo>
                  <a:cubicBezTo>
                    <a:pt x="430" y="1584"/>
                    <a:pt x="506" y="1403"/>
                    <a:pt x="649" y="1279"/>
                  </a:cubicBezTo>
                  <a:lnTo>
                    <a:pt x="1746" y="315"/>
                  </a:lnTo>
                  <a:cubicBezTo>
                    <a:pt x="1660" y="191"/>
                    <a:pt x="1565" y="86"/>
                    <a:pt x="146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4" name="Google Shape;5294;p45"/>
            <p:cNvSpPr/>
            <p:nvPr/>
          </p:nvSpPr>
          <p:spPr>
            <a:xfrm>
              <a:off x="5432528" y="3621836"/>
              <a:ext cx="122179" cy="55984"/>
            </a:xfrm>
            <a:custGeom>
              <a:avLst/>
              <a:gdLst/>
              <a:ahLst/>
              <a:cxnLst/>
              <a:rect l="l" t="t" r="r" b="b"/>
              <a:pathLst>
                <a:path w="4666" h="2138" extrusionOk="0">
                  <a:moveTo>
                    <a:pt x="411" y="0"/>
                  </a:moveTo>
                  <a:lnTo>
                    <a:pt x="0" y="143"/>
                  </a:lnTo>
                  <a:cubicBezTo>
                    <a:pt x="172" y="1298"/>
                    <a:pt x="1164" y="2137"/>
                    <a:pt x="2328" y="2137"/>
                  </a:cubicBezTo>
                  <a:cubicBezTo>
                    <a:pt x="3492" y="2137"/>
                    <a:pt x="4484" y="1298"/>
                    <a:pt x="4665" y="143"/>
                  </a:cubicBezTo>
                  <a:lnTo>
                    <a:pt x="4246" y="0"/>
                  </a:lnTo>
                  <a:cubicBezTo>
                    <a:pt x="4131" y="973"/>
                    <a:pt x="3311" y="1708"/>
                    <a:pt x="2328" y="1708"/>
                  </a:cubicBezTo>
                  <a:cubicBezTo>
                    <a:pt x="1346" y="1708"/>
                    <a:pt x="525" y="973"/>
                    <a:pt x="41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5" name="Google Shape;5295;p45"/>
            <p:cNvSpPr/>
            <p:nvPr/>
          </p:nvSpPr>
          <p:spPr>
            <a:xfrm>
              <a:off x="5392046" y="3475200"/>
              <a:ext cx="28254" cy="44986"/>
            </a:xfrm>
            <a:custGeom>
              <a:avLst/>
              <a:gdLst/>
              <a:ahLst/>
              <a:cxnLst/>
              <a:rect l="l" t="t" r="r" b="b"/>
              <a:pathLst>
                <a:path w="1079" h="1718" extrusionOk="0">
                  <a:moveTo>
                    <a:pt x="440" y="0"/>
                  </a:moveTo>
                  <a:cubicBezTo>
                    <a:pt x="201" y="0"/>
                    <a:pt x="1" y="191"/>
                    <a:pt x="1" y="430"/>
                  </a:cubicBezTo>
                  <a:lnTo>
                    <a:pt x="1" y="1288"/>
                  </a:lnTo>
                  <a:cubicBezTo>
                    <a:pt x="1" y="1527"/>
                    <a:pt x="201" y="1718"/>
                    <a:pt x="440" y="1718"/>
                  </a:cubicBezTo>
                  <a:lnTo>
                    <a:pt x="869" y="1718"/>
                  </a:lnTo>
                  <a:cubicBezTo>
                    <a:pt x="984" y="1718"/>
                    <a:pt x="1079" y="1622"/>
                    <a:pt x="1079" y="1508"/>
                  </a:cubicBezTo>
                  <a:lnTo>
                    <a:pt x="1079" y="220"/>
                  </a:lnTo>
                  <a:cubicBezTo>
                    <a:pt x="1079" y="96"/>
                    <a:pt x="984" y="0"/>
                    <a:pt x="86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6" name="Google Shape;5296;p45"/>
            <p:cNvSpPr/>
            <p:nvPr/>
          </p:nvSpPr>
          <p:spPr>
            <a:xfrm>
              <a:off x="5409040" y="3475200"/>
              <a:ext cx="11260" cy="44986"/>
            </a:xfrm>
            <a:custGeom>
              <a:avLst/>
              <a:gdLst/>
              <a:ahLst/>
              <a:cxnLst/>
              <a:rect l="l" t="t" r="r" b="b"/>
              <a:pathLst>
                <a:path w="430" h="1718" extrusionOk="0">
                  <a:moveTo>
                    <a:pt x="1" y="0"/>
                  </a:moveTo>
                  <a:lnTo>
                    <a:pt x="1" y="1718"/>
                  </a:lnTo>
                  <a:lnTo>
                    <a:pt x="220" y="1718"/>
                  </a:lnTo>
                  <a:cubicBezTo>
                    <a:pt x="335" y="1718"/>
                    <a:pt x="430" y="1622"/>
                    <a:pt x="430" y="1508"/>
                  </a:cubicBezTo>
                  <a:lnTo>
                    <a:pt x="430" y="220"/>
                  </a:lnTo>
                  <a:cubicBezTo>
                    <a:pt x="430" y="96"/>
                    <a:pt x="335" y="0"/>
                    <a:pt x="2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7" name="Google Shape;5297;p45"/>
            <p:cNvSpPr/>
            <p:nvPr/>
          </p:nvSpPr>
          <p:spPr>
            <a:xfrm>
              <a:off x="5566674" y="3475200"/>
              <a:ext cx="28254" cy="44986"/>
            </a:xfrm>
            <a:custGeom>
              <a:avLst/>
              <a:gdLst/>
              <a:ahLst/>
              <a:cxnLst/>
              <a:rect l="l" t="t" r="r" b="b"/>
              <a:pathLst>
                <a:path w="1079" h="1718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508"/>
                  </a:lnTo>
                  <a:cubicBezTo>
                    <a:pt x="0" y="1622"/>
                    <a:pt x="96" y="1718"/>
                    <a:pt x="220" y="1718"/>
                  </a:cubicBezTo>
                  <a:lnTo>
                    <a:pt x="649" y="1718"/>
                  </a:lnTo>
                  <a:cubicBezTo>
                    <a:pt x="878" y="1718"/>
                    <a:pt x="1078" y="1527"/>
                    <a:pt x="1078" y="1288"/>
                  </a:cubicBezTo>
                  <a:lnTo>
                    <a:pt x="1078" y="430"/>
                  </a:lnTo>
                  <a:cubicBezTo>
                    <a:pt x="1078" y="191"/>
                    <a:pt x="888" y="0"/>
                    <a:pt x="64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8" name="Google Shape;5298;p45"/>
            <p:cNvSpPr/>
            <p:nvPr/>
          </p:nvSpPr>
          <p:spPr>
            <a:xfrm>
              <a:off x="5566674" y="3475200"/>
              <a:ext cx="11260" cy="44986"/>
            </a:xfrm>
            <a:custGeom>
              <a:avLst/>
              <a:gdLst/>
              <a:ahLst/>
              <a:cxnLst/>
              <a:rect l="l" t="t" r="r" b="b"/>
              <a:pathLst>
                <a:path w="430" h="1718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508"/>
                  </a:lnTo>
                  <a:cubicBezTo>
                    <a:pt x="0" y="1622"/>
                    <a:pt x="96" y="1718"/>
                    <a:pt x="220" y="1718"/>
                  </a:cubicBezTo>
                  <a:lnTo>
                    <a:pt x="430" y="171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9" name="Google Shape;5299;p45"/>
            <p:cNvSpPr/>
            <p:nvPr/>
          </p:nvSpPr>
          <p:spPr>
            <a:xfrm>
              <a:off x="5442766" y="3537154"/>
              <a:ext cx="17020" cy="11260"/>
            </a:xfrm>
            <a:custGeom>
              <a:avLst/>
              <a:gdLst/>
              <a:ahLst/>
              <a:cxnLst/>
              <a:rect l="l" t="t" r="r" b="b"/>
              <a:pathLst>
                <a:path w="650" h="430" extrusionOk="0">
                  <a:moveTo>
                    <a:pt x="1" y="0"/>
                  </a:moveTo>
                  <a:lnTo>
                    <a:pt x="1" y="430"/>
                  </a:lnTo>
                  <a:lnTo>
                    <a:pt x="430" y="430"/>
                  </a:lnTo>
                  <a:cubicBezTo>
                    <a:pt x="554" y="430"/>
                    <a:pt x="649" y="334"/>
                    <a:pt x="649" y="210"/>
                  </a:cubicBezTo>
                  <a:cubicBezTo>
                    <a:pt x="649" y="96"/>
                    <a:pt x="554" y="0"/>
                    <a:pt x="43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0" name="Google Shape;5300;p45"/>
          <p:cNvGrpSpPr/>
          <p:nvPr/>
        </p:nvGrpSpPr>
        <p:grpSpPr>
          <a:xfrm>
            <a:off x="6666603" y="4357015"/>
            <a:ext cx="374873" cy="509083"/>
            <a:chOff x="4912939" y="3345663"/>
            <a:chExt cx="261326" cy="354885"/>
          </a:xfrm>
        </p:grpSpPr>
        <p:sp>
          <p:nvSpPr>
            <p:cNvPr id="5301" name="Google Shape;5301;p45"/>
            <p:cNvSpPr/>
            <p:nvPr/>
          </p:nvSpPr>
          <p:spPr>
            <a:xfrm>
              <a:off x="4916683" y="3471692"/>
              <a:ext cx="253837" cy="40011"/>
            </a:xfrm>
            <a:custGeom>
              <a:avLst/>
              <a:gdLst/>
              <a:ahLst/>
              <a:cxnLst/>
              <a:rect l="l" t="t" r="r" b="b"/>
              <a:pathLst>
                <a:path w="9694" h="1528" extrusionOk="0">
                  <a:moveTo>
                    <a:pt x="2443" y="1"/>
                  </a:moveTo>
                  <a:lnTo>
                    <a:pt x="134" y="1241"/>
                  </a:lnTo>
                  <a:cubicBezTo>
                    <a:pt x="0" y="1317"/>
                    <a:pt x="48" y="1527"/>
                    <a:pt x="210" y="1527"/>
                  </a:cubicBezTo>
                  <a:lnTo>
                    <a:pt x="9483" y="1527"/>
                  </a:lnTo>
                  <a:cubicBezTo>
                    <a:pt x="9636" y="1527"/>
                    <a:pt x="9693" y="1317"/>
                    <a:pt x="9559" y="1241"/>
                  </a:cubicBezTo>
                  <a:lnTo>
                    <a:pt x="7251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2" name="Google Shape;5302;p45"/>
            <p:cNvSpPr/>
            <p:nvPr/>
          </p:nvSpPr>
          <p:spPr>
            <a:xfrm>
              <a:off x="4912939" y="3586120"/>
              <a:ext cx="261326" cy="114428"/>
            </a:xfrm>
            <a:custGeom>
              <a:avLst/>
              <a:gdLst/>
              <a:ahLst/>
              <a:cxnLst/>
              <a:rect l="l" t="t" r="r" b="b"/>
              <a:pathLst>
                <a:path w="9980" h="4370" extrusionOk="0">
                  <a:moveTo>
                    <a:pt x="3673" y="0"/>
                  </a:moveTo>
                  <a:lnTo>
                    <a:pt x="3673" y="1345"/>
                  </a:lnTo>
                  <a:cubicBezTo>
                    <a:pt x="3673" y="1717"/>
                    <a:pt x="3444" y="2051"/>
                    <a:pt x="3091" y="2175"/>
                  </a:cubicBezTo>
                  <a:lnTo>
                    <a:pt x="993" y="2910"/>
                  </a:lnTo>
                  <a:cubicBezTo>
                    <a:pt x="716" y="3015"/>
                    <a:pt x="477" y="3186"/>
                    <a:pt x="296" y="3415"/>
                  </a:cubicBezTo>
                  <a:cubicBezTo>
                    <a:pt x="0" y="3807"/>
                    <a:pt x="277" y="4360"/>
                    <a:pt x="764" y="4369"/>
                  </a:cubicBezTo>
                  <a:lnTo>
                    <a:pt x="9216" y="4369"/>
                  </a:lnTo>
                  <a:cubicBezTo>
                    <a:pt x="9702" y="4360"/>
                    <a:pt x="9979" y="3807"/>
                    <a:pt x="9683" y="3415"/>
                  </a:cubicBezTo>
                  <a:cubicBezTo>
                    <a:pt x="9502" y="3186"/>
                    <a:pt x="9264" y="3005"/>
                    <a:pt x="8987" y="2910"/>
                  </a:cubicBezTo>
                  <a:lnTo>
                    <a:pt x="6888" y="2166"/>
                  </a:lnTo>
                  <a:cubicBezTo>
                    <a:pt x="6535" y="2042"/>
                    <a:pt x="6297" y="1708"/>
                    <a:pt x="6297" y="1345"/>
                  </a:cubicBezTo>
                  <a:lnTo>
                    <a:pt x="6297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3" name="Google Shape;5303;p45"/>
            <p:cNvSpPr/>
            <p:nvPr/>
          </p:nvSpPr>
          <p:spPr>
            <a:xfrm>
              <a:off x="4912939" y="3630582"/>
              <a:ext cx="261326" cy="69966"/>
            </a:xfrm>
            <a:custGeom>
              <a:avLst/>
              <a:gdLst/>
              <a:ahLst/>
              <a:cxnLst/>
              <a:rect l="l" t="t" r="r" b="b"/>
              <a:pathLst>
                <a:path w="9980" h="2672" extrusionOk="0">
                  <a:moveTo>
                    <a:pt x="3597" y="0"/>
                  </a:moveTo>
                  <a:cubicBezTo>
                    <a:pt x="3502" y="220"/>
                    <a:pt x="3320" y="391"/>
                    <a:pt x="3091" y="468"/>
                  </a:cubicBezTo>
                  <a:lnTo>
                    <a:pt x="993" y="1212"/>
                  </a:lnTo>
                  <a:cubicBezTo>
                    <a:pt x="716" y="1307"/>
                    <a:pt x="477" y="1479"/>
                    <a:pt x="296" y="1717"/>
                  </a:cubicBezTo>
                  <a:cubicBezTo>
                    <a:pt x="0" y="2099"/>
                    <a:pt x="277" y="2662"/>
                    <a:pt x="764" y="2671"/>
                  </a:cubicBezTo>
                  <a:lnTo>
                    <a:pt x="9216" y="2671"/>
                  </a:lnTo>
                  <a:cubicBezTo>
                    <a:pt x="9702" y="2662"/>
                    <a:pt x="9979" y="2099"/>
                    <a:pt x="9683" y="1717"/>
                  </a:cubicBezTo>
                  <a:cubicBezTo>
                    <a:pt x="9502" y="1479"/>
                    <a:pt x="9264" y="1307"/>
                    <a:pt x="8987" y="1212"/>
                  </a:cubicBezTo>
                  <a:lnTo>
                    <a:pt x="6888" y="468"/>
                  </a:lnTo>
                  <a:cubicBezTo>
                    <a:pt x="6659" y="391"/>
                    <a:pt x="6478" y="220"/>
                    <a:pt x="6383" y="0"/>
                  </a:cubicBezTo>
                  <a:lnTo>
                    <a:pt x="4990" y="697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4" name="Google Shape;5304;p45"/>
            <p:cNvSpPr/>
            <p:nvPr/>
          </p:nvSpPr>
          <p:spPr>
            <a:xfrm>
              <a:off x="5037841" y="3654568"/>
              <a:ext cx="11521" cy="45719"/>
            </a:xfrm>
            <a:custGeom>
              <a:avLst/>
              <a:gdLst/>
              <a:ahLst/>
              <a:cxnLst/>
              <a:rect l="l" t="t" r="r" b="b"/>
              <a:pathLst>
                <a:path w="440" h="1746" extrusionOk="0">
                  <a:moveTo>
                    <a:pt x="0" y="0"/>
                  </a:moveTo>
                  <a:lnTo>
                    <a:pt x="0" y="1746"/>
                  </a:lnTo>
                  <a:lnTo>
                    <a:pt x="439" y="174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5" name="Google Shape;5305;p45"/>
            <p:cNvSpPr/>
            <p:nvPr/>
          </p:nvSpPr>
          <p:spPr>
            <a:xfrm>
              <a:off x="5009352" y="3586120"/>
              <a:ext cx="68736" cy="34171"/>
            </a:xfrm>
            <a:custGeom>
              <a:avLst/>
              <a:gdLst/>
              <a:ahLst/>
              <a:cxnLst/>
              <a:rect l="l" t="t" r="r" b="b"/>
              <a:pathLst>
                <a:path w="2625" h="1305" extrusionOk="0">
                  <a:moveTo>
                    <a:pt x="1" y="0"/>
                  </a:moveTo>
                  <a:lnTo>
                    <a:pt x="1" y="1040"/>
                  </a:lnTo>
                  <a:cubicBezTo>
                    <a:pt x="416" y="1217"/>
                    <a:pt x="862" y="1305"/>
                    <a:pt x="1309" y="1305"/>
                  </a:cubicBezTo>
                  <a:cubicBezTo>
                    <a:pt x="1756" y="1305"/>
                    <a:pt x="2205" y="1217"/>
                    <a:pt x="2624" y="1040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6" name="Google Shape;5306;p45"/>
            <p:cNvSpPr/>
            <p:nvPr/>
          </p:nvSpPr>
          <p:spPr>
            <a:xfrm>
              <a:off x="4952164" y="3534405"/>
              <a:ext cx="57214" cy="165882"/>
            </a:xfrm>
            <a:custGeom>
              <a:avLst/>
              <a:gdLst/>
              <a:ahLst/>
              <a:cxnLst/>
              <a:rect l="l" t="t" r="r" b="b"/>
              <a:pathLst>
                <a:path w="2185" h="6335" extrusionOk="0">
                  <a:moveTo>
                    <a:pt x="220" y="0"/>
                  </a:moveTo>
                  <a:cubicBezTo>
                    <a:pt x="220" y="0"/>
                    <a:pt x="0" y="1975"/>
                    <a:pt x="220" y="3711"/>
                  </a:cubicBezTo>
                  <a:lnTo>
                    <a:pt x="220" y="6335"/>
                  </a:lnTo>
                  <a:lnTo>
                    <a:pt x="1746" y="6335"/>
                  </a:lnTo>
                  <a:cubicBezTo>
                    <a:pt x="1507" y="5486"/>
                    <a:pt x="1145" y="4675"/>
                    <a:pt x="649" y="3940"/>
                  </a:cubicBezTo>
                  <a:lnTo>
                    <a:pt x="649" y="3721"/>
                  </a:lnTo>
                  <a:cubicBezTo>
                    <a:pt x="649" y="3721"/>
                    <a:pt x="1880" y="2710"/>
                    <a:pt x="2118" y="2204"/>
                  </a:cubicBezTo>
                  <a:lnTo>
                    <a:pt x="2185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7" name="Google Shape;5307;p45"/>
            <p:cNvSpPr/>
            <p:nvPr/>
          </p:nvSpPr>
          <p:spPr>
            <a:xfrm>
              <a:off x="4952164" y="3626078"/>
              <a:ext cx="28489" cy="22755"/>
            </a:xfrm>
            <a:custGeom>
              <a:avLst/>
              <a:gdLst/>
              <a:ahLst/>
              <a:cxnLst/>
              <a:rect l="l" t="t" r="r" b="b"/>
              <a:pathLst>
                <a:path w="1088" h="869" extrusionOk="0">
                  <a:moveTo>
                    <a:pt x="429" y="1"/>
                  </a:moveTo>
                  <a:cubicBezTo>
                    <a:pt x="191" y="1"/>
                    <a:pt x="0" y="191"/>
                    <a:pt x="0" y="439"/>
                  </a:cubicBezTo>
                  <a:cubicBezTo>
                    <a:pt x="0" y="678"/>
                    <a:pt x="191" y="869"/>
                    <a:pt x="429" y="869"/>
                  </a:cubicBezTo>
                  <a:lnTo>
                    <a:pt x="649" y="869"/>
                  </a:lnTo>
                  <a:cubicBezTo>
                    <a:pt x="897" y="869"/>
                    <a:pt x="1088" y="678"/>
                    <a:pt x="1088" y="439"/>
                  </a:cubicBezTo>
                  <a:cubicBezTo>
                    <a:pt x="1088" y="191"/>
                    <a:pt x="897" y="1"/>
                    <a:pt x="6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8" name="Google Shape;5308;p45"/>
            <p:cNvSpPr/>
            <p:nvPr/>
          </p:nvSpPr>
          <p:spPr>
            <a:xfrm>
              <a:off x="5077800" y="3534405"/>
              <a:ext cx="57240" cy="165882"/>
            </a:xfrm>
            <a:custGeom>
              <a:avLst/>
              <a:gdLst/>
              <a:ahLst/>
              <a:cxnLst/>
              <a:rect l="l" t="t" r="r" b="b"/>
              <a:pathLst>
                <a:path w="2186" h="6335" extrusionOk="0">
                  <a:moveTo>
                    <a:pt x="1" y="0"/>
                  </a:moveTo>
                  <a:lnTo>
                    <a:pt x="68" y="2204"/>
                  </a:lnTo>
                  <a:cubicBezTo>
                    <a:pt x="306" y="2710"/>
                    <a:pt x="1537" y="3721"/>
                    <a:pt x="1537" y="3721"/>
                  </a:cubicBezTo>
                  <a:lnTo>
                    <a:pt x="1537" y="3940"/>
                  </a:lnTo>
                  <a:cubicBezTo>
                    <a:pt x="1041" y="4675"/>
                    <a:pt x="678" y="5486"/>
                    <a:pt x="440" y="6335"/>
                  </a:cubicBezTo>
                  <a:lnTo>
                    <a:pt x="1966" y="6335"/>
                  </a:lnTo>
                  <a:lnTo>
                    <a:pt x="1966" y="3711"/>
                  </a:lnTo>
                  <a:cubicBezTo>
                    <a:pt x="2185" y="1975"/>
                    <a:pt x="1966" y="0"/>
                    <a:pt x="196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9" name="Google Shape;5309;p45"/>
            <p:cNvSpPr/>
            <p:nvPr/>
          </p:nvSpPr>
          <p:spPr>
            <a:xfrm>
              <a:off x="5032081" y="3637574"/>
              <a:ext cx="23017" cy="22755"/>
            </a:xfrm>
            <a:custGeom>
              <a:avLst/>
              <a:gdLst/>
              <a:ahLst/>
              <a:cxnLst/>
              <a:rect l="l" t="t" r="r" b="b"/>
              <a:pathLst>
                <a:path w="879" h="869" extrusionOk="0">
                  <a:moveTo>
                    <a:pt x="440" y="0"/>
                  </a:moveTo>
                  <a:cubicBezTo>
                    <a:pt x="201" y="0"/>
                    <a:pt x="1" y="191"/>
                    <a:pt x="1" y="430"/>
                  </a:cubicBezTo>
                  <a:cubicBezTo>
                    <a:pt x="1" y="678"/>
                    <a:pt x="201" y="869"/>
                    <a:pt x="440" y="869"/>
                  </a:cubicBezTo>
                  <a:cubicBezTo>
                    <a:pt x="678" y="869"/>
                    <a:pt x="879" y="678"/>
                    <a:pt x="879" y="430"/>
                  </a:cubicBezTo>
                  <a:cubicBezTo>
                    <a:pt x="879" y="191"/>
                    <a:pt x="678" y="0"/>
                    <a:pt x="44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0" name="Google Shape;5310;p45"/>
            <p:cNvSpPr/>
            <p:nvPr/>
          </p:nvSpPr>
          <p:spPr>
            <a:xfrm>
              <a:off x="5106525" y="3626078"/>
              <a:ext cx="28751" cy="22755"/>
            </a:xfrm>
            <a:custGeom>
              <a:avLst/>
              <a:gdLst/>
              <a:ahLst/>
              <a:cxnLst/>
              <a:rect l="l" t="t" r="r" b="b"/>
              <a:pathLst>
                <a:path w="1098" h="869" extrusionOk="0">
                  <a:moveTo>
                    <a:pt x="440" y="1"/>
                  </a:moveTo>
                  <a:cubicBezTo>
                    <a:pt x="201" y="1"/>
                    <a:pt x="1" y="191"/>
                    <a:pt x="1" y="439"/>
                  </a:cubicBezTo>
                  <a:cubicBezTo>
                    <a:pt x="1" y="678"/>
                    <a:pt x="201" y="869"/>
                    <a:pt x="440" y="869"/>
                  </a:cubicBezTo>
                  <a:lnTo>
                    <a:pt x="659" y="869"/>
                  </a:lnTo>
                  <a:cubicBezTo>
                    <a:pt x="898" y="869"/>
                    <a:pt x="1098" y="678"/>
                    <a:pt x="1098" y="439"/>
                  </a:cubicBezTo>
                  <a:cubicBezTo>
                    <a:pt x="1098" y="191"/>
                    <a:pt x="898" y="1"/>
                    <a:pt x="6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1" name="Google Shape;5311;p45"/>
            <p:cNvSpPr/>
            <p:nvPr/>
          </p:nvSpPr>
          <p:spPr>
            <a:xfrm>
              <a:off x="5025351" y="3345663"/>
              <a:ext cx="65960" cy="57109"/>
            </a:xfrm>
            <a:custGeom>
              <a:avLst/>
              <a:gdLst/>
              <a:ahLst/>
              <a:cxnLst/>
              <a:rect l="l" t="t" r="r" b="b"/>
              <a:pathLst>
                <a:path w="2519" h="2181" extrusionOk="0">
                  <a:moveTo>
                    <a:pt x="893" y="1"/>
                  </a:moveTo>
                  <a:cubicBezTo>
                    <a:pt x="526" y="1"/>
                    <a:pt x="165" y="205"/>
                    <a:pt x="0" y="588"/>
                  </a:cubicBezTo>
                  <a:lnTo>
                    <a:pt x="1784" y="2181"/>
                  </a:lnTo>
                  <a:lnTo>
                    <a:pt x="2290" y="1809"/>
                  </a:lnTo>
                  <a:cubicBezTo>
                    <a:pt x="2481" y="1656"/>
                    <a:pt x="2519" y="1370"/>
                    <a:pt x="2357" y="1179"/>
                  </a:cubicBezTo>
                  <a:lnTo>
                    <a:pt x="1641" y="349"/>
                  </a:lnTo>
                  <a:cubicBezTo>
                    <a:pt x="1442" y="113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2" name="Google Shape;5312;p45"/>
            <p:cNvSpPr/>
            <p:nvPr/>
          </p:nvSpPr>
          <p:spPr>
            <a:xfrm>
              <a:off x="4986388" y="3345794"/>
              <a:ext cx="114428" cy="102959"/>
            </a:xfrm>
            <a:custGeom>
              <a:avLst/>
              <a:gdLst/>
              <a:ahLst/>
              <a:cxnLst/>
              <a:rect l="l" t="t" r="r" b="b"/>
              <a:pathLst>
                <a:path w="4370" h="3932" extrusionOk="0">
                  <a:moveTo>
                    <a:pt x="2362" y="1"/>
                  </a:moveTo>
                  <a:cubicBezTo>
                    <a:pt x="1980" y="1"/>
                    <a:pt x="1638" y="237"/>
                    <a:pt x="1488" y="583"/>
                  </a:cubicBezTo>
                  <a:lnTo>
                    <a:pt x="0" y="3931"/>
                  </a:lnTo>
                  <a:lnTo>
                    <a:pt x="4369" y="3931"/>
                  </a:lnTo>
                  <a:lnTo>
                    <a:pt x="2385" y="1"/>
                  </a:lnTo>
                  <a:cubicBezTo>
                    <a:pt x="2378" y="1"/>
                    <a:pt x="2370" y="1"/>
                    <a:pt x="2362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3" name="Google Shape;5313;p45"/>
            <p:cNvSpPr/>
            <p:nvPr/>
          </p:nvSpPr>
          <p:spPr>
            <a:xfrm>
              <a:off x="4947163" y="3511676"/>
              <a:ext cx="192617" cy="97199"/>
            </a:xfrm>
            <a:custGeom>
              <a:avLst/>
              <a:gdLst/>
              <a:ahLst/>
              <a:cxnLst/>
              <a:rect l="l" t="t" r="r" b="b"/>
              <a:pathLst>
                <a:path w="7356" h="3712" extrusionOk="0">
                  <a:moveTo>
                    <a:pt x="725" y="0"/>
                  </a:moveTo>
                  <a:cubicBezTo>
                    <a:pt x="0" y="0"/>
                    <a:pt x="0" y="1088"/>
                    <a:pt x="725" y="1088"/>
                  </a:cubicBezTo>
                  <a:lnTo>
                    <a:pt x="849" y="1088"/>
                  </a:lnTo>
                  <a:cubicBezTo>
                    <a:pt x="964" y="2567"/>
                    <a:pt x="2195" y="3711"/>
                    <a:pt x="3673" y="3711"/>
                  </a:cubicBezTo>
                  <a:cubicBezTo>
                    <a:pt x="5161" y="3711"/>
                    <a:pt x="6392" y="2567"/>
                    <a:pt x="6507" y="1088"/>
                  </a:cubicBezTo>
                  <a:lnTo>
                    <a:pt x="6621" y="1088"/>
                  </a:lnTo>
                  <a:cubicBezTo>
                    <a:pt x="7356" y="1088"/>
                    <a:pt x="7356" y="0"/>
                    <a:pt x="6621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4" name="Google Shape;5314;p45"/>
            <p:cNvSpPr/>
            <p:nvPr/>
          </p:nvSpPr>
          <p:spPr>
            <a:xfrm>
              <a:off x="4951143" y="3511650"/>
              <a:ext cx="149673" cy="97434"/>
            </a:xfrm>
            <a:custGeom>
              <a:avLst/>
              <a:gdLst/>
              <a:ahLst/>
              <a:cxnLst/>
              <a:rect l="l" t="t" r="r" b="b"/>
              <a:pathLst>
                <a:path w="5716" h="3721" extrusionOk="0">
                  <a:moveTo>
                    <a:pt x="593" y="1"/>
                  </a:moveTo>
                  <a:cubicBezTo>
                    <a:pt x="315" y="1"/>
                    <a:pt x="76" y="208"/>
                    <a:pt x="39" y="488"/>
                  </a:cubicBezTo>
                  <a:cubicBezTo>
                    <a:pt x="1" y="812"/>
                    <a:pt x="259" y="1089"/>
                    <a:pt x="583" y="1089"/>
                  </a:cubicBezTo>
                  <a:lnTo>
                    <a:pt x="697" y="1089"/>
                  </a:lnTo>
                  <a:cubicBezTo>
                    <a:pt x="801" y="2593"/>
                    <a:pt x="2056" y="3721"/>
                    <a:pt x="3511" y="3721"/>
                  </a:cubicBezTo>
                  <a:cubicBezTo>
                    <a:pt x="3662" y="3721"/>
                    <a:pt x="3815" y="3709"/>
                    <a:pt x="3970" y="3684"/>
                  </a:cubicBezTo>
                  <a:cubicBezTo>
                    <a:pt x="2586" y="3464"/>
                    <a:pt x="1566" y="2272"/>
                    <a:pt x="1566" y="879"/>
                  </a:cubicBezTo>
                  <a:cubicBezTo>
                    <a:pt x="1566" y="631"/>
                    <a:pt x="1756" y="440"/>
                    <a:pt x="2004" y="440"/>
                  </a:cubicBezTo>
                  <a:lnTo>
                    <a:pt x="5286" y="440"/>
                  </a:lnTo>
                  <a:cubicBezTo>
                    <a:pt x="5525" y="440"/>
                    <a:pt x="5715" y="240"/>
                    <a:pt x="5715" y="1"/>
                  </a:cubicBezTo>
                  <a:lnTo>
                    <a:pt x="612" y="1"/>
                  </a:lnTo>
                  <a:cubicBezTo>
                    <a:pt x="605" y="1"/>
                    <a:pt x="599" y="1"/>
                    <a:pt x="593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5" name="Google Shape;5315;p45"/>
            <p:cNvSpPr/>
            <p:nvPr/>
          </p:nvSpPr>
          <p:spPr>
            <a:xfrm>
              <a:off x="5018124" y="3557317"/>
              <a:ext cx="50747" cy="17334"/>
            </a:xfrm>
            <a:custGeom>
              <a:avLst/>
              <a:gdLst/>
              <a:ahLst/>
              <a:cxnLst/>
              <a:rect l="l" t="t" r="r" b="b"/>
              <a:pathLst>
                <a:path w="1938" h="662" extrusionOk="0">
                  <a:moveTo>
                    <a:pt x="313" y="1"/>
                  </a:moveTo>
                  <a:cubicBezTo>
                    <a:pt x="143" y="1"/>
                    <a:pt x="1" y="221"/>
                    <a:pt x="162" y="375"/>
                  </a:cubicBezTo>
                  <a:cubicBezTo>
                    <a:pt x="381" y="558"/>
                    <a:pt x="653" y="662"/>
                    <a:pt x="936" y="662"/>
                  </a:cubicBezTo>
                  <a:cubicBezTo>
                    <a:pt x="948" y="662"/>
                    <a:pt x="960" y="662"/>
                    <a:pt x="973" y="661"/>
                  </a:cubicBezTo>
                  <a:cubicBezTo>
                    <a:pt x="985" y="662"/>
                    <a:pt x="998" y="662"/>
                    <a:pt x="1010" y="662"/>
                  </a:cubicBezTo>
                  <a:cubicBezTo>
                    <a:pt x="1292" y="662"/>
                    <a:pt x="1564" y="558"/>
                    <a:pt x="1784" y="375"/>
                  </a:cubicBezTo>
                  <a:cubicBezTo>
                    <a:pt x="1937" y="221"/>
                    <a:pt x="1794" y="1"/>
                    <a:pt x="1624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21" y="170"/>
                    <a:pt x="1147" y="220"/>
                    <a:pt x="972" y="220"/>
                  </a:cubicBezTo>
                  <a:cubicBezTo>
                    <a:pt x="796" y="220"/>
                    <a:pt x="620" y="170"/>
                    <a:pt x="467" y="70"/>
                  </a:cubicBezTo>
                  <a:cubicBezTo>
                    <a:pt x="418" y="21"/>
                    <a:pt x="364" y="1"/>
                    <a:pt x="31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6" name="Google Shape;5316;p45"/>
            <p:cNvSpPr/>
            <p:nvPr/>
          </p:nvSpPr>
          <p:spPr>
            <a:xfrm>
              <a:off x="5003487" y="3517358"/>
              <a:ext cx="11390" cy="17073"/>
            </a:xfrm>
            <a:custGeom>
              <a:avLst/>
              <a:gdLst/>
              <a:ahLst/>
              <a:cxnLst/>
              <a:rect l="l" t="t" r="r" b="b"/>
              <a:pathLst>
                <a:path w="435" h="652" extrusionOk="0">
                  <a:moveTo>
                    <a:pt x="216" y="0"/>
                  </a:moveTo>
                  <a:cubicBezTo>
                    <a:pt x="108" y="0"/>
                    <a:pt x="1" y="74"/>
                    <a:pt x="5" y="222"/>
                  </a:cubicBezTo>
                  <a:lnTo>
                    <a:pt x="5" y="442"/>
                  </a:lnTo>
                  <a:cubicBezTo>
                    <a:pt x="5" y="556"/>
                    <a:pt x="101" y="651"/>
                    <a:pt x="215" y="651"/>
                  </a:cubicBezTo>
                  <a:cubicBezTo>
                    <a:pt x="339" y="651"/>
                    <a:pt x="435" y="556"/>
                    <a:pt x="435" y="442"/>
                  </a:cubicBezTo>
                  <a:lnTo>
                    <a:pt x="435" y="222"/>
                  </a:lnTo>
                  <a:cubicBezTo>
                    <a:pt x="435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7" name="Google Shape;5317;p45"/>
            <p:cNvSpPr/>
            <p:nvPr/>
          </p:nvSpPr>
          <p:spPr>
            <a:xfrm>
              <a:off x="5072065" y="3517358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44" y="651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8" name="Google Shape;5318;p45"/>
            <p:cNvSpPr/>
            <p:nvPr/>
          </p:nvSpPr>
          <p:spPr>
            <a:xfrm>
              <a:off x="4980627" y="3448727"/>
              <a:ext cx="125924" cy="22990"/>
            </a:xfrm>
            <a:custGeom>
              <a:avLst/>
              <a:gdLst/>
              <a:ahLst/>
              <a:cxnLst/>
              <a:rect l="l" t="t" r="r" b="b"/>
              <a:pathLst>
                <a:path w="4809" h="878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878"/>
                  </a:lnTo>
                  <a:lnTo>
                    <a:pt x="4809" y="878"/>
                  </a:lnTo>
                  <a:lnTo>
                    <a:pt x="4809" y="220"/>
                  </a:lnTo>
                  <a:cubicBezTo>
                    <a:pt x="4809" y="96"/>
                    <a:pt x="4713" y="0"/>
                    <a:pt x="458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9" name="Google Shape;5319;p45"/>
            <p:cNvSpPr/>
            <p:nvPr/>
          </p:nvSpPr>
          <p:spPr>
            <a:xfrm>
              <a:off x="4986388" y="3346789"/>
              <a:ext cx="55722" cy="101964"/>
            </a:xfrm>
            <a:custGeom>
              <a:avLst/>
              <a:gdLst/>
              <a:ahLst/>
              <a:cxnLst/>
              <a:rect l="l" t="t" r="r" b="b"/>
              <a:pathLst>
                <a:path w="2128" h="3894" extrusionOk="0">
                  <a:moveTo>
                    <a:pt x="2128" y="1"/>
                  </a:moveTo>
                  <a:cubicBezTo>
                    <a:pt x="1841" y="77"/>
                    <a:pt x="1612" y="278"/>
                    <a:pt x="1488" y="545"/>
                  </a:cubicBezTo>
                  <a:lnTo>
                    <a:pt x="0" y="3893"/>
                  </a:lnTo>
                  <a:lnTo>
                    <a:pt x="1097" y="3893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0" name="Google Shape;5320;p45"/>
            <p:cNvSpPr/>
            <p:nvPr/>
          </p:nvSpPr>
          <p:spPr>
            <a:xfrm>
              <a:off x="4980627" y="3448727"/>
              <a:ext cx="34250" cy="22990"/>
            </a:xfrm>
            <a:custGeom>
              <a:avLst/>
              <a:gdLst/>
              <a:ahLst/>
              <a:cxnLst/>
              <a:rect l="l" t="t" r="r" b="b"/>
              <a:pathLst>
                <a:path w="1308" h="878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878"/>
                  </a:lnTo>
                  <a:lnTo>
                    <a:pt x="1098" y="878"/>
                  </a:lnTo>
                  <a:lnTo>
                    <a:pt x="1098" y="220"/>
                  </a:lnTo>
                  <a:cubicBezTo>
                    <a:pt x="1098" y="96"/>
                    <a:pt x="1193" y="0"/>
                    <a:pt x="130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1" name="Google Shape;5321;p45"/>
            <p:cNvSpPr/>
            <p:nvPr/>
          </p:nvSpPr>
          <p:spPr>
            <a:xfrm>
              <a:off x="4916683" y="3471692"/>
              <a:ext cx="92695" cy="40011"/>
            </a:xfrm>
            <a:custGeom>
              <a:avLst/>
              <a:gdLst/>
              <a:ahLst/>
              <a:cxnLst/>
              <a:rect l="l" t="t" r="r" b="b"/>
              <a:pathLst>
                <a:path w="3540" h="1528" extrusionOk="0">
                  <a:moveTo>
                    <a:pt x="2443" y="1"/>
                  </a:moveTo>
                  <a:lnTo>
                    <a:pt x="134" y="1241"/>
                  </a:lnTo>
                  <a:cubicBezTo>
                    <a:pt x="0" y="1317"/>
                    <a:pt x="48" y="1527"/>
                    <a:pt x="210" y="1527"/>
                  </a:cubicBezTo>
                  <a:lnTo>
                    <a:pt x="2548" y="1527"/>
                  </a:lnTo>
                  <a:cubicBezTo>
                    <a:pt x="2471" y="1527"/>
                    <a:pt x="2443" y="1317"/>
                    <a:pt x="2509" y="1241"/>
                  </a:cubicBezTo>
                  <a:lnTo>
                    <a:pt x="3540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2" name="Google Shape;5322;p45"/>
          <p:cNvGrpSpPr/>
          <p:nvPr/>
        </p:nvGrpSpPr>
        <p:grpSpPr>
          <a:xfrm>
            <a:off x="7953050" y="3688894"/>
            <a:ext cx="377389" cy="509270"/>
            <a:chOff x="5809723" y="2879911"/>
            <a:chExt cx="263081" cy="355015"/>
          </a:xfrm>
        </p:grpSpPr>
        <p:sp>
          <p:nvSpPr>
            <p:cNvPr id="5323" name="Google Shape;5323;p45"/>
            <p:cNvSpPr/>
            <p:nvPr/>
          </p:nvSpPr>
          <p:spPr>
            <a:xfrm>
              <a:off x="5809723" y="3136969"/>
              <a:ext cx="263081" cy="97696"/>
            </a:xfrm>
            <a:custGeom>
              <a:avLst/>
              <a:gdLst/>
              <a:ahLst/>
              <a:cxnLst/>
              <a:rect l="l" t="t" r="r" b="b"/>
              <a:pathLst>
                <a:path w="10047" h="3731" extrusionOk="0">
                  <a:moveTo>
                    <a:pt x="3130" y="0"/>
                  </a:moveTo>
                  <a:lnTo>
                    <a:pt x="878" y="802"/>
                  </a:lnTo>
                  <a:cubicBezTo>
                    <a:pt x="354" y="983"/>
                    <a:pt x="1" y="1479"/>
                    <a:pt x="1" y="2032"/>
                  </a:cubicBezTo>
                  <a:lnTo>
                    <a:pt x="1" y="3072"/>
                  </a:lnTo>
                  <a:cubicBezTo>
                    <a:pt x="1" y="3435"/>
                    <a:pt x="297" y="3731"/>
                    <a:pt x="659" y="3731"/>
                  </a:cubicBezTo>
                  <a:lnTo>
                    <a:pt x="9398" y="3731"/>
                  </a:lnTo>
                  <a:cubicBezTo>
                    <a:pt x="9751" y="3731"/>
                    <a:pt x="10046" y="3435"/>
                    <a:pt x="10046" y="3072"/>
                  </a:cubicBezTo>
                  <a:lnTo>
                    <a:pt x="10046" y="2032"/>
                  </a:lnTo>
                  <a:cubicBezTo>
                    <a:pt x="10046" y="1479"/>
                    <a:pt x="9693" y="983"/>
                    <a:pt x="9169" y="802"/>
                  </a:cubicBezTo>
                  <a:lnTo>
                    <a:pt x="6917" y="0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4" name="Google Shape;5324;p45"/>
            <p:cNvSpPr/>
            <p:nvPr/>
          </p:nvSpPr>
          <p:spPr>
            <a:xfrm>
              <a:off x="5865942" y="3136969"/>
              <a:ext cx="150642" cy="75937"/>
            </a:xfrm>
            <a:custGeom>
              <a:avLst/>
              <a:gdLst/>
              <a:ahLst/>
              <a:cxnLst/>
              <a:rect l="l" t="t" r="r" b="b"/>
              <a:pathLst>
                <a:path w="5753" h="2900" extrusionOk="0">
                  <a:moveTo>
                    <a:pt x="983" y="0"/>
                  </a:moveTo>
                  <a:lnTo>
                    <a:pt x="0" y="353"/>
                  </a:lnTo>
                  <a:cubicBezTo>
                    <a:pt x="10" y="945"/>
                    <a:pt x="124" y="1536"/>
                    <a:pt x="353" y="2090"/>
                  </a:cubicBezTo>
                  <a:cubicBezTo>
                    <a:pt x="560" y="2591"/>
                    <a:pt x="1046" y="2900"/>
                    <a:pt x="1567" y="2900"/>
                  </a:cubicBezTo>
                  <a:cubicBezTo>
                    <a:pt x="1670" y="2900"/>
                    <a:pt x="1775" y="2888"/>
                    <a:pt x="1880" y="2862"/>
                  </a:cubicBezTo>
                  <a:lnTo>
                    <a:pt x="2767" y="2633"/>
                  </a:lnTo>
                  <a:cubicBezTo>
                    <a:pt x="2805" y="2629"/>
                    <a:pt x="2841" y="2626"/>
                    <a:pt x="2877" y="2626"/>
                  </a:cubicBezTo>
                  <a:cubicBezTo>
                    <a:pt x="2912" y="2626"/>
                    <a:pt x="2948" y="2629"/>
                    <a:pt x="2986" y="2633"/>
                  </a:cubicBezTo>
                  <a:lnTo>
                    <a:pt x="3873" y="2862"/>
                  </a:lnTo>
                  <a:cubicBezTo>
                    <a:pt x="3978" y="2888"/>
                    <a:pt x="4083" y="2900"/>
                    <a:pt x="4186" y="2900"/>
                  </a:cubicBezTo>
                  <a:cubicBezTo>
                    <a:pt x="4707" y="2900"/>
                    <a:pt x="5193" y="2591"/>
                    <a:pt x="5400" y="2090"/>
                  </a:cubicBezTo>
                  <a:cubicBezTo>
                    <a:pt x="5629" y="1536"/>
                    <a:pt x="5743" y="945"/>
                    <a:pt x="5753" y="353"/>
                  </a:cubicBezTo>
                  <a:lnTo>
                    <a:pt x="477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5" name="Google Shape;5325;p45"/>
            <p:cNvSpPr/>
            <p:nvPr/>
          </p:nvSpPr>
          <p:spPr>
            <a:xfrm>
              <a:off x="5876416" y="3120734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5" y="0"/>
                  </a:moveTo>
                  <a:lnTo>
                    <a:pt x="335" y="287"/>
                  </a:lnTo>
                  <a:cubicBezTo>
                    <a:pt x="173" y="344"/>
                    <a:pt x="49" y="496"/>
                    <a:pt x="39" y="678"/>
                  </a:cubicBezTo>
                  <a:cubicBezTo>
                    <a:pt x="1" y="1307"/>
                    <a:pt x="106" y="1946"/>
                    <a:pt x="354" y="2538"/>
                  </a:cubicBezTo>
                  <a:cubicBezTo>
                    <a:pt x="489" y="2871"/>
                    <a:pt x="815" y="3079"/>
                    <a:pt x="1163" y="3079"/>
                  </a:cubicBezTo>
                  <a:cubicBezTo>
                    <a:pt x="1233" y="3079"/>
                    <a:pt x="1304" y="3071"/>
                    <a:pt x="1375" y="3053"/>
                  </a:cubicBezTo>
                  <a:lnTo>
                    <a:pt x="2262" y="2834"/>
                  </a:lnTo>
                  <a:cubicBezTo>
                    <a:pt x="2329" y="2815"/>
                    <a:pt x="2400" y="2805"/>
                    <a:pt x="2472" y="2805"/>
                  </a:cubicBezTo>
                  <a:cubicBezTo>
                    <a:pt x="2543" y="2805"/>
                    <a:pt x="2615" y="2815"/>
                    <a:pt x="2682" y="2834"/>
                  </a:cubicBezTo>
                  <a:lnTo>
                    <a:pt x="3569" y="3053"/>
                  </a:lnTo>
                  <a:cubicBezTo>
                    <a:pt x="3641" y="3071"/>
                    <a:pt x="3713" y="3079"/>
                    <a:pt x="3784" y="3079"/>
                  </a:cubicBezTo>
                  <a:cubicBezTo>
                    <a:pt x="4135" y="3079"/>
                    <a:pt x="4455" y="2871"/>
                    <a:pt x="4590" y="2538"/>
                  </a:cubicBezTo>
                  <a:cubicBezTo>
                    <a:pt x="4838" y="1946"/>
                    <a:pt x="4943" y="1317"/>
                    <a:pt x="4904" y="678"/>
                  </a:cubicBezTo>
                  <a:cubicBezTo>
                    <a:pt x="4895" y="496"/>
                    <a:pt x="4780" y="344"/>
                    <a:pt x="4609" y="287"/>
                  </a:cubicBezTo>
                  <a:lnTo>
                    <a:pt x="3788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6" name="Google Shape;5326;p45"/>
            <p:cNvSpPr/>
            <p:nvPr/>
          </p:nvSpPr>
          <p:spPr>
            <a:xfrm>
              <a:off x="5895400" y="3120734"/>
              <a:ext cx="91726" cy="62477"/>
            </a:xfrm>
            <a:custGeom>
              <a:avLst/>
              <a:gdLst/>
              <a:ahLst/>
              <a:cxnLst/>
              <a:rect l="l" t="t" r="r" b="b"/>
              <a:pathLst>
                <a:path w="3503" h="2386" extrusionOk="0">
                  <a:moveTo>
                    <a:pt x="440" y="0"/>
                  </a:moveTo>
                  <a:lnTo>
                    <a:pt x="1" y="153"/>
                  </a:lnTo>
                  <a:lnTo>
                    <a:pt x="1" y="640"/>
                  </a:lnTo>
                  <a:cubicBezTo>
                    <a:pt x="1" y="1603"/>
                    <a:pt x="783" y="2385"/>
                    <a:pt x="1756" y="2385"/>
                  </a:cubicBezTo>
                  <a:cubicBezTo>
                    <a:pt x="2720" y="2385"/>
                    <a:pt x="3502" y="1603"/>
                    <a:pt x="3502" y="640"/>
                  </a:cubicBezTo>
                  <a:lnTo>
                    <a:pt x="3502" y="153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7" name="Google Shape;5327;p45"/>
            <p:cNvSpPr/>
            <p:nvPr/>
          </p:nvSpPr>
          <p:spPr>
            <a:xfrm>
              <a:off x="5906895" y="3091747"/>
              <a:ext cx="68736" cy="79969"/>
            </a:xfrm>
            <a:custGeom>
              <a:avLst/>
              <a:gdLst/>
              <a:ahLst/>
              <a:cxnLst/>
              <a:rect l="l" t="t" r="r" b="b"/>
              <a:pathLst>
                <a:path w="2625" h="3054" extrusionOk="0">
                  <a:moveTo>
                    <a:pt x="1" y="1"/>
                  </a:moveTo>
                  <a:lnTo>
                    <a:pt x="1" y="1747"/>
                  </a:lnTo>
                  <a:cubicBezTo>
                    <a:pt x="1" y="2462"/>
                    <a:pt x="592" y="3053"/>
                    <a:pt x="1317" y="3053"/>
                  </a:cubicBezTo>
                  <a:cubicBezTo>
                    <a:pt x="2033" y="3053"/>
                    <a:pt x="2624" y="2472"/>
                    <a:pt x="2624" y="174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8" name="Google Shape;5328;p45"/>
            <p:cNvSpPr/>
            <p:nvPr/>
          </p:nvSpPr>
          <p:spPr>
            <a:xfrm>
              <a:off x="5906895" y="3091747"/>
              <a:ext cx="68736" cy="28568"/>
            </a:xfrm>
            <a:custGeom>
              <a:avLst/>
              <a:gdLst/>
              <a:ahLst/>
              <a:cxnLst/>
              <a:rect l="l" t="t" r="r" b="b"/>
              <a:pathLst>
                <a:path w="2625" h="1091" extrusionOk="0">
                  <a:moveTo>
                    <a:pt x="1" y="1"/>
                  </a:moveTo>
                  <a:lnTo>
                    <a:pt x="1" y="812"/>
                  </a:lnTo>
                  <a:cubicBezTo>
                    <a:pt x="421" y="998"/>
                    <a:pt x="869" y="1091"/>
                    <a:pt x="1316" y="1091"/>
                  </a:cubicBezTo>
                  <a:cubicBezTo>
                    <a:pt x="1763" y="1091"/>
                    <a:pt x="2209" y="998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9" name="Google Shape;5329;p45"/>
            <p:cNvSpPr/>
            <p:nvPr/>
          </p:nvSpPr>
          <p:spPr>
            <a:xfrm>
              <a:off x="5906895" y="2879911"/>
              <a:ext cx="68736" cy="46007"/>
            </a:xfrm>
            <a:custGeom>
              <a:avLst/>
              <a:gdLst/>
              <a:ahLst/>
              <a:cxnLst/>
              <a:rect l="l" t="t" r="r" b="b"/>
              <a:pathLst>
                <a:path w="2625" h="1757" extrusionOk="0">
                  <a:moveTo>
                    <a:pt x="878" y="1"/>
                  </a:moveTo>
                  <a:cubicBezTo>
                    <a:pt x="392" y="1"/>
                    <a:pt x="1" y="392"/>
                    <a:pt x="1" y="879"/>
                  </a:cubicBezTo>
                  <a:cubicBezTo>
                    <a:pt x="1" y="1356"/>
                    <a:pt x="392" y="1756"/>
                    <a:pt x="878" y="1756"/>
                  </a:cubicBezTo>
                  <a:lnTo>
                    <a:pt x="1747" y="1756"/>
                  </a:lnTo>
                  <a:cubicBezTo>
                    <a:pt x="2233" y="1756"/>
                    <a:pt x="2624" y="1356"/>
                    <a:pt x="2624" y="879"/>
                  </a:cubicBezTo>
                  <a:cubicBezTo>
                    <a:pt x="2624" y="392"/>
                    <a:pt x="2233" y="1"/>
                    <a:pt x="1747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0" name="Google Shape;5330;p45"/>
            <p:cNvSpPr/>
            <p:nvPr/>
          </p:nvSpPr>
          <p:spPr>
            <a:xfrm>
              <a:off x="5838212" y="2914134"/>
              <a:ext cx="206102" cy="137419"/>
            </a:xfrm>
            <a:custGeom>
              <a:avLst/>
              <a:gdLst/>
              <a:ahLst/>
              <a:cxnLst/>
              <a:rect l="l" t="t" r="r" b="b"/>
              <a:pathLst>
                <a:path w="7871" h="5248" extrusionOk="0">
                  <a:moveTo>
                    <a:pt x="2624" y="1"/>
                  </a:moveTo>
                  <a:cubicBezTo>
                    <a:pt x="1174" y="1"/>
                    <a:pt x="0" y="1174"/>
                    <a:pt x="0" y="2624"/>
                  </a:cubicBezTo>
                  <a:cubicBezTo>
                    <a:pt x="0" y="4074"/>
                    <a:pt x="1174" y="5248"/>
                    <a:pt x="2624" y="5248"/>
                  </a:cubicBezTo>
                  <a:lnTo>
                    <a:pt x="5247" y="5248"/>
                  </a:lnTo>
                  <a:cubicBezTo>
                    <a:pt x="6697" y="5248"/>
                    <a:pt x="7871" y="4074"/>
                    <a:pt x="7871" y="2624"/>
                  </a:cubicBezTo>
                  <a:cubicBezTo>
                    <a:pt x="7871" y="1174"/>
                    <a:pt x="6697" y="1"/>
                    <a:pt x="5247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1" name="Google Shape;5331;p45"/>
            <p:cNvSpPr/>
            <p:nvPr/>
          </p:nvSpPr>
          <p:spPr>
            <a:xfrm>
              <a:off x="5861203" y="2948620"/>
              <a:ext cx="160147" cy="91438"/>
            </a:xfrm>
            <a:custGeom>
              <a:avLst/>
              <a:gdLst/>
              <a:ahLst/>
              <a:cxnLst/>
              <a:rect l="l" t="t" r="r" b="b"/>
              <a:pathLst>
                <a:path w="6116" h="3492" extrusionOk="0">
                  <a:moveTo>
                    <a:pt x="1746" y="0"/>
                  </a:moveTo>
                  <a:cubicBezTo>
                    <a:pt x="782" y="0"/>
                    <a:pt x="0" y="783"/>
                    <a:pt x="0" y="1746"/>
                  </a:cubicBezTo>
                  <a:cubicBezTo>
                    <a:pt x="0" y="2710"/>
                    <a:pt x="782" y="3492"/>
                    <a:pt x="1746" y="3492"/>
                  </a:cubicBezTo>
                  <a:lnTo>
                    <a:pt x="4369" y="3492"/>
                  </a:lnTo>
                  <a:cubicBezTo>
                    <a:pt x="5333" y="3492"/>
                    <a:pt x="6115" y="2710"/>
                    <a:pt x="6115" y="1746"/>
                  </a:cubicBezTo>
                  <a:cubicBezTo>
                    <a:pt x="6115" y="783"/>
                    <a:pt x="5333" y="0"/>
                    <a:pt x="436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2" name="Google Shape;5332;p45"/>
            <p:cNvSpPr/>
            <p:nvPr/>
          </p:nvSpPr>
          <p:spPr>
            <a:xfrm>
              <a:off x="5848712" y="2960115"/>
              <a:ext cx="184630" cy="148652"/>
            </a:xfrm>
            <a:custGeom>
              <a:avLst/>
              <a:gdLst/>
              <a:ahLst/>
              <a:cxnLst/>
              <a:rect l="l" t="t" r="r" b="b"/>
              <a:pathLst>
                <a:path w="7051" h="5677" extrusionOk="0">
                  <a:moveTo>
                    <a:pt x="2223" y="0"/>
                  </a:moveTo>
                  <a:cubicBezTo>
                    <a:pt x="1498" y="0"/>
                    <a:pt x="906" y="582"/>
                    <a:pt x="906" y="1307"/>
                  </a:cubicBezTo>
                  <a:lnTo>
                    <a:pt x="906" y="1670"/>
                  </a:lnTo>
                  <a:cubicBezTo>
                    <a:pt x="906" y="1832"/>
                    <a:pt x="773" y="1965"/>
                    <a:pt x="611" y="1965"/>
                  </a:cubicBezTo>
                  <a:cubicBezTo>
                    <a:pt x="604" y="1965"/>
                    <a:pt x="598" y="1965"/>
                    <a:pt x="592" y="1965"/>
                  </a:cubicBezTo>
                  <a:cubicBezTo>
                    <a:pt x="314" y="1965"/>
                    <a:pt x="75" y="2172"/>
                    <a:pt x="38" y="2452"/>
                  </a:cubicBezTo>
                  <a:cubicBezTo>
                    <a:pt x="0" y="2776"/>
                    <a:pt x="258" y="3062"/>
                    <a:pt x="582" y="3062"/>
                  </a:cubicBezTo>
                  <a:lnTo>
                    <a:pt x="696" y="3062"/>
                  </a:lnTo>
                  <a:cubicBezTo>
                    <a:pt x="811" y="4532"/>
                    <a:pt x="2042" y="5676"/>
                    <a:pt x="3530" y="5676"/>
                  </a:cubicBezTo>
                  <a:cubicBezTo>
                    <a:pt x="5008" y="5676"/>
                    <a:pt x="6239" y="4532"/>
                    <a:pt x="6354" y="3062"/>
                  </a:cubicBezTo>
                  <a:lnTo>
                    <a:pt x="6478" y="3062"/>
                  </a:lnTo>
                  <a:cubicBezTo>
                    <a:pt x="6802" y="3062"/>
                    <a:pt x="7050" y="2776"/>
                    <a:pt x="7021" y="2452"/>
                  </a:cubicBezTo>
                  <a:cubicBezTo>
                    <a:pt x="6983" y="2175"/>
                    <a:pt x="6735" y="1965"/>
                    <a:pt x="6449" y="1965"/>
                  </a:cubicBezTo>
                  <a:cubicBezTo>
                    <a:pt x="6287" y="1965"/>
                    <a:pt x="6153" y="1832"/>
                    <a:pt x="6153" y="1670"/>
                  </a:cubicBezTo>
                  <a:lnTo>
                    <a:pt x="6153" y="1307"/>
                  </a:lnTo>
                  <a:cubicBezTo>
                    <a:pt x="6153" y="582"/>
                    <a:pt x="5571" y="0"/>
                    <a:pt x="484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3" name="Google Shape;5333;p45"/>
            <p:cNvSpPr/>
            <p:nvPr/>
          </p:nvSpPr>
          <p:spPr>
            <a:xfrm>
              <a:off x="5848948" y="2960115"/>
              <a:ext cx="132418" cy="148626"/>
            </a:xfrm>
            <a:custGeom>
              <a:avLst/>
              <a:gdLst/>
              <a:ahLst/>
              <a:cxnLst/>
              <a:rect l="l" t="t" r="r" b="b"/>
              <a:pathLst>
                <a:path w="5057" h="5676" extrusionOk="0">
                  <a:moveTo>
                    <a:pt x="2214" y="0"/>
                  </a:moveTo>
                  <a:cubicBezTo>
                    <a:pt x="1489" y="0"/>
                    <a:pt x="897" y="582"/>
                    <a:pt x="897" y="1307"/>
                  </a:cubicBezTo>
                  <a:lnTo>
                    <a:pt x="897" y="1670"/>
                  </a:lnTo>
                  <a:cubicBezTo>
                    <a:pt x="897" y="1832"/>
                    <a:pt x="764" y="1965"/>
                    <a:pt x="602" y="1965"/>
                  </a:cubicBezTo>
                  <a:cubicBezTo>
                    <a:pt x="315" y="1965"/>
                    <a:pt x="67" y="2175"/>
                    <a:pt x="29" y="2452"/>
                  </a:cubicBezTo>
                  <a:cubicBezTo>
                    <a:pt x="1" y="2776"/>
                    <a:pt x="249" y="3062"/>
                    <a:pt x="573" y="3062"/>
                  </a:cubicBezTo>
                  <a:lnTo>
                    <a:pt x="697" y="3062"/>
                  </a:lnTo>
                  <a:cubicBezTo>
                    <a:pt x="801" y="4557"/>
                    <a:pt x="2046" y="5676"/>
                    <a:pt x="3499" y="5676"/>
                  </a:cubicBezTo>
                  <a:cubicBezTo>
                    <a:pt x="3650" y="5676"/>
                    <a:pt x="3804" y="5664"/>
                    <a:pt x="3960" y="5638"/>
                  </a:cubicBezTo>
                  <a:cubicBezTo>
                    <a:pt x="2576" y="5428"/>
                    <a:pt x="1556" y="4236"/>
                    <a:pt x="1556" y="2843"/>
                  </a:cubicBezTo>
                  <a:lnTo>
                    <a:pt x="1556" y="1527"/>
                  </a:lnTo>
                  <a:cubicBezTo>
                    <a:pt x="1556" y="926"/>
                    <a:pt x="2042" y="439"/>
                    <a:pt x="2653" y="439"/>
                  </a:cubicBezTo>
                  <a:lnTo>
                    <a:pt x="4627" y="439"/>
                  </a:lnTo>
                  <a:cubicBezTo>
                    <a:pt x="4856" y="439"/>
                    <a:pt x="5047" y="248"/>
                    <a:pt x="5057" y="19"/>
                  </a:cubicBezTo>
                  <a:cubicBezTo>
                    <a:pt x="4980" y="10"/>
                    <a:pt x="4914" y="0"/>
                    <a:pt x="4837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4" name="Google Shape;5334;p45"/>
            <p:cNvSpPr/>
            <p:nvPr/>
          </p:nvSpPr>
          <p:spPr>
            <a:xfrm>
              <a:off x="5889666" y="3005808"/>
              <a:ext cx="34512" cy="22781"/>
            </a:xfrm>
            <a:custGeom>
              <a:avLst/>
              <a:gdLst/>
              <a:ahLst/>
              <a:cxnLst/>
              <a:rect l="l" t="t" r="r" b="b"/>
              <a:pathLst>
                <a:path w="1318" h="870" extrusionOk="0">
                  <a:moveTo>
                    <a:pt x="659" y="1"/>
                  </a:moveTo>
                  <a:cubicBezTo>
                    <a:pt x="296" y="1"/>
                    <a:pt x="1" y="287"/>
                    <a:pt x="1" y="650"/>
                  </a:cubicBezTo>
                  <a:cubicBezTo>
                    <a:pt x="1" y="726"/>
                    <a:pt x="20" y="802"/>
                    <a:pt x="48" y="869"/>
                  </a:cubicBezTo>
                  <a:cubicBezTo>
                    <a:pt x="134" y="612"/>
                    <a:pt x="382" y="440"/>
                    <a:pt x="659" y="440"/>
                  </a:cubicBezTo>
                  <a:cubicBezTo>
                    <a:pt x="935" y="440"/>
                    <a:pt x="1184" y="612"/>
                    <a:pt x="1279" y="869"/>
                  </a:cubicBezTo>
                  <a:cubicBezTo>
                    <a:pt x="1298" y="802"/>
                    <a:pt x="1317" y="726"/>
                    <a:pt x="1317" y="650"/>
                  </a:cubicBezTo>
                  <a:cubicBezTo>
                    <a:pt x="1317" y="28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5" name="Google Shape;5335;p45"/>
            <p:cNvSpPr/>
            <p:nvPr/>
          </p:nvSpPr>
          <p:spPr>
            <a:xfrm>
              <a:off x="5958375" y="3005808"/>
              <a:ext cx="34486" cy="22781"/>
            </a:xfrm>
            <a:custGeom>
              <a:avLst/>
              <a:gdLst/>
              <a:ahLst/>
              <a:cxnLst/>
              <a:rect l="l" t="t" r="r" b="b"/>
              <a:pathLst>
                <a:path w="1317" h="870" extrusionOk="0">
                  <a:moveTo>
                    <a:pt x="658" y="1"/>
                  </a:moveTo>
                  <a:cubicBezTo>
                    <a:pt x="296" y="1"/>
                    <a:pt x="0" y="287"/>
                    <a:pt x="0" y="650"/>
                  </a:cubicBezTo>
                  <a:cubicBezTo>
                    <a:pt x="0" y="726"/>
                    <a:pt x="19" y="802"/>
                    <a:pt x="38" y="869"/>
                  </a:cubicBezTo>
                  <a:cubicBezTo>
                    <a:pt x="134" y="612"/>
                    <a:pt x="382" y="440"/>
                    <a:pt x="658" y="440"/>
                  </a:cubicBezTo>
                  <a:cubicBezTo>
                    <a:pt x="935" y="440"/>
                    <a:pt x="1183" y="612"/>
                    <a:pt x="1269" y="869"/>
                  </a:cubicBezTo>
                  <a:cubicBezTo>
                    <a:pt x="1297" y="802"/>
                    <a:pt x="1307" y="726"/>
                    <a:pt x="1317" y="650"/>
                  </a:cubicBezTo>
                  <a:cubicBezTo>
                    <a:pt x="1317" y="28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6" name="Google Shape;5336;p45"/>
            <p:cNvSpPr/>
            <p:nvPr/>
          </p:nvSpPr>
          <p:spPr>
            <a:xfrm>
              <a:off x="5915929" y="3057707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2"/>
                    <a:pt x="161" y="375"/>
                  </a:cubicBezTo>
                  <a:cubicBezTo>
                    <a:pt x="372" y="558"/>
                    <a:pt x="652" y="662"/>
                    <a:pt x="935" y="662"/>
                  </a:cubicBezTo>
                  <a:cubicBezTo>
                    <a:pt x="948" y="662"/>
                    <a:pt x="960" y="662"/>
                    <a:pt x="972" y="662"/>
                  </a:cubicBezTo>
                  <a:cubicBezTo>
                    <a:pt x="984" y="662"/>
                    <a:pt x="996" y="662"/>
                    <a:pt x="1008" y="662"/>
                  </a:cubicBezTo>
                  <a:cubicBezTo>
                    <a:pt x="1283" y="662"/>
                    <a:pt x="1563" y="558"/>
                    <a:pt x="1774" y="375"/>
                  </a:cubicBezTo>
                  <a:cubicBezTo>
                    <a:pt x="1935" y="222"/>
                    <a:pt x="1793" y="1"/>
                    <a:pt x="1623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0"/>
                    <a:pt x="1142" y="220"/>
                    <a:pt x="968" y="220"/>
                  </a:cubicBezTo>
                  <a:cubicBezTo>
                    <a:pt x="793" y="220"/>
                    <a:pt x="619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7" name="Google Shape;5337;p45"/>
            <p:cNvSpPr/>
            <p:nvPr/>
          </p:nvSpPr>
          <p:spPr>
            <a:xfrm>
              <a:off x="5901161" y="3012197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25"/>
                  </a:lnTo>
                  <a:cubicBezTo>
                    <a:pt x="0" y="549"/>
                    <a:pt x="96" y="644"/>
                    <a:pt x="220" y="644"/>
                  </a:cubicBezTo>
                  <a:cubicBezTo>
                    <a:pt x="344" y="644"/>
                    <a:pt x="439" y="549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8" name="Google Shape;5338;p45"/>
            <p:cNvSpPr/>
            <p:nvPr/>
          </p:nvSpPr>
          <p:spPr>
            <a:xfrm>
              <a:off x="5969844" y="3012197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25"/>
                  </a:lnTo>
                  <a:cubicBezTo>
                    <a:pt x="1" y="549"/>
                    <a:pt x="96" y="644"/>
                    <a:pt x="220" y="644"/>
                  </a:cubicBezTo>
                  <a:cubicBezTo>
                    <a:pt x="335" y="644"/>
                    <a:pt x="430" y="549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9" name="Google Shape;5339;p45"/>
            <p:cNvSpPr/>
            <p:nvPr/>
          </p:nvSpPr>
          <p:spPr>
            <a:xfrm>
              <a:off x="5922135" y="3011569"/>
              <a:ext cx="38256" cy="11260"/>
            </a:xfrm>
            <a:custGeom>
              <a:avLst/>
              <a:gdLst/>
              <a:ahLst/>
              <a:cxnLst/>
              <a:rect l="l" t="t" r="r" b="b"/>
              <a:pathLst>
                <a:path w="1461" h="430" extrusionOk="0">
                  <a:moveTo>
                    <a:pt x="296" y="0"/>
                  </a:moveTo>
                  <a:cubicBezTo>
                    <a:pt x="1" y="0"/>
                    <a:pt x="1" y="430"/>
                    <a:pt x="296" y="430"/>
                  </a:cubicBezTo>
                  <a:lnTo>
                    <a:pt x="1165" y="430"/>
                  </a:lnTo>
                  <a:cubicBezTo>
                    <a:pt x="1460" y="430"/>
                    <a:pt x="1460" y="0"/>
                    <a:pt x="116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0" name="Google Shape;5340;p45"/>
            <p:cNvSpPr/>
            <p:nvPr/>
          </p:nvSpPr>
          <p:spPr>
            <a:xfrm>
              <a:off x="5933630" y="321164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cubicBezTo>
                    <a:pt x="583" y="440"/>
                    <a:pt x="583" y="1"/>
                    <a:pt x="29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1" name="Google Shape;5341;p45"/>
            <p:cNvSpPr/>
            <p:nvPr/>
          </p:nvSpPr>
          <p:spPr>
            <a:xfrm>
              <a:off x="5868691" y="2994156"/>
              <a:ext cx="66955" cy="57398"/>
            </a:xfrm>
            <a:custGeom>
              <a:avLst/>
              <a:gdLst/>
              <a:ahLst/>
              <a:cxnLst/>
              <a:rect l="l" t="t" r="r" b="b"/>
              <a:pathLst>
                <a:path w="2557" h="2192" extrusionOk="0">
                  <a:moveTo>
                    <a:pt x="1460" y="446"/>
                  </a:moveTo>
                  <a:cubicBezTo>
                    <a:pt x="1822" y="446"/>
                    <a:pt x="2118" y="732"/>
                    <a:pt x="2118" y="1104"/>
                  </a:cubicBezTo>
                  <a:cubicBezTo>
                    <a:pt x="2118" y="1497"/>
                    <a:pt x="1796" y="1755"/>
                    <a:pt x="1461" y="1755"/>
                  </a:cubicBezTo>
                  <a:cubicBezTo>
                    <a:pt x="1300" y="1755"/>
                    <a:pt x="1135" y="1695"/>
                    <a:pt x="1002" y="1562"/>
                  </a:cubicBezTo>
                  <a:cubicBezTo>
                    <a:pt x="582" y="1152"/>
                    <a:pt x="878" y="446"/>
                    <a:pt x="1460" y="446"/>
                  </a:cubicBezTo>
                  <a:close/>
                  <a:moveTo>
                    <a:pt x="1452" y="0"/>
                  </a:moveTo>
                  <a:cubicBezTo>
                    <a:pt x="1183" y="0"/>
                    <a:pt x="909" y="100"/>
                    <a:pt x="687" y="322"/>
                  </a:cubicBezTo>
                  <a:cubicBezTo>
                    <a:pt x="0" y="1018"/>
                    <a:pt x="487" y="2192"/>
                    <a:pt x="1460" y="2192"/>
                  </a:cubicBezTo>
                  <a:cubicBezTo>
                    <a:pt x="2061" y="2192"/>
                    <a:pt x="2557" y="1705"/>
                    <a:pt x="2557" y="1095"/>
                  </a:cubicBezTo>
                  <a:cubicBezTo>
                    <a:pt x="2557" y="436"/>
                    <a:pt x="2015" y="0"/>
                    <a:pt x="1452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2" name="Google Shape;5342;p45"/>
            <p:cNvSpPr/>
            <p:nvPr/>
          </p:nvSpPr>
          <p:spPr>
            <a:xfrm>
              <a:off x="5937375" y="2994156"/>
              <a:ext cx="66719" cy="57398"/>
            </a:xfrm>
            <a:custGeom>
              <a:avLst/>
              <a:gdLst/>
              <a:ahLst/>
              <a:cxnLst/>
              <a:rect l="l" t="t" r="r" b="b"/>
              <a:pathLst>
                <a:path w="2548" h="2192" extrusionOk="0">
                  <a:moveTo>
                    <a:pt x="1460" y="446"/>
                  </a:moveTo>
                  <a:cubicBezTo>
                    <a:pt x="1823" y="446"/>
                    <a:pt x="2119" y="732"/>
                    <a:pt x="2119" y="1104"/>
                  </a:cubicBezTo>
                  <a:cubicBezTo>
                    <a:pt x="2119" y="1497"/>
                    <a:pt x="1797" y="1755"/>
                    <a:pt x="1459" y="1755"/>
                  </a:cubicBezTo>
                  <a:cubicBezTo>
                    <a:pt x="1296" y="1755"/>
                    <a:pt x="1129" y="1695"/>
                    <a:pt x="993" y="1562"/>
                  </a:cubicBezTo>
                  <a:cubicBezTo>
                    <a:pt x="583" y="1152"/>
                    <a:pt x="878" y="446"/>
                    <a:pt x="1460" y="446"/>
                  </a:cubicBezTo>
                  <a:close/>
                  <a:moveTo>
                    <a:pt x="1450" y="0"/>
                  </a:moveTo>
                  <a:cubicBezTo>
                    <a:pt x="1182" y="0"/>
                    <a:pt x="910" y="100"/>
                    <a:pt x="688" y="322"/>
                  </a:cubicBezTo>
                  <a:cubicBezTo>
                    <a:pt x="1" y="1018"/>
                    <a:pt x="487" y="2192"/>
                    <a:pt x="1460" y="2192"/>
                  </a:cubicBezTo>
                  <a:cubicBezTo>
                    <a:pt x="2061" y="2192"/>
                    <a:pt x="2548" y="1705"/>
                    <a:pt x="2548" y="1095"/>
                  </a:cubicBezTo>
                  <a:cubicBezTo>
                    <a:pt x="2548" y="436"/>
                    <a:pt x="2010" y="0"/>
                    <a:pt x="145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3" name="Google Shape;5343;p45"/>
            <p:cNvSpPr/>
            <p:nvPr/>
          </p:nvSpPr>
          <p:spPr>
            <a:xfrm>
              <a:off x="5811477" y="3169202"/>
              <a:ext cx="49725" cy="65724"/>
            </a:xfrm>
            <a:custGeom>
              <a:avLst/>
              <a:gdLst/>
              <a:ahLst/>
              <a:cxnLst/>
              <a:rect l="l" t="t" r="r" b="b"/>
              <a:pathLst>
                <a:path w="1899" h="2510" extrusionOk="0">
                  <a:moveTo>
                    <a:pt x="220" y="0"/>
                  </a:moveTo>
                  <a:cubicBezTo>
                    <a:pt x="125" y="115"/>
                    <a:pt x="48" y="248"/>
                    <a:pt x="1" y="382"/>
                  </a:cubicBezTo>
                  <a:lnTo>
                    <a:pt x="1212" y="1336"/>
                  </a:lnTo>
                  <a:cubicBezTo>
                    <a:pt x="1365" y="1460"/>
                    <a:pt x="1460" y="1650"/>
                    <a:pt x="1460" y="1860"/>
                  </a:cubicBezTo>
                  <a:lnTo>
                    <a:pt x="1460" y="2509"/>
                  </a:lnTo>
                  <a:lnTo>
                    <a:pt x="1899" y="2509"/>
                  </a:lnTo>
                  <a:lnTo>
                    <a:pt x="1899" y="2500"/>
                  </a:lnTo>
                  <a:lnTo>
                    <a:pt x="1899" y="1851"/>
                  </a:lnTo>
                  <a:cubicBezTo>
                    <a:pt x="1899" y="1517"/>
                    <a:pt x="1746" y="1202"/>
                    <a:pt x="1479" y="992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4" name="Google Shape;5344;p45"/>
            <p:cNvSpPr/>
            <p:nvPr/>
          </p:nvSpPr>
          <p:spPr>
            <a:xfrm>
              <a:off x="6021324" y="3169202"/>
              <a:ext cx="49725" cy="65724"/>
            </a:xfrm>
            <a:custGeom>
              <a:avLst/>
              <a:gdLst/>
              <a:ahLst/>
              <a:cxnLst/>
              <a:rect l="l" t="t" r="r" b="b"/>
              <a:pathLst>
                <a:path w="1899" h="2510" extrusionOk="0">
                  <a:moveTo>
                    <a:pt x="1679" y="0"/>
                  </a:moveTo>
                  <a:lnTo>
                    <a:pt x="420" y="992"/>
                  </a:lnTo>
                  <a:cubicBezTo>
                    <a:pt x="153" y="1202"/>
                    <a:pt x="0" y="1517"/>
                    <a:pt x="0" y="1851"/>
                  </a:cubicBezTo>
                  <a:lnTo>
                    <a:pt x="0" y="2500"/>
                  </a:lnTo>
                  <a:lnTo>
                    <a:pt x="0" y="2509"/>
                  </a:lnTo>
                  <a:lnTo>
                    <a:pt x="439" y="2509"/>
                  </a:lnTo>
                  <a:lnTo>
                    <a:pt x="439" y="1860"/>
                  </a:lnTo>
                  <a:cubicBezTo>
                    <a:pt x="439" y="1650"/>
                    <a:pt x="525" y="1460"/>
                    <a:pt x="687" y="1336"/>
                  </a:cubicBezTo>
                  <a:lnTo>
                    <a:pt x="1899" y="382"/>
                  </a:lnTo>
                  <a:cubicBezTo>
                    <a:pt x="1851" y="248"/>
                    <a:pt x="1775" y="115"/>
                    <a:pt x="1679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5" name="Google Shape;5345;p45"/>
          <p:cNvGrpSpPr/>
          <p:nvPr/>
        </p:nvGrpSpPr>
        <p:grpSpPr>
          <a:xfrm>
            <a:off x="10544258" y="5680188"/>
            <a:ext cx="377727" cy="508895"/>
            <a:chOff x="7616069" y="4268056"/>
            <a:chExt cx="263316" cy="354755"/>
          </a:xfrm>
        </p:grpSpPr>
        <p:sp>
          <p:nvSpPr>
            <p:cNvPr id="5346" name="Google Shape;5346;p45"/>
            <p:cNvSpPr/>
            <p:nvPr/>
          </p:nvSpPr>
          <p:spPr>
            <a:xfrm>
              <a:off x="7616069" y="4513881"/>
              <a:ext cx="263316" cy="108930"/>
            </a:xfrm>
            <a:custGeom>
              <a:avLst/>
              <a:gdLst/>
              <a:ahLst/>
              <a:cxnLst/>
              <a:rect l="l" t="t" r="r" b="b"/>
              <a:pathLst>
                <a:path w="10056" h="4160" extrusionOk="0">
                  <a:moveTo>
                    <a:pt x="3129" y="0"/>
                  </a:moveTo>
                  <a:lnTo>
                    <a:pt x="878" y="792"/>
                  </a:lnTo>
                  <a:cubicBezTo>
                    <a:pt x="353" y="983"/>
                    <a:pt x="0" y="1469"/>
                    <a:pt x="0" y="2032"/>
                  </a:cubicBezTo>
                  <a:lnTo>
                    <a:pt x="0" y="3501"/>
                  </a:lnTo>
                  <a:cubicBezTo>
                    <a:pt x="0" y="3864"/>
                    <a:pt x="296" y="4160"/>
                    <a:pt x="658" y="4160"/>
                  </a:cubicBezTo>
                  <a:lnTo>
                    <a:pt x="9407" y="4160"/>
                  </a:lnTo>
                  <a:cubicBezTo>
                    <a:pt x="9759" y="4160"/>
                    <a:pt x="10055" y="3864"/>
                    <a:pt x="10055" y="3501"/>
                  </a:cubicBezTo>
                  <a:lnTo>
                    <a:pt x="10055" y="2032"/>
                  </a:lnTo>
                  <a:cubicBezTo>
                    <a:pt x="10055" y="1469"/>
                    <a:pt x="9702" y="973"/>
                    <a:pt x="9178" y="792"/>
                  </a:cubicBezTo>
                  <a:lnTo>
                    <a:pt x="6917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7" name="Google Shape;5347;p45"/>
            <p:cNvSpPr/>
            <p:nvPr/>
          </p:nvSpPr>
          <p:spPr>
            <a:xfrm>
              <a:off x="7719238" y="4514116"/>
              <a:ext cx="57214" cy="108694"/>
            </a:xfrm>
            <a:custGeom>
              <a:avLst/>
              <a:gdLst/>
              <a:ahLst/>
              <a:cxnLst/>
              <a:rect l="l" t="t" r="r" b="b"/>
              <a:pathLst>
                <a:path w="2185" h="4151" extrusionOk="0">
                  <a:moveTo>
                    <a:pt x="0" y="1"/>
                  </a:moveTo>
                  <a:lnTo>
                    <a:pt x="0" y="4151"/>
                  </a:lnTo>
                  <a:lnTo>
                    <a:pt x="2185" y="4151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8" name="Google Shape;5348;p45"/>
            <p:cNvSpPr/>
            <p:nvPr/>
          </p:nvSpPr>
          <p:spPr>
            <a:xfrm>
              <a:off x="7719238" y="4514116"/>
              <a:ext cx="57214" cy="34433"/>
            </a:xfrm>
            <a:custGeom>
              <a:avLst/>
              <a:gdLst/>
              <a:ahLst/>
              <a:cxnLst/>
              <a:rect l="l" t="t" r="r" b="b"/>
              <a:pathLst>
                <a:path w="2185" h="1315" extrusionOk="0">
                  <a:moveTo>
                    <a:pt x="0" y="1"/>
                  </a:moveTo>
                  <a:lnTo>
                    <a:pt x="0" y="936"/>
                  </a:lnTo>
                  <a:cubicBezTo>
                    <a:pt x="315" y="1189"/>
                    <a:pt x="701" y="1315"/>
                    <a:pt x="1089" y="1315"/>
                  </a:cubicBezTo>
                  <a:cubicBezTo>
                    <a:pt x="1476" y="1315"/>
                    <a:pt x="1865" y="1189"/>
                    <a:pt x="2185" y="936"/>
                  </a:cubicBezTo>
                  <a:lnTo>
                    <a:pt x="2185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9" name="Google Shape;5349;p45"/>
            <p:cNvSpPr/>
            <p:nvPr/>
          </p:nvSpPr>
          <p:spPr>
            <a:xfrm>
              <a:off x="7642542" y="4268082"/>
              <a:ext cx="210344" cy="208852"/>
            </a:xfrm>
            <a:custGeom>
              <a:avLst/>
              <a:gdLst/>
              <a:ahLst/>
              <a:cxnLst/>
              <a:rect l="l" t="t" r="r" b="b"/>
              <a:pathLst>
                <a:path w="8033" h="7976" extrusionOk="0">
                  <a:moveTo>
                    <a:pt x="4017" y="0"/>
                  </a:moveTo>
                  <a:cubicBezTo>
                    <a:pt x="1966" y="0"/>
                    <a:pt x="306" y="1670"/>
                    <a:pt x="306" y="3721"/>
                  </a:cubicBezTo>
                  <a:lnTo>
                    <a:pt x="306" y="5466"/>
                  </a:lnTo>
                  <a:cubicBezTo>
                    <a:pt x="315" y="5924"/>
                    <a:pt x="239" y="6382"/>
                    <a:pt x="86" y="6821"/>
                  </a:cubicBezTo>
                  <a:cubicBezTo>
                    <a:pt x="0" y="7050"/>
                    <a:pt x="124" y="7308"/>
                    <a:pt x="353" y="7384"/>
                  </a:cubicBezTo>
                  <a:cubicBezTo>
                    <a:pt x="1117" y="7651"/>
                    <a:pt x="1908" y="7842"/>
                    <a:pt x="2710" y="7975"/>
                  </a:cubicBezTo>
                  <a:lnTo>
                    <a:pt x="5333" y="7975"/>
                  </a:lnTo>
                  <a:cubicBezTo>
                    <a:pt x="6125" y="7842"/>
                    <a:pt x="6917" y="7651"/>
                    <a:pt x="7680" y="7384"/>
                  </a:cubicBezTo>
                  <a:cubicBezTo>
                    <a:pt x="7919" y="7308"/>
                    <a:pt x="8033" y="7050"/>
                    <a:pt x="7947" y="6821"/>
                  </a:cubicBezTo>
                  <a:cubicBezTo>
                    <a:pt x="7795" y="6392"/>
                    <a:pt x="7718" y="5924"/>
                    <a:pt x="7728" y="5466"/>
                  </a:cubicBezTo>
                  <a:lnTo>
                    <a:pt x="7728" y="3721"/>
                  </a:lnTo>
                  <a:cubicBezTo>
                    <a:pt x="7728" y="1670"/>
                    <a:pt x="6068" y="0"/>
                    <a:pt x="401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0" name="Google Shape;5350;p45"/>
            <p:cNvSpPr/>
            <p:nvPr/>
          </p:nvSpPr>
          <p:spPr>
            <a:xfrm>
              <a:off x="7713477" y="4462663"/>
              <a:ext cx="68736" cy="74470"/>
            </a:xfrm>
            <a:custGeom>
              <a:avLst/>
              <a:gdLst/>
              <a:ahLst/>
              <a:cxnLst/>
              <a:rect l="l" t="t" r="r" b="b"/>
              <a:pathLst>
                <a:path w="2625" h="2844" extrusionOk="0">
                  <a:moveTo>
                    <a:pt x="1" y="1"/>
                  </a:moveTo>
                  <a:lnTo>
                    <a:pt x="1" y="1527"/>
                  </a:lnTo>
                  <a:cubicBezTo>
                    <a:pt x="1" y="2252"/>
                    <a:pt x="583" y="2844"/>
                    <a:pt x="1308" y="2844"/>
                  </a:cubicBezTo>
                  <a:cubicBezTo>
                    <a:pt x="2033" y="2844"/>
                    <a:pt x="2615" y="2252"/>
                    <a:pt x="2624" y="152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1" name="Google Shape;5351;p45"/>
            <p:cNvSpPr/>
            <p:nvPr/>
          </p:nvSpPr>
          <p:spPr>
            <a:xfrm>
              <a:off x="7713477" y="4462663"/>
              <a:ext cx="68736" cy="28620"/>
            </a:xfrm>
            <a:custGeom>
              <a:avLst/>
              <a:gdLst/>
              <a:ahLst/>
              <a:cxnLst/>
              <a:rect l="l" t="t" r="r" b="b"/>
              <a:pathLst>
                <a:path w="2625" h="1093" extrusionOk="0">
                  <a:moveTo>
                    <a:pt x="1" y="1"/>
                  </a:moveTo>
                  <a:lnTo>
                    <a:pt x="1" y="821"/>
                  </a:lnTo>
                  <a:cubicBezTo>
                    <a:pt x="416" y="1002"/>
                    <a:pt x="862" y="1093"/>
                    <a:pt x="1309" y="1093"/>
                  </a:cubicBezTo>
                  <a:cubicBezTo>
                    <a:pt x="1756" y="1093"/>
                    <a:pt x="2204" y="1002"/>
                    <a:pt x="2624" y="821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2" name="Google Shape;5352;p45"/>
            <p:cNvSpPr/>
            <p:nvPr/>
          </p:nvSpPr>
          <p:spPr>
            <a:xfrm>
              <a:off x="7673257" y="4319771"/>
              <a:ext cx="148914" cy="160147"/>
            </a:xfrm>
            <a:custGeom>
              <a:avLst/>
              <a:gdLst/>
              <a:ahLst/>
              <a:cxnLst/>
              <a:rect l="l" t="t" r="r" b="b"/>
              <a:pathLst>
                <a:path w="5687" h="6116" extrusionOk="0">
                  <a:moveTo>
                    <a:pt x="1" y="1"/>
                  </a:moveTo>
                  <a:lnTo>
                    <a:pt x="1" y="3273"/>
                  </a:lnTo>
                  <a:cubicBezTo>
                    <a:pt x="1" y="4838"/>
                    <a:pt x="1279" y="6116"/>
                    <a:pt x="2844" y="6116"/>
                  </a:cubicBezTo>
                  <a:cubicBezTo>
                    <a:pt x="4408" y="6116"/>
                    <a:pt x="5687" y="4838"/>
                    <a:pt x="5687" y="3273"/>
                  </a:cubicBezTo>
                  <a:lnTo>
                    <a:pt x="5687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3" name="Google Shape;5353;p45"/>
            <p:cNvSpPr/>
            <p:nvPr/>
          </p:nvSpPr>
          <p:spPr>
            <a:xfrm>
              <a:off x="7673047" y="4319771"/>
              <a:ext cx="149124" cy="160174"/>
            </a:xfrm>
            <a:custGeom>
              <a:avLst/>
              <a:gdLst/>
              <a:ahLst/>
              <a:cxnLst/>
              <a:rect l="l" t="t" r="r" b="b"/>
              <a:pathLst>
                <a:path w="5695" h="6117" extrusionOk="0">
                  <a:moveTo>
                    <a:pt x="9" y="1"/>
                  </a:moveTo>
                  <a:lnTo>
                    <a:pt x="9" y="3273"/>
                  </a:lnTo>
                  <a:cubicBezTo>
                    <a:pt x="0" y="4860"/>
                    <a:pt x="1293" y="6116"/>
                    <a:pt x="2825" y="6116"/>
                  </a:cubicBezTo>
                  <a:cubicBezTo>
                    <a:pt x="2978" y="6116"/>
                    <a:pt x="3134" y="6104"/>
                    <a:pt x="3291" y="6078"/>
                  </a:cubicBezTo>
                  <a:cubicBezTo>
                    <a:pt x="1907" y="5858"/>
                    <a:pt x="886" y="4675"/>
                    <a:pt x="886" y="3273"/>
                  </a:cubicBezTo>
                  <a:lnTo>
                    <a:pt x="886" y="2042"/>
                  </a:lnTo>
                  <a:cubicBezTo>
                    <a:pt x="886" y="1747"/>
                    <a:pt x="1039" y="1460"/>
                    <a:pt x="1297" y="1308"/>
                  </a:cubicBezTo>
                  <a:cubicBezTo>
                    <a:pt x="1487" y="1184"/>
                    <a:pt x="1678" y="1041"/>
                    <a:pt x="1860" y="898"/>
                  </a:cubicBezTo>
                  <a:cubicBezTo>
                    <a:pt x="1898" y="869"/>
                    <a:pt x="1945" y="859"/>
                    <a:pt x="1984" y="859"/>
                  </a:cubicBezTo>
                  <a:cubicBezTo>
                    <a:pt x="2031" y="859"/>
                    <a:pt x="2079" y="869"/>
                    <a:pt x="2117" y="898"/>
                  </a:cubicBezTo>
                  <a:cubicBezTo>
                    <a:pt x="2709" y="1336"/>
                    <a:pt x="3901" y="2071"/>
                    <a:pt x="5695" y="2472"/>
                  </a:cubicBezTo>
                  <a:lnTo>
                    <a:pt x="569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4" name="Google Shape;5354;p45"/>
            <p:cNvSpPr/>
            <p:nvPr/>
          </p:nvSpPr>
          <p:spPr>
            <a:xfrm>
              <a:off x="7699992" y="4371251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296" y="0"/>
                  </a:moveTo>
                  <a:cubicBezTo>
                    <a:pt x="1" y="0"/>
                    <a:pt x="1" y="429"/>
                    <a:pt x="296" y="429"/>
                  </a:cubicBezTo>
                  <a:lnTo>
                    <a:pt x="735" y="429"/>
                  </a:lnTo>
                  <a:cubicBezTo>
                    <a:pt x="1021" y="42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5" name="Google Shape;5355;p45"/>
            <p:cNvSpPr/>
            <p:nvPr/>
          </p:nvSpPr>
          <p:spPr>
            <a:xfrm>
              <a:off x="7768701" y="4371251"/>
              <a:ext cx="26735" cy="11260"/>
            </a:xfrm>
            <a:custGeom>
              <a:avLst/>
              <a:gdLst/>
              <a:ahLst/>
              <a:cxnLst/>
              <a:rect l="l" t="t" r="r" b="b"/>
              <a:pathLst>
                <a:path w="102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725" y="429"/>
                  </a:lnTo>
                  <a:cubicBezTo>
                    <a:pt x="1021" y="429"/>
                    <a:pt x="1021" y="0"/>
                    <a:pt x="72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6" name="Google Shape;5356;p45"/>
            <p:cNvSpPr/>
            <p:nvPr/>
          </p:nvSpPr>
          <p:spPr>
            <a:xfrm>
              <a:off x="7814394" y="4571278"/>
              <a:ext cx="43991" cy="40115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840" y="0"/>
                  </a:moveTo>
                  <a:cubicBezTo>
                    <a:pt x="731" y="0"/>
                    <a:pt x="621" y="74"/>
                    <a:pt x="621" y="222"/>
                  </a:cubicBezTo>
                  <a:lnTo>
                    <a:pt x="621" y="546"/>
                  </a:lnTo>
                  <a:lnTo>
                    <a:pt x="297" y="546"/>
                  </a:lnTo>
                  <a:cubicBezTo>
                    <a:pt x="1" y="546"/>
                    <a:pt x="1" y="985"/>
                    <a:pt x="297" y="985"/>
                  </a:cubicBezTo>
                  <a:lnTo>
                    <a:pt x="621" y="985"/>
                  </a:lnTo>
                  <a:lnTo>
                    <a:pt x="621" y="1309"/>
                  </a:lnTo>
                  <a:cubicBezTo>
                    <a:pt x="621" y="1457"/>
                    <a:pt x="731" y="1531"/>
                    <a:pt x="840" y="1531"/>
                  </a:cubicBezTo>
                  <a:cubicBezTo>
                    <a:pt x="950" y="1531"/>
                    <a:pt x="1060" y="1457"/>
                    <a:pt x="1060" y="1309"/>
                  </a:cubicBezTo>
                  <a:lnTo>
                    <a:pt x="1060" y="985"/>
                  </a:lnTo>
                  <a:lnTo>
                    <a:pt x="1384" y="985"/>
                  </a:lnTo>
                  <a:cubicBezTo>
                    <a:pt x="1680" y="985"/>
                    <a:pt x="1680" y="546"/>
                    <a:pt x="1384" y="546"/>
                  </a:cubicBezTo>
                  <a:lnTo>
                    <a:pt x="1060" y="546"/>
                  </a:lnTo>
                  <a:lnTo>
                    <a:pt x="1060" y="222"/>
                  </a:lnTo>
                  <a:cubicBezTo>
                    <a:pt x="1060" y="74"/>
                    <a:pt x="950" y="0"/>
                    <a:pt x="840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7" name="Google Shape;5357;p45"/>
            <p:cNvSpPr/>
            <p:nvPr/>
          </p:nvSpPr>
          <p:spPr>
            <a:xfrm>
              <a:off x="7644794" y="4588560"/>
              <a:ext cx="57214" cy="34250"/>
            </a:xfrm>
            <a:custGeom>
              <a:avLst/>
              <a:gdLst/>
              <a:ahLst/>
              <a:cxnLst/>
              <a:rect l="l" t="t" r="r" b="b"/>
              <a:pathLst>
                <a:path w="2185" h="1308" extrusionOk="0">
                  <a:moveTo>
                    <a:pt x="220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088"/>
                  </a:lnTo>
                  <a:cubicBezTo>
                    <a:pt x="0" y="1212"/>
                    <a:pt x="96" y="1308"/>
                    <a:pt x="220" y="1308"/>
                  </a:cubicBezTo>
                  <a:lnTo>
                    <a:pt x="1965" y="1308"/>
                  </a:lnTo>
                  <a:cubicBezTo>
                    <a:pt x="2089" y="1308"/>
                    <a:pt x="2185" y="1212"/>
                    <a:pt x="2185" y="1088"/>
                  </a:cubicBezTo>
                  <a:lnTo>
                    <a:pt x="2185" y="211"/>
                  </a:lnTo>
                  <a:cubicBezTo>
                    <a:pt x="2185" y="96"/>
                    <a:pt x="2089" y="1"/>
                    <a:pt x="1965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8" name="Google Shape;5358;p45"/>
            <p:cNvSpPr/>
            <p:nvPr/>
          </p:nvSpPr>
          <p:spPr>
            <a:xfrm>
              <a:off x="7667653" y="4571278"/>
              <a:ext cx="11390" cy="28568"/>
            </a:xfrm>
            <a:custGeom>
              <a:avLst/>
              <a:gdLst/>
              <a:ahLst/>
              <a:cxnLst/>
              <a:rect l="l" t="t" r="r" b="b"/>
              <a:pathLst>
                <a:path w="435" h="1091" extrusionOk="0">
                  <a:moveTo>
                    <a:pt x="216" y="0"/>
                  </a:moveTo>
                  <a:cubicBezTo>
                    <a:pt x="107" y="0"/>
                    <a:pt x="0" y="74"/>
                    <a:pt x="5" y="222"/>
                  </a:cubicBezTo>
                  <a:lnTo>
                    <a:pt x="5" y="871"/>
                  </a:lnTo>
                  <a:cubicBezTo>
                    <a:pt x="5" y="995"/>
                    <a:pt x="100" y="1090"/>
                    <a:pt x="215" y="1090"/>
                  </a:cubicBezTo>
                  <a:cubicBezTo>
                    <a:pt x="339" y="1090"/>
                    <a:pt x="434" y="995"/>
                    <a:pt x="434" y="871"/>
                  </a:cubicBezTo>
                  <a:lnTo>
                    <a:pt x="434" y="222"/>
                  </a:lnTo>
                  <a:cubicBezTo>
                    <a:pt x="434" y="74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9" name="Google Shape;5359;p45"/>
            <p:cNvSpPr/>
            <p:nvPr/>
          </p:nvSpPr>
          <p:spPr>
            <a:xfrm>
              <a:off x="7707743" y="438835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0" name="Google Shape;5360;p45"/>
            <p:cNvSpPr/>
            <p:nvPr/>
          </p:nvSpPr>
          <p:spPr>
            <a:xfrm>
              <a:off x="7776426" y="4388350"/>
              <a:ext cx="11286" cy="17151"/>
            </a:xfrm>
            <a:custGeom>
              <a:avLst/>
              <a:gdLst/>
              <a:ahLst/>
              <a:cxnLst/>
              <a:rect l="l" t="t" r="r" b="b"/>
              <a:pathLst>
                <a:path w="431" h="655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1" name="Google Shape;5361;p45"/>
            <p:cNvSpPr/>
            <p:nvPr/>
          </p:nvSpPr>
          <p:spPr>
            <a:xfrm>
              <a:off x="7721987" y="4425454"/>
              <a:ext cx="51480" cy="22886"/>
            </a:xfrm>
            <a:custGeom>
              <a:avLst/>
              <a:gdLst/>
              <a:ahLst/>
              <a:cxnLst/>
              <a:rect l="l" t="t" r="r" b="b"/>
              <a:pathLst>
                <a:path w="1966" h="874" extrusionOk="0">
                  <a:moveTo>
                    <a:pt x="229" y="0"/>
                  </a:moveTo>
                  <a:cubicBezTo>
                    <a:pt x="95" y="0"/>
                    <a:pt x="0" y="134"/>
                    <a:pt x="38" y="258"/>
                  </a:cubicBezTo>
                  <a:cubicBezTo>
                    <a:pt x="219" y="668"/>
                    <a:pt x="601" y="873"/>
                    <a:pt x="981" y="873"/>
                  </a:cubicBezTo>
                  <a:cubicBezTo>
                    <a:pt x="1362" y="873"/>
                    <a:pt x="1741" y="668"/>
                    <a:pt x="1918" y="258"/>
                  </a:cubicBezTo>
                  <a:cubicBezTo>
                    <a:pt x="1965" y="134"/>
                    <a:pt x="1870" y="0"/>
                    <a:pt x="1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2" name="Google Shape;5362;p45"/>
            <p:cNvSpPr/>
            <p:nvPr/>
          </p:nvSpPr>
          <p:spPr>
            <a:xfrm>
              <a:off x="7650528" y="4268056"/>
              <a:ext cx="194371" cy="108956"/>
            </a:xfrm>
            <a:custGeom>
              <a:avLst/>
              <a:gdLst/>
              <a:ahLst/>
              <a:cxnLst/>
              <a:rect l="l" t="t" r="r" b="b"/>
              <a:pathLst>
                <a:path w="7423" h="4161" extrusionOk="0">
                  <a:moveTo>
                    <a:pt x="3711" y="0"/>
                  </a:moveTo>
                  <a:cubicBezTo>
                    <a:pt x="3689" y="0"/>
                    <a:pt x="3667" y="1"/>
                    <a:pt x="3645" y="1"/>
                  </a:cubicBezTo>
                  <a:cubicBezTo>
                    <a:pt x="1622" y="39"/>
                    <a:pt x="1" y="1690"/>
                    <a:pt x="1" y="3712"/>
                  </a:cubicBezTo>
                  <a:lnTo>
                    <a:pt x="1" y="3855"/>
                  </a:lnTo>
                  <a:cubicBezTo>
                    <a:pt x="468" y="3674"/>
                    <a:pt x="1594" y="3216"/>
                    <a:pt x="2452" y="2529"/>
                  </a:cubicBezTo>
                  <a:cubicBezTo>
                    <a:pt x="2568" y="2437"/>
                    <a:pt x="2709" y="2392"/>
                    <a:pt x="2850" y="2392"/>
                  </a:cubicBezTo>
                  <a:cubicBezTo>
                    <a:pt x="2988" y="2392"/>
                    <a:pt x="3127" y="2435"/>
                    <a:pt x="3244" y="2520"/>
                  </a:cubicBezTo>
                  <a:cubicBezTo>
                    <a:pt x="3874" y="2997"/>
                    <a:pt x="5267" y="3846"/>
                    <a:pt x="7423" y="4160"/>
                  </a:cubicBezTo>
                  <a:lnTo>
                    <a:pt x="7423" y="3817"/>
                  </a:lnTo>
                  <a:cubicBezTo>
                    <a:pt x="7423" y="1759"/>
                    <a:pt x="5760" y="0"/>
                    <a:pt x="37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3" name="Google Shape;5363;p45"/>
            <p:cNvSpPr/>
            <p:nvPr/>
          </p:nvSpPr>
          <p:spPr>
            <a:xfrm>
              <a:off x="7747701" y="4492147"/>
              <a:ext cx="65724" cy="130663"/>
            </a:xfrm>
            <a:custGeom>
              <a:avLst/>
              <a:gdLst/>
              <a:ahLst/>
              <a:cxnLst/>
              <a:rect l="l" t="t" r="r" b="b"/>
              <a:pathLst>
                <a:path w="2510" h="4990" extrusionOk="0">
                  <a:moveTo>
                    <a:pt x="1308" y="0"/>
                  </a:moveTo>
                  <a:lnTo>
                    <a:pt x="1" y="4990"/>
                  </a:lnTo>
                  <a:lnTo>
                    <a:pt x="1088" y="4990"/>
                  </a:lnTo>
                  <a:lnTo>
                    <a:pt x="2300" y="2366"/>
                  </a:lnTo>
                  <a:cubicBezTo>
                    <a:pt x="2367" y="2223"/>
                    <a:pt x="2348" y="2061"/>
                    <a:pt x="2271" y="1937"/>
                  </a:cubicBezTo>
                  <a:lnTo>
                    <a:pt x="1966" y="1489"/>
                  </a:lnTo>
                  <a:lnTo>
                    <a:pt x="2395" y="916"/>
                  </a:lnTo>
                  <a:cubicBezTo>
                    <a:pt x="2510" y="764"/>
                    <a:pt x="2452" y="544"/>
                    <a:pt x="2281" y="458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4" name="Google Shape;5364;p45"/>
            <p:cNvSpPr/>
            <p:nvPr/>
          </p:nvSpPr>
          <p:spPr>
            <a:xfrm>
              <a:off x="7682003" y="4492147"/>
              <a:ext cx="65724" cy="130663"/>
            </a:xfrm>
            <a:custGeom>
              <a:avLst/>
              <a:gdLst/>
              <a:ahLst/>
              <a:cxnLst/>
              <a:rect l="l" t="t" r="r" b="b"/>
              <a:pathLst>
                <a:path w="2510" h="4990" extrusionOk="0">
                  <a:moveTo>
                    <a:pt x="1203" y="0"/>
                  </a:moveTo>
                  <a:lnTo>
                    <a:pt x="230" y="458"/>
                  </a:lnTo>
                  <a:cubicBezTo>
                    <a:pt x="58" y="544"/>
                    <a:pt x="1" y="764"/>
                    <a:pt x="115" y="916"/>
                  </a:cubicBezTo>
                  <a:lnTo>
                    <a:pt x="544" y="1489"/>
                  </a:lnTo>
                  <a:lnTo>
                    <a:pt x="239" y="1937"/>
                  </a:lnTo>
                  <a:cubicBezTo>
                    <a:pt x="153" y="2071"/>
                    <a:pt x="144" y="2233"/>
                    <a:pt x="211" y="2366"/>
                  </a:cubicBezTo>
                  <a:lnTo>
                    <a:pt x="1422" y="4990"/>
                  </a:lnTo>
                  <a:lnTo>
                    <a:pt x="2510" y="4990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5" name="Google Shape;5365;p45"/>
            <p:cNvSpPr/>
            <p:nvPr/>
          </p:nvSpPr>
          <p:spPr>
            <a:xfrm>
              <a:off x="7715231" y="4268082"/>
              <a:ext cx="129668" cy="92931"/>
            </a:xfrm>
            <a:custGeom>
              <a:avLst/>
              <a:gdLst/>
              <a:ahLst/>
              <a:cxnLst/>
              <a:rect l="l" t="t" r="r" b="b"/>
              <a:pathLst>
                <a:path w="4952" h="3549" extrusionOk="0">
                  <a:moveTo>
                    <a:pt x="1248" y="1"/>
                  </a:moveTo>
                  <a:cubicBezTo>
                    <a:pt x="837" y="1"/>
                    <a:pt x="417" y="71"/>
                    <a:pt x="0" y="220"/>
                  </a:cubicBezTo>
                  <a:cubicBezTo>
                    <a:pt x="859" y="1336"/>
                    <a:pt x="2509" y="2986"/>
                    <a:pt x="4952" y="3549"/>
                  </a:cubicBezTo>
                  <a:cubicBezTo>
                    <a:pt x="4858" y="1501"/>
                    <a:pt x="3156" y="1"/>
                    <a:pt x="1248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6" name="Google Shape;5366;p45"/>
            <p:cNvSpPr/>
            <p:nvPr/>
          </p:nvSpPr>
          <p:spPr>
            <a:xfrm>
              <a:off x="7644794" y="4605554"/>
              <a:ext cx="57214" cy="17256"/>
            </a:xfrm>
            <a:custGeom>
              <a:avLst/>
              <a:gdLst/>
              <a:ahLst/>
              <a:cxnLst/>
              <a:rect l="l" t="t" r="r" b="b"/>
              <a:pathLst>
                <a:path w="2185" h="659" extrusionOk="0">
                  <a:moveTo>
                    <a:pt x="0" y="0"/>
                  </a:moveTo>
                  <a:lnTo>
                    <a:pt x="0" y="439"/>
                  </a:lnTo>
                  <a:cubicBezTo>
                    <a:pt x="0" y="563"/>
                    <a:pt x="96" y="659"/>
                    <a:pt x="220" y="659"/>
                  </a:cubicBezTo>
                  <a:lnTo>
                    <a:pt x="1965" y="659"/>
                  </a:lnTo>
                  <a:cubicBezTo>
                    <a:pt x="2089" y="659"/>
                    <a:pt x="2185" y="563"/>
                    <a:pt x="2185" y="439"/>
                  </a:cubicBezTo>
                  <a:lnTo>
                    <a:pt x="2185" y="0"/>
                  </a:lnTo>
                  <a:cubicBezTo>
                    <a:pt x="2185" y="125"/>
                    <a:pt x="2089" y="220"/>
                    <a:pt x="1965" y="220"/>
                  </a:cubicBezTo>
                  <a:lnTo>
                    <a:pt x="220" y="220"/>
                  </a:lnTo>
                  <a:cubicBezTo>
                    <a:pt x="96" y="220"/>
                    <a:pt x="0" y="125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7" name="Google Shape;5367;p45"/>
          <p:cNvGrpSpPr/>
          <p:nvPr/>
        </p:nvGrpSpPr>
        <p:grpSpPr>
          <a:xfrm>
            <a:off x="9896344" y="5680560"/>
            <a:ext cx="377728" cy="508520"/>
            <a:chOff x="7164404" y="4268318"/>
            <a:chExt cx="263317" cy="354493"/>
          </a:xfrm>
        </p:grpSpPr>
        <p:sp>
          <p:nvSpPr>
            <p:cNvPr id="5368" name="Google Shape;5368;p45"/>
            <p:cNvSpPr/>
            <p:nvPr/>
          </p:nvSpPr>
          <p:spPr>
            <a:xfrm>
              <a:off x="7170898" y="4268318"/>
              <a:ext cx="250590" cy="280049"/>
            </a:xfrm>
            <a:custGeom>
              <a:avLst/>
              <a:gdLst/>
              <a:ahLst/>
              <a:cxnLst/>
              <a:rect l="l" t="t" r="r" b="b"/>
              <a:pathLst>
                <a:path w="9570" h="10695" extrusionOk="0">
                  <a:moveTo>
                    <a:pt x="4780" y="1"/>
                  </a:moveTo>
                  <a:cubicBezTo>
                    <a:pt x="3016" y="1"/>
                    <a:pt x="1499" y="1260"/>
                    <a:pt x="1193" y="3006"/>
                  </a:cubicBezTo>
                  <a:lnTo>
                    <a:pt x="30" y="9531"/>
                  </a:lnTo>
                  <a:cubicBezTo>
                    <a:pt x="1" y="9703"/>
                    <a:pt x="77" y="9884"/>
                    <a:pt x="239" y="9979"/>
                  </a:cubicBezTo>
                  <a:lnTo>
                    <a:pt x="1508" y="10695"/>
                  </a:lnTo>
                  <a:lnTo>
                    <a:pt x="8062" y="10695"/>
                  </a:lnTo>
                  <a:lnTo>
                    <a:pt x="9341" y="9979"/>
                  </a:lnTo>
                  <a:cubicBezTo>
                    <a:pt x="9493" y="9884"/>
                    <a:pt x="9570" y="9703"/>
                    <a:pt x="9531" y="9531"/>
                  </a:cubicBezTo>
                  <a:lnTo>
                    <a:pt x="8377" y="3006"/>
                  </a:lnTo>
                  <a:cubicBezTo>
                    <a:pt x="8062" y="1260"/>
                    <a:pt x="6555" y="1"/>
                    <a:pt x="478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9" name="Google Shape;5369;p45"/>
            <p:cNvSpPr/>
            <p:nvPr/>
          </p:nvSpPr>
          <p:spPr>
            <a:xfrm>
              <a:off x="7164404" y="4474158"/>
              <a:ext cx="263316" cy="148652"/>
            </a:xfrm>
            <a:custGeom>
              <a:avLst/>
              <a:gdLst/>
              <a:ahLst/>
              <a:cxnLst/>
              <a:rect l="l" t="t" r="r" b="b"/>
              <a:pathLst>
                <a:path w="10056" h="5677" extrusionOk="0">
                  <a:moveTo>
                    <a:pt x="3712" y="1"/>
                  </a:moveTo>
                  <a:lnTo>
                    <a:pt x="3712" y="1126"/>
                  </a:lnTo>
                  <a:cubicBezTo>
                    <a:pt x="3712" y="1498"/>
                    <a:pt x="3483" y="1823"/>
                    <a:pt x="3130" y="1947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9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56" y="5381"/>
                    <a:pt x="10056" y="5018"/>
                  </a:cubicBezTo>
                  <a:lnTo>
                    <a:pt x="10056" y="3979"/>
                  </a:lnTo>
                  <a:cubicBezTo>
                    <a:pt x="10056" y="3425"/>
                    <a:pt x="9703" y="2929"/>
                    <a:pt x="9178" y="2748"/>
                  </a:cubicBezTo>
                  <a:lnTo>
                    <a:pt x="6927" y="1947"/>
                  </a:lnTo>
                  <a:cubicBezTo>
                    <a:pt x="6574" y="1823"/>
                    <a:pt x="6345" y="1498"/>
                    <a:pt x="6335" y="1126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0" name="Google Shape;5370;p45"/>
            <p:cNvSpPr/>
            <p:nvPr/>
          </p:nvSpPr>
          <p:spPr>
            <a:xfrm>
              <a:off x="7164666" y="4547607"/>
              <a:ext cx="263055" cy="75203"/>
            </a:xfrm>
            <a:custGeom>
              <a:avLst/>
              <a:gdLst/>
              <a:ahLst/>
              <a:cxnLst/>
              <a:rect l="l" t="t" r="r" b="b"/>
              <a:pathLst>
                <a:path w="10046" h="2872" extrusionOk="0">
                  <a:moveTo>
                    <a:pt x="745" y="0"/>
                  </a:moveTo>
                  <a:cubicBezTo>
                    <a:pt x="287" y="210"/>
                    <a:pt x="0" y="668"/>
                    <a:pt x="0" y="1183"/>
                  </a:cubicBezTo>
                  <a:lnTo>
                    <a:pt x="0" y="2213"/>
                  </a:lnTo>
                  <a:cubicBezTo>
                    <a:pt x="0" y="2576"/>
                    <a:pt x="287" y="2872"/>
                    <a:pt x="649" y="2872"/>
                  </a:cubicBezTo>
                  <a:lnTo>
                    <a:pt x="9388" y="2872"/>
                  </a:lnTo>
                  <a:cubicBezTo>
                    <a:pt x="9750" y="2872"/>
                    <a:pt x="10046" y="2576"/>
                    <a:pt x="10046" y="2213"/>
                  </a:cubicBezTo>
                  <a:lnTo>
                    <a:pt x="10046" y="1183"/>
                  </a:lnTo>
                  <a:cubicBezTo>
                    <a:pt x="10046" y="668"/>
                    <a:pt x="9750" y="210"/>
                    <a:pt x="9292" y="0"/>
                  </a:cubicBezTo>
                  <a:cubicBezTo>
                    <a:pt x="8405" y="802"/>
                    <a:pt x="6822" y="1345"/>
                    <a:pt x="5018" y="1345"/>
                  </a:cubicBezTo>
                  <a:cubicBezTo>
                    <a:pt x="3215" y="1345"/>
                    <a:pt x="1632" y="802"/>
                    <a:pt x="74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1" name="Google Shape;5371;p45"/>
            <p:cNvSpPr/>
            <p:nvPr/>
          </p:nvSpPr>
          <p:spPr>
            <a:xfrm>
              <a:off x="7175166" y="4547607"/>
              <a:ext cx="242080" cy="46740"/>
            </a:xfrm>
            <a:custGeom>
              <a:avLst/>
              <a:gdLst/>
              <a:ahLst/>
              <a:cxnLst/>
              <a:rect l="l" t="t" r="r" b="b"/>
              <a:pathLst>
                <a:path w="9245" h="1785" extrusionOk="0">
                  <a:moveTo>
                    <a:pt x="344" y="0"/>
                  </a:moveTo>
                  <a:cubicBezTo>
                    <a:pt x="220" y="57"/>
                    <a:pt x="96" y="143"/>
                    <a:pt x="0" y="239"/>
                  </a:cubicBezTo>
                  <a:cubicBezTo>
                    <a:pt x="868" y="1164"/>
                    <a:pt x="2595" y="1784"/>
                    <a:pt x="4617" y="1784"/>
                  </a:cubicBezTo>
                  <a:cubicBezTo>
                    <a:pt x="6649" y="1784"/>
                    <a:pt x="8367" y="1164"/>
                    <a:pt x="9244" y="239"/>
                  </a:cubicBezTo>
                  <a:cubicBezTo>
                    <a:pt x="9139" y="143"/>
                    <a:pt x="9025" y="57"/>
                    <a:pt x="8891" y="0"/>
                  </a:cubicBezTo>
                  <a:cubicBezTo>
                    <a:pt x="8004" y="802"/>
                    <a:pt x="6421" y="1345"/>
                    <a:pt x="4617" y="1345"/>
                  </a:cubicBezTo>
                  <a:cubicBezTo>
                    <a:pt x="2814" y="1345"/>
                    <a:pt x="1231" y="802"/>
                    <a:pt x="34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2" name="Google Shape;5372;p45"/>
            <p:cNvSpPr/>
            <p:nvPr/>
          </p:nvSpPr>
          <p:spPr>
            <a:xfrm>
              <a:off x="7261838" y="4474158"/>
              <a:ext cx="68709" cy="22833"/>
            </a:xfrm>
            <a:custGeom>
              <a:avLst/>
              <a:gdLst/>
              <a:ahLst/>
              <a:cxnLst/>
              <a:rect l="l" t="t" r="r" b="b"/>
              <a:pathLst>
                <a:path w="2624" h="872" extrusionOk="0">
                  <a:moveTo>
                    <a:pt x="0" y="1"/>
                  </a:moveTo>
                  <a:lnTo>
                    <a:pt x="0" y="592"/>
                  </a:lnTo>
                  <a:cubicBezTo>
                    <a:pt x="415" y="778"/>
                    <a:pt x="861" y="871"/>
                    <a:pt x="1309" y="871"/>
                  </a:cubicBezTo>
                  <a:cubicBezTo>
                    <a:pt x="1756" y="871"/>
                    <a:pt x="2204" y="778"/>
                    <a:pt x="2624" y="59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3" name="Google Shape;5373;p45"/>
            <p:cNvSpPr/>
            <p:nvPr/>
          </p:nvSpPr>
          <p:spPr>
            <a:xfrm>
              <a:off x="7221618" y="4291046"/>
              <a:ext cx="148914" cy="194371"/>
            </a:xfrm>
            <a:custGeom>
              <a:avLst/>
              <a:gdLst/>
              <a:ahLst/>
              <a:cxnLst/>
              <a:rect l="l" t="t" r="r" b="b"/>
              <a:pathLst>
                <a:path w="5687" h="7423" extrusionOk="0">
                  <a:moveTo>
                    <a:pt x="2843" y="1"/>
                  </a:moveTo>
                  <a:cubicBezTo>
                    <a:pt x="1460" y="1"/>
                    <a:pt x="277" y="1002"/>
                    <a:pt x="48" y="2367"/>
                  </a:cubicBezTo>
                  <a:cubicBezTo>
                    <a:pt x="20" y="2538"/>
                    <a:pt x="1" y="2710"/>
                    <a:pt x="10" y="2872"/>
                  </a:cubicBezTo>
                  <a:lnTo>
                    <a:pt x="10" y="4589"/>
                  </a:lnTo>
                  <a:cubicBezTo>
                    <a:pt x="10" y="6154"/>
                    <a:pt x="1279" y="7423"/>
                    <a:pt x="2843" y="7423"/>
                  </a:cubicBezTo>
                  <a:cubicBezTo>
                    <a:pt x="4408" y="7423"/>
                    <a:pt x="5686" y="6154"/>
                    <a:pt x="5686" y="4580"/>
                  </a:cubicBezTo>
                  <a:lnTo>
                    <a:pt x="5686" y="2872"/>
                  </a:lnTo>
                  <a:cubicBezTo>
                    <a:pt x="5686" y="2710"/>
                    <a:pt x="5667" y="2538"/>
                    <a:pt x="5639" y="2367"/>
                  </a:cubicBezTo>
                  <a:cubicBezTo>
                    <a:pt x="5410" y="1002"/>
                    <a:pt x="4227" y="1"/>
                    <a:pt x="284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4" name="Google Shape;5374;p45"/>
            <p:cNvSpPr/>
            <p:nvPr/>
          </p:nvSpPr>
          <p:spPr>
            <a:xfrm>
              <a:off x="7221382" y="4291046"/>
              <a:ext cx="148888" cy="194397"/>
            </a:xfrm>
            <a:custGeom>
              <a:avLst/>
              <a:gdLst/>
              <a:ahLst/>
              <a:cxnLst/>
              <a:rect l="l" t="t" r="r" b="b"/>
              <a:pathLst>
                <a:path w="5686" h="7424" extrusionOk="0">
                  <a:moveTo>
                    <a:pt x="2850" y="0"/>
                  </a:moveTo>
                  <a:cubicBezTo>
                    <a:pt x="1511" y="0"/>
                    <a:pt x="349" y="946"/>
                    <a:pt x="76" y="2262"/>
                  </a:cubicBezTo>
                  <a:cubicBezTo>
                    <a:pt x="38" y="2462"/>
                    <a:pt x="10" y="2672"/>
                    <a:pt x="10" y="2872"/>
                  </a:cubicBezTo>
                  <a:lnTo>
                    <a:pt x="10" y="3044"/>
                  </a:lnTo>
                  <a:lnTo>
                    <a:pt x="10" y="4589"/>
                  </a:lnTo>
                  <a:cubicBezTo>
                    <a:pt x="1" y="6176"/>
                    <a:pt x="1292" y="7423"/>
                    <a:pt x="2823" y="7423"/>
                  </a:cubicBezTo>
                  <a:cubicBezTo>
                    <a:pt x="2977" y="7423"/>
                    <a:pt x="3134" y="7411"/>
                    <a:pt x="3291" y="7385"/>
                  </a:cubicBezTo>
                  <a:cubicBezTo>
                    <a:pt x="1908" y="7175"/>
                    <a:pt x="887" y="5982"/>
                    <a:pt x="887" y="4589"/>
                  </a:cubicBezTo>
                  <a:lnTo>
                    <a:pt x="887" y="3378"/>
                  </a:lnTo>
                  <a:cubicBezTo>
                    <a:pt x="887" y="2949"/>
                    <a:pt x="1193" y="2586"/>
                    <a:pt x="1612" y="2519"/>
                  </a:cubicBezTo>
                  <a:cubicBezTo>
                    <a:pt x="2022" y="2443"/>
                    <a:pt x="2442" y="2405"/>
                    <a:pt x="2852" y="2405"/>
                  </a:cubicBezTo>
                  <a:cubicBezTo>
                    <a:pt x="3835" y="2405"/>
                    <a:pt x="4770" y="2596"/>
                    <a:pt x="5476" y="2949"/>
                  </a:cubicBezTo>
                  <a:lnTo>
                    <a:pt x="5686" y="3044"/>
                  </a:lnTo>
                  <a:lnTo>
                    <a:pt x="5686" y="2882"/>
                  </a:lnTo>
                  <a:cubicBezTo>
                    <a:pt x="5686" y="2710"/>
                    <a:pt x="5676" y="2538"/>
                    <a:pt x="5648" y="2367"/>
                  </a:cubicBezTo>
                  <a:cubicBezTo>
                    <a:pt x="5428" y="1022"/>
                    <a:pt x="4274" y="29"/>
                    <a:pt x="2910" y="1"/>
                  </a:cubicBezTo>
                  <a:cubicBezTo>
                    <a:pt x="2890" y="0"/>
                    <a:pt x="2870" y="0"/>
                    <a:pt x="285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5" name="Google Shape;5375;p45"/>
            <p:cNvSpPr/>
            <p:nvPr/>
          </p:nvSpPr>
          <p:spPr>
            <a:xfrm>
              <a:off x="7270767" y="4433755"/>
              <a:ext cx="50799" cy="17465"/>
            </a:xfrm>
            <a:custGeom>
              <a:avLst/>
              <a:gdLst/>
              <a:ahLst/>
              <a:cxnLst/>
              <a:rect l="l" t="t" r="r" b="b"/>
              <a:pathLst>
                <a:path w="1940" h="667" extrusionOk="0">
                  <a:moveTo>
                    <a:pt x="321" y="1"/>
                  </a:moveTo>
                  <a:cubicBezTo>
                    <a:pt x="149" y="1"/>
                    <a:pt x="0" y="224"/>
                    <a:pt x="156" y="380"/>
                  </a:cubicBezTo>
                  <a:cubicBezTo>
                    <a:pt x="375" y="562"/>
                    <a:pt x="647" y="666"/>
                    <a:pt x="929" y="666"/>
                  </a:cubicBezTo>
                  <a:cubicBezTo>
                    <a:pt x="942" y="666"/>
                    <a:pt x="954" y="666"/>
                    <a:pt x="966" y="666"/>
                  </a:cubicBezTo>
                  <a:cubicBezTo>
                    <a:pt x="979" y="666"/>
                    <a:pt x="991" y="666"/>
                    <a:pt x="1004" y="666"/>
                  </a:cubicBezTo>
                  <a:cubicBezTo>
                    <a:pt x="1286" y="666"/>
                    <a:pt x="1558" y="562"/>
                    <a:pt x="1777" y="380"/>
                  </a:cubicBezTo>
                  <a:cubicBezTo>
                    <a:pt x="1940" y="224"/>
                    <a:pt x="1788" y="1"/>
                    <a:pt x="1618" y="1"/>
                  </a:cubicBezTo>
                  <a:cubicBezTo>
                    <a:pt x="1568" y="1"/>
                    <a:pt x="1517" y="20"/>
                    <a:pt x="1472" y="65"/>
                  </a:cubicBezTo>
                  <a:cubicBezTo>
                    <a:pt x="1319" y="170"/>
                    <a:pt x="1143" y="222"/>
                    <a:pt x="968" y="222"/>
                  </a:cubicBezTo>
                  <a:cubicBezTo>
                    <a:pt x="792" y="222"/>
                    <a:pt x="618" y="170"/>
                    <a:pt x="470" y="65"/>
                  </a:cubicBezTo>
                  <a:cubicBezTo>
                    <a:pt x="423" y="20"/>
                    <a:pt x="371" y="1"/>
                    <a:pt x="32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6" name="Google Shape;5376;p45"/>
            <p:cNvSpPr/>
            <p:nvPr/>
          </p:nvSpPr>
          <p:spPr>
            <a:xfrm>
              <a:off x="7256104" y="4394084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19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5" y="654"/>
                    <a:pt x="219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6"/>
                  </a:lnTo>
                  <a:cubicBezTo>
                    <a:pt x="439" y="73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7" name="Google Shape;5377;p45"/>
            <p:cNvSpPr/>
            <p:nvPr/>
          </p:nvSpPr>
          <p:spPr>
            <a:xfrm>
              <a:off x="7324787" y="4394084"/>
              <a:ext cx="11260" cy="17151"/>
            </a:xfrm>
            <a:custGeom>
              <a:avLst/>
              <a:gdLst/>
              <a:ahLst/>
              <a:cxnLst/>
              <a:rect l="l" t="t" r="r" b="b"/>
              <a:pathLst>
                <a:path w="430" h="655" extrusionOk="0">
                  <a:moveTo>
                    <a:pt x="215" y="1"/>
                  </a:moveTo>
                  <a:cubicBezTo>
                    <a:pt x="108" y="1"/>
                    <a:pt x="1" y="73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6"/>
                  </a:lnTo>
                  <a:cubicBezTo>
                    <a:pt x="430" y="73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8" name="Google Shape;5378;p45"/>
            <p:cNvSpPr/>
            <p:nvPr/>
          </p:nvSpPr>
          <p:spPr>
            <a:xfrm>
              <a:off x="7248353" y="4376986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744" y="0"/>
                  </a:moveTo>
                  <a:cubicBezTo>
                    <a:pt x="741" y="0"/>
                    <a:pt x="738" y="0"/>
                    <a:pt x="735" y="0"/>
                  </a:cubicBezTo>
                  <a:lnTo>
                    <a:pt x="296" y="0"/>
                  </a:lnTo>
                  <a:cubicBezTo>
                    <a:pt x="0" y="0"/>
                    <a:pt x="0" y="430"/>
                    <a:pt x="296" y="430"/>
                  </a:cubicBezTo>
                  <a:lnTo>
                    <a:pt x="735" y="430"/>
                  </a:lnTo>
                  <a:cubicBezTo>
                    <a:pt x="1018" y="430"/>
                    <a:pt x="1021" y="0"/>
                    <a:pt x="74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9" name="Google Shape;5379;p45"/>
            <p:cNvSpPr/>
            <p:nvPr/>
          </p:nvSpPr>
          <p:spPr>
            <a:xfrm>
              <a:off x="7317036" y="4376986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735" y="0"/>
                  </a:moveTo>
                  <a:cubicBezTo>
                    <a:pt x="732" y="0"/>
                    <a:pt x="729" y="0"/>
                    <a:pt x="726" y="0"/>
                  </a:cubicBezTo>
                  <a:lnTo>
                    <a:pt x="297" y="0"/>
                  </a:lnTo>
                  <a:cubicBezTo>
                    <a:pt x="1" y="0"/>
                    <a:pt x="1" y="430"/>
                    <a:pt x="297" y="430"/>
                  </a:cubicBezTo>
                  <a:lnTo>
                    <a:pt x="726" y="430"/>
                  </a:lnTo>
                  <a:cubicBezTo>
                    <a:pt x="1018" y="430"/>
                    <a:pt x="1022" y="0"/>
                    <a:pt x="735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0" name="Google Shape;5380;p45"/>
            <p:cNvSpPr/>
            <p:nvPr/>
          </p:nvSpPr>
          <p:spPr>
            <a:xfrm>
              <a:off x="7266840" y="4580836"/>
              <a:ext cx="23750" cy="41975"/>
            </a:xfrm>
            <a:custGeom>
              <a:avLst/>
              <a:gdLst/>
              <a:ahLst/>
              <a:cxnLst/>
              <a:rect l="l" t="t" r="r" b="b"/>
              <a:pathLst>
                <a:path w="907" h="1603" extrusionOk="0">
                  <a:moveTo>
                    <a:pt x="0" y="0"/>
                  </a:moveTo>
                  <a:lnTo>
                    <a:pt x="458" y="1603"/>
                  </a:lnTo>
                  <a:lnTo>
                    <a:pt x="907" y="1603"/>
                  </a:lnTo>
                  <a:lnTo>
                    <a:pt x="468" y="57"/>
                  </a:lnTo>
                  <a:cubicBezTo>
                    <a:pt x="306" y="38"/>
                    <a:pt x="153" y="19"/>
                    <a:pt x="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1" name="Google Shape;5381;p45"/>
            <p:cNvSpPr/>
            <p:nvPr/>
          </p:nvSpPr>
          <p:spPr>
            <a:xfrm>
              <a:off x="7301797" y="4580836"/>
              <a:ext cx="24012" cy="41975"/>
            </a:xfrm>
            <a:custGeom>
              <a:avLst/>
              <a:gdLst/>
              <a:ahLst/>
              <a:cxnLst/>
              <a:rect l="l" t="t" r="r" b="b"/>
              <a:pathLst>
                <a:path w="917" h="1603" extrusionOk="0">
                  <a:moveTo>
                    <a:pt x="917" y="0"/>
                  </a:moveTo>
                  <a:lnTo>
                    <a:pt x="917" y="0"/>
                  </a:lnTo>
                  <a:cubicBezTo>
                    <a:pt x="764" y="19"/>
                    <a:pt x="602" y="38"/>
                    <a:pt x="449" y="57"/>
                  </a:cubicBezTo>
                  <a:lnTo>
                    <a:pt x="1" y="1603"/>
                  </a:lnTo>
                  <a:lnTo>
                    <a:pt x="459" y="160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2" name="Google Shape;5382;p45"/>
            <p:cNvSpPr/>
            <p:nvPr/>
          </p:nvSpPr>
          <p:spPr>
            <a:xfrm>
              <a:off x="7222377" y="4291046"/>
              <a:ext cx="147657" cy="66719"/>
            </a:xfrm>
            <a:custGeom>
              <a:avLst/>
              <a:gdLst/>
              <a:ahLst/>
              <a:cxnLst/>
              <a:rect l="l" t="t" r="r" b="b"/>
              <a:pathLst>
                <a:path w="5639" h="2548" extrusionOk="0">
                  <a:moveTo>
                    <a:pt x="2814" y="1"/>
                  </a:moveTo>
                  <a:cubicBezTo>
                    <a:pt x="1431" y="1"/>
                    <a:pt x="248" y="1002"/>
                    <a:pt x="19" y="2367"/>
                  </a:cubicBezTo>
                  <a:cubicBezTo>
                    <a:pt x="10" y="2433"/>
                    <a:pt x="0" y="2491"/>
                    <a:pt x="0" y="2548"/>
                  </a:cubicBezTo>
                  <a:cubicBezTo>
                    <a:pt x="735" y="2195"/>
                    <a:pt x="1727" y="1966"/>
                    <a:pt x="2814" y="1966"/>
                  </a:cubicBezTo>
                  <a:cubicBezTo>
                    <a:pt x="3902" y="1966"/>
                    <a:pt x="4894" y="2185"/>
                    <a:pt x="5638" y="2548"/>
                  </a:cubicBezTo>
                  <a:cubicBezTo>
                    <a:pt x="5629" y="2491"/>
                    <a:pt x="5629" y="2433"/>
                    <a:pt x="5610" y="2367"/>
                  </a:cubicBezTo>
                  <a:cubicBezTo>
                    <a:pt x="5381" y="1002"/>
                    <a:pt x="4198" y="1"/>
                    <a:pt x="2814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3" name="Google Shape;5383;p45"/>
            <p:cNvSpPr/>
            <p:nvPr/>
          </p:nvSpPr>
          <p:spPr>
            <a:xfrm>
              <a:off x="7222377" y="4291099"/>
              <a:ext cx="85206" cy="66667"/>
            </a:xfrm>
            <a:custGeom>
              <a:avLst/>
              <a:gdLst/>
              <a:ahLst/>
              <a:cxnLst/>
              <a:rect l="l" t="t" r="r" b="b"/>
              <a:pathLst>
                <a:path w="3254" h="2546" extrusionOk="0">
                  <a:moveTo>
                    <a:pt x="2799" y="0"/>
                  </a:moveTo>
                  <a:cubicBezTo>
                    <a:pt x="1441" y="0"/>
                    <a:pt x="243" y="981"/>
                    <a:pt x="19" y="2365"/>
                  </a:cubicBezTo>
                  <a:cubicBezTo>
                    <a:pt x="10" y="2431"/>
                    <a:pt x="0" y="2489"/>
                    <a:pt x="0" y="2546"/>
                  </a:cubicBezTo>
                  <a:cubicBezTo>
                    <a:pt x="296" y="2403"/>
                    <a:pt x="601" y="2288"/>
                    <a:pt x="926" y="2202"/>
                  </a:cubicBezTo>
                  <a:cubicBezTo>
                    <a:pt x="1183" y="1077"/>
                    <a:pt x="2108" y="209"/>
                    <a:pt x="3253" y="37"/>
                  </a:cubicBezTo>
                  <a:cubicBezTo>
                    <a:pt x="3101" y="12"/>
                    <a:pt x="2949" y="0"/>
                    <a:pt x="2799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4" name="Google Shape;5384;p45"/>
          <p:cNvGrpSpPr/>
          <p:nvPr/>
        </p:nvGrpSpPr>
        <p:grpSpPr>
          <a:xfrm>
            <a:off x="7305551" y="3688895"/>
            <a:ext cx="377727" cy="508895"/>
            <a:chOff x="5358346" y="2879911"/>
            <a:chExt cx="263316" cy="354754"/>
          </a:xfrm>
        </p:grpSpPr>
        <p:sp>
          <p:nvSpPr>
            <p:cNvPr id="5385" name="Google Shape;5385;p45"/>
            <p:cNvSpPr/>
            <p:nvPr/>
          </p:nvSpPr>
          <p:spPr>
            <a:xfrm>
              <a:off x="5392805" y="3120237"/>
              <a:ext cx="194371" cy="51480"/>
            </a:xfrm>
            <a:custGeom>
              <a:avLst/>
              <a:gdLst/>
              <a:ahLst/>
              <a:cxnLst/>
              <a:rect l="l" t="t" r="r" b="b"/>
              <a:pathLst>
                <a:path w="7423" h="1966" extrusionOk="0">
                  <a:moveTo>
                    <a:pt x="869" y="0"/>
                  </a:moveTo>
                  <a:cubicBezTo>
                    <a:pt x="392" y="0"/>
                    <a:pt x="1" y="391"/>
                    <a:pt x="1" y="878"/>
                  </a:cubicBezTo>
                  <a:lnTo>
                    <a:pt x="1" y="1965"/>
                  </a:lnTo>
                  <a:lnTo>
                    <a:pt x="7423" y="1965"/>
                  </a:lnTo>
                  <a:lnTo>
                    <a:pt x="7423" y="878"/>
                  </a:lnTo>
                  <a:cubicBezTo>
                    <a:pt x="7423" y="391"/>
                    <a:pt x="7032" y="0"/>
                    <a:pt x="6555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6" name="Google Shape;5386;p45"/>
            <p:cNvSpPr/>
            <p:nvPr/>
          </p:nvSpPr>
          <p:spPr>
            <a:xfrm>
              <a:off x="5450020" y="2879911"/>
              <a:ext cx="79969" cy="46007"/>
            </a:xfrm>
            <a:custGeom>
              <a:avLst/>
              <a:gdLst/>
              <a:ahLst/>
              <a:cxnLst/>
              <a:rect l="l" t="t" r="r" b="b"/>
              <a:pathLst>
                <a:path w="3054" h="1757" extrusionOk="0">
                  <a:moveTo>
                    <a:pt x="868" y="1"/>
                  </a:moveTo>
                  <a:cubicBezTo>
                    <a:pt x="391" y="1"/>
                    <a:pt x="0" y="392"/>
                    <a:pt x="0" y="879"/>
                  </a:cubicBezTo>
                  <a:cubicBezTo>
                    <a:pt x="0" y="1356"/>
                    <a:pt x="391" y="1756"/>
                    <a:pt x="868" y="1756"/>
                  </a:cubicBezTo>
                  <a:lnTo>
                    <a:pt x="2185" y="1756"/>
                  </a:lnTo>
                  <a:cubicBezTo>
                    <a:pt x="2662" y="1756"/>
                    <a:pt x="3053" y="1356"/>
                    <a:pt x="3053" y="879"/>
                  </a:cubicBezTo>
                  <a:cubicBezTo>
                    <a:pt x="3053" y="392"/>
                    <a:pt x="2662" y="1"/>
                    <a:pt x="218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7" name="Google Shape;5387;p45"/>
            <p:cNvSpPr/>
            <p:nvPr/>
          </p:nvSpPr>
          <p:spPr>
            <a:xfrm>
              <a:off x="5358346" y="3091512"/>
              <a:ext cx="263316" cy="143153"/>
            </a:xfrm>
            <a:custGeom>
              <a:avLst/>
              <a:gdLst/>
              <a:ahLst/>
              <a:cxnLst/>
              <a:rect l="l" t="t" r="r" b="b"/>
              <a:pathLst>
                <a:path w="10056" h="5467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4808"/>
                  </a:lnTo>
                  <a:cubicBezTo>
                    <a:pt x="0" y="5171"/>
                    <a:pt x="296" y="5467"/>
                    <a:pt x="658" y="5467"/>
                  </a:cubicBezTo>
                  <a:lnTo>
                    <a:pt x="9397" y="5467"/>
                  </a:lnTo>
                  <a:cubicBezTo>
                    <a:pt x="9759" y="5467"/>
                    <a:pt x="10055" y="5171"/>
                    <a:pt x="10055" y="480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57"/>
                  </a:cubicBezTo>
                  <a:lnTo>
                    <a:pt x="6926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8" name="Google Shape;5388;p45"/>
            <p:cNvSpPr/>
            <p:nvPr/>
          </p:nvSpPr>
          <p:spPr>
            <a:xfrm>
              <a:off x="5358346" y="3144955"/>
              <a:ext cx="263316" cy="89710"/>
            </a:xfrm>
            <a:custGeom>
              <a:avLst/>
              <a:gdLst/>
              <a:ahLst/>
              <a:cxnLst/>
              <a:rect l="l" t="t" r="r" b="b"/>
              <a:pathLst>
                <a:path w="10056" h="3426" extrusionOk="0">
                  <a:moveTo>
                    <a:pt x="2900" y="1"/>
                  </a:moveTo>
                  <a:lnTo>
                    <a:pt x="878" y="716"/>
                  </a:lnTo>
                  <a:cubicBezTo>
                    <a:pt x="353" y="897"/>
                    <a:pt x="0" y="1394"/>
                    <a:pt x="0" y="1947"/>
                  </a:cubicBezTo>
                  <a:lnTo>
                    <a:pt x="0" y="2767"/>
                  </a:lnTo>
                  <a:cubicBezTo>
                    <a:pt x="0" y="3130"/>
                    <a:pt x="296" y="3426"/>
                    <a:pt x="658" y="3426"/>
                  </a:cubicBezTo>
                  <a:lnTo>
                    <a:pt x="9397" y="3426"/>
                  </a:lnTo>
                  <a:cubicBezTo>
                    <a:pt x="9759" y="3426"/>
                    <a:pt x="10055" y="3130"/>
                    <a:pt x="10055" y="2767"/>
                  </a:cubicBezTo>
                  <a:lnTo>
                    <a:pt x="10055" y="1947"/>
                  </a:lnTo>
                  <a:cubicBezTo>
                    <a:pt x="10055" y="1394"/>
                    <a:pt x="9702" y="897"/>
                    <a:pt x="9178" y="716"/>
                  </a:cubicBezTo>
                  <a:lnTo>
                    <a:pt x="7155" y="1"/>
                  </a:lnTo>
                  <a:cubicBezTo>
                    <a:pt x="6917" y="983"/>
                    <a:pt x="6039" y="1680"/>
                    <a:pt x="5028" y="1680"/>
                  </a:cubicBezTo>
                  <a:cubicBezTo>
                    <a:pt x="4016" y="1680"/>
                    <a:pt x="3139" y="983"/>
                    <a:pt x="290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9" name="Google Shape;5389;p45"/>
            <p:cNvSpPr/>
            <p:nvPr/>
          </p:nvSpPr>
          <p:spPr>
            <a:xfrm>
              <a:off x="5423546" y="3144955"/>
              <a:ext cx="132915" cy="54988"/>
            </a:xfrm>
            <a:custGeom>
              <a:avLst/>
              <a:gdLst/>
              <a:ahLst/>
              <a:cxnLst/>
              <a:rect l="l" t="t" r="r" b="b"/>
              <a:pathLst>
                <a:path w="5076" h="2100" extrusionOk="0">
                  <a:moveTo>
                    <a:pt x="410" y="1"/>
                  </a:moveTo>
                  <a:lnTo>
                    <a:pt x="0" y="144"/>
                  </a:lnTo>
                  <a:cubicBezTo>
                    <a:pt x="305" y="1298"/>
                    <a:pt x="1345" y="2099"/>
                    <a:pt x="2538" y="2099"/>
                  </a:cubicBezTo>
                  <a:cubicBezTo>
                    <a:pt x="3730" y="2099"/>
                    <a:pt x="4770" y="1298"/>
                    <a:pt x="5075" y="144"/>
                  </a:cubicBezTo>
                  <a:lnTo>
                    <a:pt x="4665" y="1"/>
                  </a:lnTo>
                  <a:cubicBezTo>
                    <a:pt x="4427" y="983"/>
                    <a:pt x="3549" y="1680"/>
                    <a:pt x="2538" y="1680"/>
                  </a:cubicBezTo>
                  <a:cubicBezTo>
                    <a:pt x="1526" y="1680"/>
                    <a:pt x="649" y="983"/>
                    <a:pt x="41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0" name="Google Shape;5390;p45"/>
            <p:cNvSpPr/>
            <p:nvPr/>
          </p:nvSpPr>
          <p:spPr>
            <a:xfrm>
              <a:off x="5455754" y="3091512"/>
              <a:ext cx="68736" cy="34564"/>
            </a:xfrm>
            <a:custGeom>
              <a:avLst/>
              <a:gdLst/>
              <a:ahLst/>
              <a:cxnLst/>
              <a:rect l="l" t="t" r="r" b="b"/>
              <a:pathLst>
                <a:path w="2625" h="1320" extrusionOk="0">
                  <a:moveTo>
                    <a:pt x="1" y="0"/>
                  </a:moveTo>
                  <a:lnTo>
                    <a:pt x="1" y="1040"/>
                  </a:lnTo>
                  <a:cubicBezTo>
                    <a:pt x="416" y="1226"/>
                    <a:pt x="862" y="1319"/>
                    <a:pt x="1309" y="1319"/>
                  </a:cubicBezTo>
                  <a:cubicBezTo>
                    <a:pt x="1756" y="1319"/>
                    <a:pt x="2204" y="1226"/>
                    <a:pt x="2624" y="1040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1" name="Google Shape;5391;p45"/>
            <p:cNvSpPr/>
            <p:nvPr/>
          </p:nvSpPr>
          <p:spPr>
            <a:xfrm>
              <a:off x="5397545" y="2994339"/>
              <a:ext cx="184630" cy="119927"/>
            </a:xfrm>
            <a:custGeom>
              <a:avLst/>
              <a:gdLst/>
              <a:ahLst/>
              <a:cxnLst/>
              <a:rect l="l" t="t" r="r" b="b"/>
              <a:pathLst>
                <a:path w="7051" h="4580" extrusionOk="0">
                  <a:moveTo>
                    <a:pt x="688" y="0"/>
                  </a:moveTo>
                  <a:lnTo>
                    <a:pt x="516" y="887"/>
                  </a:lnTo>
                  <a:cubicBezTo>
                    <a:pt x="268" y="916"/>
                    <a:pt x="68" y="1116"/>
                    <a:pt x="39" y="1364"/>
                  </a:cubicBezTo>
                  <a:cubicBezTo>
                    <a:pt x="1" y="1689"/>
                    <a:pt x="258" y="1965"/>
                    <a:pt x="583" y="1965"/>
                  </a:cubicBezTo>
                  <a:lnTo>
                    <a:pt x="697" y="1965"/>
                  </a:lnTo>
                  <a:cubicBezTo>
                    <a:pt x="812" y="3444"/>
                    <a:pt x="2042" y="4579"/>
                    <a:pt x="3531" y="4579"/>
                  </a:cubicBezTo>
                  <a:cubicBezTo>
                    <a:pt x="5009" y="4579"/>
                    <a:pt x="6240" y="3444"/>
                    <a:pt x="6354" y="1965"/>
                  </a:cubicBezTo>
                  <a:lnTo>
                    <a:pt x="6478" y="1965"/>
                  </a:lnTo>
                  <a:cubicBezTo>
                    <a:pt x="6803" y="1965"/>
                    <a:pt x="7051" y="1689"/>
                    <a:pt x="7022" y="1364"/>
                  </a:cubicBezTo>
                  <a:cubicBezTo>
                    <a:pt x="6984" y="1116"/>
                    <a:pt x="6793" y="926"/>
                    <a:pt x="6545" y="887"/>
                  </a:cubicBezTo>
                  <a:lnTo>
                    <a:pt x="637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2" name="Google Shape;5392;p45"/>
            <p:cNvSpPr/>
            <p:nvPr/>
          </p:nvSpPr>
          <p:spPr>
            <a:xfrm>
              <a:off x="5397807" y="2982844"/>
              <a:ext cx="143651" cy="131632"/>
            </a:xfrm>
            <a:custGeom>
              <a:avLst/>
              <a:gdLst/>
              <a:ahLst/>
              <a:cxnLst/>
              <a:rect l="l" t="t" r="r" b="b"/>
              <a:pathLst>
                <a:path w="5486" h="5027" extrusionOk="0">
                  <a:moveTo>
                    <a:pt x="678" y="0"/>
                  </a:moveTo>
                  <a:lnTo>
                    <a:pt x="496" y="1326"/>
                  </a:lnTo>
                  <a:cubicBezTo>
                    <a:pt x="248" y="1355"/>
                    <a:pt x="48" y="1555"/>
                    <a:pt x="29" y="1803"/>
                  </a:cubicBezTo>
                  <a:cubicBezTo>
                    <a:pt x="0" y="2128"/>
                    <a:pt x="248" y="2404"/>
                    <a:pt x="573" y="2404"/>
                  </a:cubicBezTo>
                  <a:lnTo>
                    <a:pt x="697" y="2404"/>
                  </a:lnTo>
                  <a:cubicBezTo>
                    <a:pt x="801" y="3900"/>
                    <a:pt x="2048" y="5027"/>
                    <a:pt x="3501" y="5027"/>
                  </a:cubicBezTo>
                  <a:cubicBezTo>
                    <a:pt x="3652" y="5027"/>
                    <a:pt x="3805" y="5015"/>
                    <a:pt x="3959" y="4990"/>
                  </a:cubicBezTo>
                  <a:cubicBezTo>
                    <a:pt x="2576" y="4770"/>
                    <a:pt x="1555" y="3587"/>
                    <a:pt x="1555" y="2185"/>
                  </a:cubicBezTo>
                  <a:cubicBezTo>
                    <a:pt x="1555" y="1698"/>
                    <a:pt x="1947" y="1307"/>
                    <a:pt x="2433" y="1307"/>
                  </a:cubicBezTo>
                  <a:lnTo>
                    <a:pt x="5057" y="1307"/>
                  </a:lnTo>
                  <a:cubicBezTo>
                    <a:pt x="5295" y="1307"/>
                    <a:pt x="5486" y="1116"/>
                    <a:pt x="5486" y="878"/>
                  </a:cubicBezTo>
                  <a:lnTo>
                    <a:pt x="548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3" name="Google Shape;5393;p45"/>
            <p:cNvSpPr/>
            <p:nvPr/>
          </p:nvSpPr>
          <p:spPr>
            <a:xfrm>
              <a:off x="5410035" y="3139613"/>
              <a:ext cx="28515" cy="95052"/>
            </a:xfrm>
            <a:custGeom>
              <a:avLst/>
              <a:gdLst/>
              <a:ahLst/>
              <a:cxnLst/>
              <a:rect l="l" t="t" r="r" b="b"/>
              <a:pathLst>
                <a:path w="1089" h="3630" extrusionOk="0">
                  <a:moveTo>
                    <a:pt x="916" y="1"/>
                  </a:moveTo>
                  <a:cubicBezTo>
                    <a:pt x="894" y="1"/>
                    <a:pt x="872" y="5"/>
                    <a:pt x="850" y="14"/>
                  </a:cubicBezTo>
                  <a:lnTo>
                    <a:pt x="211" y="262"/>
                  </a:lnTo>
                  <a:cubicBezTo>
                    <a:pt x="87" y="319"/>
                    <a:pt x="1" y="443"/>
                    <a:pt x="1" y="586"/>
                  </a:cubicBezTo>
                  <a:lnTo>
                    <a:pt x="1" y="3630"/>
                  </a:lnTo>
                  <a:lnTo>
                    <a:pt x="1088" y="3630"/>
                  </a:lnTo>
                  <a:lnTo>
                    <a:pt x="1088" y="176"/>
                  </a:lnTo>
                  <a:cubicBezTo>
                    <a:pt x="1088" y="76"/>
                    <a:pt x="1007" y="1"/>
                    <a:pt x="916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4" name="Google Shape;5394;p45"/>
            <p:cNvSpPr/>
            <p:nvPr/>
          </p:nvSpPr>
          <p:spPr>
            <a:xfrm>
              <a:off x="5464709" y="3062970"/>
              <a:ext cx="50563" cy="17334"/>
            </a:xfrm>
            <a:custGeom>
              <a:avLst/>
              <a:gdLst/>
              <a:ahLst/>
              <a:cxnLst/>
              <a:rect l="l" t="t" r="r" b="b"/>
              <a:pathLst>
                <a:path w="1931" h="662" extrusionOk="0">
                  <a:moveTo>
                    <a:pt x="311" y="0"/>
                  </a:moveTo>
                  <a:cubicBezTo>
                    <a:pt x="145" y="0"/>
                    <a:pt x="1" y="223"/>
                    <a:pt x="155" y="384"/>
                  </a:cubicBezTo>
                  <a:cubicBezTo>
                    <a:pt x="373" y="566"/>
                    <a:pt x="644" y="662"/>
                    <a:pt x="925" y="662"/>
                  </a:cubicBezTo>
                  <a:cubicBezTo>
                    <a:pt x="939" y="662"/>
                    <a:pt x="952" y="661"/>
                    <a:pt x="966" y="661"/>
                  </a:cubicBezTo>
                  <a:cubicBezTo>
                    <a:pt x="979" y="661"/>
                    <a:pt x="993" y="662"/>
                    <a:pt x="1006" y="662"/>
                  </a:cubicBezTo>
                  <a:cubicBezTo>
                    <a:pt x="1287" y="662"/>
                    <a:pt x="1558" y="566"/>
                    <a:pt x="1777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8" y="21"/>
                    <a:pt x="1471" y="69"/>
                  </a:cubicBezTo>
                  <a:cubicBezTo>
                    <a:pt x="1319" y="174"/>
                    <a:pt x="1142" y="227"/>
                    <a:pt x="966" y="227"/>
                  </a:cubicBezTo>
                  <a:cubicBezTo>
                    <a:pt x="789" y="227"/>
                    <a:pt x="613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5" name="Google Shape;5395;p45"/>
            <p:cNvSpPr/>
            <p:nvPr/>
          </p:nvSpPr>
          <p:spPr>
            <a:xfrm>
              <a:off x="5450020" y="3022933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16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4" y="72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6" name="Google Shape;5396;p45"/>
            <p:cNvSpPr/>
            <p:nvPr/>
          </p:nvSpPr>
          <p:spPr>
            <a:xfrm>
              <a:off x="5518572" y="3022933"/>
              <a:ext cx="11417" cy="17125"/>
            </a:xfrm>
            <a:custGeom>
              <a:avLst/>
              <a:gdLst/>
              <a:ahLst/>
              <a:cxnLst/>
              <a:rect l="l" t="t" r="r" b="b"/>
              <a:pathLst>
                <a:path w="436" h="654" extrusionOk="0">
                  <a:moveTo>
                    <a:pt x="217" y="0"/>
                  </a:moveTo>
                  <a:cubicBezTo>
                    <a:pt x="108" y="0"/>
                    <a:pt x="1" y="72"/>
                    <a:pt x="6" y="215"/>
                  </a:cubicBezTo>
                  <a:lnTo>
                    <a:pt x="6" y="435"/>
                  </a:lnTo>
                  <a:cubicBezTo>
                    <a:pt x="6" y="559"/>
                    <a:pt x="101" y="654"/>
                    <a:pt x="216" y="654"/>
                  </a:cubicBezTo>
                  <a:cubicBezTo>
                    <a:pt x="340" y="654"/>
                    <a:pt x="435" y="559"/>
                    <a:pt x="435" y="435"/>
                  </a:cubicBezTo>
                  <a:lnTo>
                    <a:pt x="435" y="215"/>
                  </a:lnTo>
                  <a:cubicBezTo>
                    <a:pt x="435" y="72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7" name="Google Shape;5397;p45"/>
            <p:cNvSpPr/>
            <p:nvPr/>
          </p:nvSpPr>
          <p:spPr>
            <a:xfrm>
              <a:off x="5398566" y="2920131"/>
              <a:ext cx="183112" cy="111443"/>
            </a:xfrm>
            <a:custGeom>
              <a:avLst/>
              <a:gdLst/>
              <a:ahLst/>
              <a:cxnLst/>
              <a:rect l="l" t="t" r="r" b="b"/>
              <a:pathLst>
                <a:path w="6993" h="4256" extrusionOk="0">
                  <a:moveTo>
                    <a:pt x="4167" y="1"/>
                  </a:moveTo>
                  <a:cubicBezTo>
                    <a:pt x="4162" y="1"/>
                    <a:pt x="4156" y="1"/>
                    <a:pt x="4150" y="1"/>
                  </a:cubicBezTo>
                  <a:lnTo>
                    <a:pt x="2833" y="1"/>
                  </a:lnTo>
                  <a:cubicBezTo>
                    <a:pt x="1269" y="1"/>
                    <a:pt x="0" y="1270"/>
                    <a:pt x="0" y="2834"/>
                  </a:cubicBezTo>
                  <a:lnTo>
                    <a:pt x="0" y="4256"/>
                  </a:lnTo>
                  <a:cubicBezTo>
                    <a:pt x="0" y="3950"/>
                    <a:pt x="248" y="3712"/>
                    <a:pt x="553" y="3712"/>
                  </a:cubicBezTo>
                  <a:cubicBezTo>
                    <a:pt x="611" y="3712"/>
                    <a:pt x="658" y="3664"/>
                    <a:pt x="658" y="3597"/>
                  </a:cubicBezTo>
                  <a:lnTo>
                    <a:pt x="658" y="3492"/>
                  </a:lnTo>
                  <a:cubicBezTo>
                    <a:pt x="658" y="3368"/>
                    <a:pt x="754" y="3273"/>
                    <a:pt x="878" y="3273"/>
                  </a:cubicBezTo>
                  <a:lnTo>
                    <a:pt x="3749" y="3273"/>
                  </a:lnTo>
                  <a:cubicBezTo>
                    <a:pt x="3864" y="3273"/>
                    <a:pt x="3978" y="3225"/>
                    <a:pt x="4064" y="3149"/>
                  </a:cubicBezTo>
                  <a:lnTo>
                    <a:pt x="4541" y="2672"/>
                  </a:lnTo>
                  <a:cubicBezTo>
                    <a:pt x="4584" y="2626"/>
                    <a:pt x="4639" y="2605"/>
                    <a:pt x="4694" y="2605"/>
                  </a:cubicBezTo>
                  <a:cubicBezTo>
                    <a:pt x="4788" y="2605"/>
                    <a:pt x="4880" y="2665"/>
                    <a:pt x="4904" y="2767"/>
                  </a:cubicBezTo>
                  <a:lnTo>
                    <a:pt x="4989" y="3101"/>
                  </a:lnTo>
                  <a:cubicBezTo>
                    <a:pt x="5008" y="3206"/>
                    <a:pt x="5094" y="3273"/>
                    <a:pt x="5199" y="3273"/>
                  </a:cubicBezTo>
                  <a:lnTo>
                    <a:pt x="6125" y="3273"/>
                  </a:lnTo>
                  <a:cubicBezTo>
                    <a:pt x="6239" y="3273"/>
                    <a:pt x="6344" y="3368"/>
                    <a:pt x="6344" y="3492"/>
                  </a:cubicBezTo>
                  <a:lnTo>
                    <a:pt x="6344" y="3597"/>
                  </a:lnTo>
                  <a:cubicBezTo>
                    <a:pt x="6335" y="3655"/>
                    <a:pt x="6382" y="3702"/>
                    <a:pt x="6449" y="3712"/>
                  </a:cubicBezTo>
                  <a:cubicBezTo>
                    <a:pt x="6455" y="3712"/>
                    <a:pt x="6460" y="3712"/>
                    <a:pt x="6466" y="3712"/>
                  </a:cubicBezTo>
                  <a:cubicBezTo>
                    <a:pt x="6754" y="3712"/>
                    <a:pt x="6993" y="3956"/>
                    <a:pt x="6993" y="4256"/>
                  </a:cubicBezTo>
                  <a:lnTo>
                    <a:pt x="6993" y="2834"/>
                  </a:lnTo>
                  <a:cubicBezTo>
                    <a:pt x="6993" y="1275"/>
                    <a:pt x="5724" y="1"/>
                    <a:pt x="41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8" name="Google Shape;5398;p45"/>
            <p:cNvSpPr/>
            <p:nvPr/>
          </p:nvSpPr>
          <p:spPr>
            <a:xfrm>
              <a:off x="5455754" y="2921126"/>
              <a:ext cx="125924" cy="73239"/>
            </a:xfrm>
            <a:custGeom>
              <a:avLst/>
              <a:gdLst/>
              <a:ahLst/>
              <a:cxnLst/>
              <a:rect l="l" t="t" r="r" b="b"/>
              <a:pathLst>
                <a:path w="4809" h="2797" extrusionOk="0">
                  <a:moveTo>
                    <a:pt x="2405" y="1"/>
                  </a:moveTo>
                  <a:cubicBezTo>
                    <a:pt x="1489" y="135"/>
                    <a:pt x="707" y="707"/>
                    <a:pt x="296" y="1527"/>
                  </a:cubicBezTo>
                  <a:cubicBezTo>
                    <a:pt x="1" y="2109"/>
                    <a:pt x="430" y="2796"/>
                    <a:pt x="1079" y="2796"/>
                  </a:cubicBezTo>
                  <a:lnTo>
                    <a:pt x="2185" y="2796"/>
                  </a:lnTo>
                  <a:lnTo>
                    <a:pt x="2347" y="2634"/>
                  </a:lnTo>
                  <a:cubicBezTo>
                    <a:pt x="2393" y="2588"/>
                    <a:pt x="2449" y="2567"/>
                    <a:pt x="2503" y="2567"/>
                  </a:cubicBezTo>
                  <a:cubicBezTo>
                    <a:pt x="2597" y="2567"/>
                    <a:pt x="2686" y="2630"/>
                    <a:pt x="2710" y="2739"/>
                  </a:cubicBezTo>
                  <a:lnTo>
                    <a:pt x="2729" y="2796"/>
                  </a:lnTo>
                  <a:lnTo>
                    <a:pt x="4809" y="2796"/>
                  </a:lnTo>
                  <a:cubicBezTo>
                    <a:pt x="4799" y="1403"/>
                    <a:pt x="3778" y="211"/>
                    <a:pt x="2405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9" name="Google Shape;5399;p45"/>
            <p:cNvSpPr/>
            <p:nvPr/>
          </p:nvSpPr>
          <p:spPr>
            <a:xfrm>
              <a:off x="5410035" y="3144222"/>
              <a:ext cx="11286" cy="90443"/>
            </a:xfrm>
            <a:custGeom>
              <a:avLst/>
              <a:gdLst/>
              <a:ahLst/>
              <a:cxnLst/>
              <a:rect l="l" t="t" r="r" b="b"/>
              <a:pathLst>
                <a:path w="431" h="3454" extrusionOk="0">
                  <a:moveTo>
                    <a:pt x="430" y="0"/>
                  </a:moveTo>
                  <a:lnTo>
                    <a:pt x="211" y="86"/>
                  </a:lnTo>
                  <a:cubicBezTo>
                    <a:pt x="87" y="143"/>
                    <a:pt x="1" y="267"/>
                    <a:pt x="1" y="410"/>
                  </a:cubicBezTo>
                  <a:lnTo>
                    <a:pt x="1" y="3454"/>
                  </a:lnTo>
                  <a:lnTo>
                    <a:pt x="430" y="3454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0" name="Google Shape;5400;p45"/>
            <p:cNvSpPr/>
            <p:nvPr/>
          </p:nvSpPr>
          <p:spPr>
            <a:xfrm>
              <a:off x="5541431" y="3139613"/>
              <a:ext cx="28751" cy="95052"/>
            </a:xfrm>
            <a:custGeom>
              <a:avLst/>
              <a:gdLst/>
              <a:ahLst/>
              <a:cxnLst/>
              <a:rect l="l" t="t" r="r" b="b"/>
              <a:pathLst>
                <a:path w="1098" h="3630" extrusionOk="0">
                  <a:moveTo>
                    <a:pt x="178" y="1"/>
                  </a:moveTo>
                  <a:cubicBezTo>
                    <a:pt x="82" y="1"/>
                    <a:pt x="1" y="76"/>
                    <a:pt x="1" y="176"/>
                  </a:cubicBezTo>
                  <a:lnTo>
                    <a:pt x="1" y="3630"/>
                  </a:lnTo>
                  <a:lnTo>
                    <a:pt x="1098" y="3630"/>
                  </a:lnTo>
                  <a:lnTo>
                    <a:pt x="1098" y="586"/>
                  </a:lnTo>
                  <a:cubicBezTo>
                    <a:pt x="1098" y="443"/>
                    <a:pt x="1012" y="319"/>
                    <a:pt x="879" y="262"/>
                  </a:cubicBezTo>
                  <a:lnTo>
                    <a:pt x="249" y="14"/>
                  </a:lnTo>
                  <a:cubicBezTo>
                    <a:pt x="225" y="5"/>
                    <a:pt x="201" y="1"/>
                    <a:pt x="178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1" name="Google Shape;5401;p45"/>
            <p:cNvSpPr/>
            <p:nvPr/>
          </p:nvSpPr>
          <p:spPr>
            <a:xfrm>
              <a:off x="5558687" y="3144222"/>
              <a:ext cx="11260" cy="90443"/>
            </a:xfrm>
            <a:custGeom>
              <a:avLst/>
              <a:gdLst/>
              <a:ahLst/>
              <a:cxnLst/>
              <a:rect l="l" t="t" r="r" b="b"/>
              <a:pathLst>
                <a:path w="430" h="3454" extrusionOk="0">
                  <a:moveTo>
                    <a:pt x="0" y="0"/>
                  </a:moveTo>
                  <a:lnTo>
                    <a:pt x="0" y="3454"/>
                  </a:lnTo>
                  <a:lnTo>
                    <a:pt x="429" y="3454"/>
                  </a:lnTo>
                  <a:lnTo>
                    <a:pt x="429" y="410"/>
                  </a:lnTo>
                  <a:cubicBezTo>
                    <a:pt x="429" y="267"/>
                    <a:pt x="344" y="143"/>
                    <a:pt x="22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2" name="Google Shape;5402;p45"/>
            <p:cNvSpPr/>
            <p:nvPr/>
          </p:nvSpPr>
          <p:spPr>
            <a:xfrm>
              <a:off x="5410035" y="3177425"/>
              <a:ext cx="28515" cy="17282"/>
            </a:xfrm>
            <a:custGeom>
              <a:avLst/>
              <a:gdLst/>
              <a:ahLst/>
              <a:cxnLst/>
              <a:rect l="l" t="t" r="r" b="b"/>
              <a:pathLst>
                <a:path w="1089" h="660" extrusionOk="0">
                  <a:moveTo>
                    <a:pt x="1" y="1"/>
                  </a:moveTo>
                  <a:lnTo>
                    <a:pt x="1" y="659"/>
                  </a:lnTo>
                  <a:lnTo>
                    <a:pt x="1088" y="659"/>
                  </a:lnTo>
                  <a:lnTo>
                    <a:pt x="1088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3" name="Google Shape;5403;p45"/>
            <p:cNvSpPr/>
            <p:nvPr/>
          </p:nvSpPr>
          <p:spPr>
            <a:xfrm>
              <a:off x="5410035" y="3177425"/>
              <a:ext cx="11286" cy="17282"/>
            </a:xfrm>
            <a:custGeom>
              <a:avLst/>
              <a:gdLst/>
              <a:ahLst/>
              <a:cxnLst/>
              <a:rect l="l" t="t" r="r" b="b"/>
              <a:pathLst>
                <a:path w="431" h="660" extrusionOk="0">
                  <a:moveTo>
                    <a:pt x="1" y="1"/>
                  </a:moveTo>
                  <a:lnTo>
                    <a:pt x="1" y="659"/>
                  </a:lnTo>
                  <a:lnTo>
                    <a:pt x="430" y="659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4" name="Google Shape;5404;p45"/>
            <p:cNvSpPr/>
            <p:nvPr/>
          </p:nvSpPr>
          <p:spPr>
            <a:xfrm>
              <a:off x="5541431" y="3177425"/>
              <a:ext cx="28751" cy="17282"/>
            </a:xfrm>
            <a:custGeom>
              <a:avLst/>
              <a:gdLst/>
              <a:ahLst/>
              <a:cxnLst/>
              <a:rect l="l" t="t" r="r" b="b"/>
              <a:pathLst>
                <a:path w="1098" h="660" extrusionOk="0">
                  <a:moveTo>
                    <a:pt x="1" y="1"/>
                  </a:moveTo>
                  <a:lnTo>
                    <a:pt x="1" y="659"/>
                  </a:lnTo>
                  <a:lnTo>
                    <a:pt x="1098" y="659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5" name="Google Shape;5405;p45"/>
            <p:cNvSpPr/>
            <p:nvPr/>
          </p:nvSpPr>
          <p:spPr>
            <a:xfrm>
              <a:off x="5558687" y="3177425"/>
              <a:ext cx="11495" cy="17282"/>
            </a:xfrm>
            <a:custGeom>
              <a:avLst/>
              <a:gdLst/>
              <a:ahLst/>
              <a:cxnLst/>
              <a:rect l="l" t="t" r="r" b="b"/>
              <a:pathLst>
                <a:path w="439" h="660" extrusionOk="0">
                  <a:moveTo>
                    <a:pt x="0" y="1"/>
                  </a:moveTo>
                  <a:lnTo>
                    <a:pt x="0" y="659"/>
                  </a:lnTo>
                  <a:lnTo>
                    <a:pt x="439" y="659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6" name="Google Shape;5406;p45"/>
          <p:cNvGrpSpPr/>
          <p:nvPr/>
        </p:nvGrpSpPr>
        <p:grpSpPr>
          <a:xfrm>
            <a:off x="11183158" y="4357129"/>
            <a:ext cx="377727" cy="508970"/>
            <a:chOff x="8061450" y="3345742"/>
            <a:chExt cx="263316" cy="354807"/>
          </a:xfrm>
        </p:grpSpPr>
        <p:sp>
          <p:nvSpPr>
            <p:cNvPr id="5407" name="Google Shape;5407;p45"/>
            <p:cNvSpPr/>
            <p:nvPr/>
          </p:nvSpPr>
          <p:spPr>
            <a:xfrm>
              <a:off x="8075956" y="3345794"/>
              <a:ext cx="234591" cy="303039"/>
            </a:xfrm>
            <a:custGeom>
              <a:avLst/>
              <a:gdLst/>
              <a:ahLst/>
              <a:cxnLst/>
              <a:rect l="l" t="t" r="r" b="b"/>
              <a:pathLst>
                <a:path w="8959" h="11573" extrusionOk="0">
                  <a:moveTo>
                    <a:pt x="4502" y="1"/>
                  </a:moveTo>
                  <a:cubicBezTo>
                    <a:pt x="4496" y="1"/>
                    <a:pt x="4490" y="1"/>
                    <a:pt x="4484" y="1"/>
                  </a:cubicBezTo>
                  <a:cubicBezTo>
                    <a:pt x="2271" y="1"/>
                    <a:pt x="449" y="1718"/>
                    <a:pt x="325" y="3922"/>
                  </a:cubicBezTo>
                  <a:lnTo>
                    <a:pt x="124" y="7423"/>
                  </a:lnTo>
                  <a:cubicBezTo>
                    <a:pt x="0" y="9674"/>
                    <a:pt x="1794" y="11573"/>
                    <a:pt x="4055" y="11573"/>
                  </a:cubicBezTo>
                  <a:lnTo>
                    <a:pt x="4904" y="11573"/>
                  </a:lnTo>
                  <a:cubicBezTo>
                    <a:pt x="7165" y="11573"/>
                    <a:pt x="8958" y="9674"/>
                    <a:pt x="8834" y="7423"/>
                  </a:cubicBezTo>
                  <a:lnTo>
                    <a:pt x="8634" y="3922"/>
                  </a:lnTo>
                  <a:cubicBezTo>
                    <a:pt x="8510" y="1724"/>
                    <a:pt x="6698" y="1"/>
                    <a:pt x="450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8" name="Google Shape;5408;p45"/>
            <p:cNvSpPr/>
            <p:nvPr/>
          </p:nvSpPr>
          <p:spPr>
            <a:xfrm>
              <a:off x="8158884" y="3345742"/>
              <a:ext cx="151166" cy="301599"/>
            </a:xfrm>
            <a:custGeom>
              <a:avLst/>
              <a:gdLst/>
              <a:ahLst/>
              <a:cxnLst/>
              <a:rect l="l" t="t" r="r" b="b"/>
              <a:pathLst>
                <a:path w="5773" h="11518" extrusionOk="0">
                  <a:moveTo>
                    <a:pt x="1291" y="1"/>
                  </a:moveTo>
                  <a:cubicBezTo>
                    <a:pt x="853" y="1"/>
                    <a:pt x="417" y="70"/>
                    <a:pt x="0" y="213"/>
                  </a:cubicBezTo>
                  <a:lnTo>
                    <a:pt x="0" y="661"/>
                  </a:lnTo>
                  <a:cubicBezTo>
                    <a:pt x="0" y="1377"/>
                    <a:pt x="582" y="1968"/>
                    <a:pt x="1307" y="1968"/>
                  </a:cubicBezTo>
                  <a:lnTo>
                    <a:pt x="1966" y="1968"/>
                  </a:lnTo>
                  <a:cubicBezTo>
                    <a:pt x="2204" y="1968"/>
                    <a:pt x="2405" y="2159"/>
                    <a:pt x="2405" y="2407"/>
                  </a:cubicBezTo>
                  <a:lnTo>
                    <a:pt x="2405" y="11517"/>
                  </a:lnTo>
                  <a:cubicBezTo>
                    <a:pt x="4370" y="11174"/>
                    <a:pt x="5772" y="9419"/>
                    <a:pt x="5658" y="7425"/>
                  </a:cubicBezTo>
                  <a:lnTo>
                    <a:pt x="5467" y="4038"/>
                  </a:lnTo>
                  <a:cubicBezTo>
                    <a:pt x="5362" y="2206"/>
                    <a:pt x="4122" y="604"/>
                    <a:pt x="2347" y="136"/>
                  </a:cubicBezTo>
                  <a:cubicBezTo>
                    <a:pt x="2001" y="47"/>
                    <a:pt x="1646" y="1"/>
                    <a:pt x="129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9" name="Google Shape;5409;p45"/>
            <p:cNvSpPr/>
            <p:nvPr/>
          </p:nvSpPr>
          <p:spPr>
            <a:xfrm>
              <a:off x="8061450" y="3545900"/>
              <a:ext cx="263316" cy="154649"/>
            </a:xfrm>
            <a:custGeom>
              <a:avLst/>
              <a:gdLst/>
              <a:ahLst/>
              <a:cxnLst/>
              <a:rect l="l" t="t" r="r" b="b"/>
              <a:pathLst>
                <a:path w="10056" h="5906" extrusionOk="0">
                  <a:moveTo>
                    <a:pt x="3721" y="0"/>
                  </a:moveTo>
                  <a:lnTo>
                    <a:pt x="3721" y="1135"/>
                  </a:lnTo>
                  <a:cubicBezTo>
                    <a:pt x="3712" y="1498"/>
                    <a:pt x="3483" y="1832"/>
                    <a:pt x="3130" y="1956"/>
                  </a:cubicBezTo>
                  <a:lnTo>
                    <a:pt x="879" y="2748"/>
                  </a:lnTo>
                  <a:cubicBezTo>
                    <a:pt x="354" y="2939"/>
                    <a:pt x="1" y="3435"/>
                    <a:pt x="1" y="3988"/>
                  </a:cubicBezTo>
                  <a:lnTo>
                    <a:pt x="1" y="5247"/>
                  </a:lnTo>
                  <a:cubicBezTo>
                    <a:pt x="1" y="5610"/>
                    <a:pt x="297" y="5905"/>
                    <a:pt x="659" y="5905"/>
                  </a:cubicBezTo>
                  <a:lnTo>
                    <a:pt x="9398" y="5905"/>
                  </a:lnTo>
                  <a:cubicBezTo>
                    <a:pt x="9760" y="5905"/>
                    <a:pt x="10056" y="5610"/>
                    <a:pt x="10056" y="5247"/>
                  </a:cubicBezTo>
                  <a:lnTo>
                    <a:pt x="10056" y="3988"/>
                  </a:lnTo>
                  <a:cubicBezTo>
                    <a:pt x="10056" y="3435"/>
                    <a:pt x="9703" y="2939"/>
                    <a:pt x="9178" y="2748"/>
                  </a:cubicBezTo>
                  <a:lnTo>
                    <a:pt x="6927" y="1956"/>
                  </a:lnTo>
                  <a:cubicBezTo>
                    <a:pt x="6574" y="1832"/>
                    <a:pt x="6345" y="1498"/>
                    <a:pt x="6345" y="1135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0" name="Google Shape;5410;p45"/>
            <p:cNvSpPr/>
            <p:nvPr/>
          </p:nvSpPr>
          <p:spPr>
            <a:xfrm>
              <a:off x="8061711" y="3604842"/>
              <a:ext cx="263055" cy="95706"/>
            </a:xfrm>
            <a:custGeom>
              <a:avLst/>
              <a:gdLst/>
              <a:ahLst/>
              <a:cxnLst/>
              <a:rect l="l" t="t" r="r" b="b"/>
              <a:pathLst>
                <a:path w="10046" h="3655" extrusionOk="0">
                  <a:moveTo>
                    <a:pt x="2290" y="1"/>
                  </a:moveTo>
                  <a:lnTo>
                    <a:pt x="869" y="497"/>
                  </a:lnTo>
                  <a:cubicBezTo>
                    <a:pt x="344" y="688"/>
                    <a:pt x="0" y="1184"/>
                    <a:pt x="0" y="1737"/>
                  </a:cubicBezTo>
                  <a:lnTo>
                    <a:pt x="0" y="2996"/>
                  </a:lnTo>
                  <a:cubicBezTo>
                    <a:pt x="0" y="3359"/>
                    <a:pt x="287" y="3654"/>
                    <a:pt x="649" y="3654"/>
                  </a:cubicBezTo>
                  <a:lnTo>
                    <a:pt x="9388" y="3654"/>
                  </a:lnTo>
                  <a:cubicBezTo>
                    <a:pt x="9750" y="3654"/>
                    <a:pt x="10046" y="3359"/>
                    <a:pt x="10046" y="2996"/>
                  </a:cubicBezTo>
                  <a:lnTo>
                    <a:pt x="10046" y="1737"/>
                  </a:lnTo>
                  <a:cubicBezTo>
                    <a:pt x="10046" y="1184"/>
                    <a:pt x="9693" y="688"/>
                    <a:pt x="9168" y="497"/>
                  </a:cubicBezTo>
                  <a:lnTo>
                    <a:pt x="7747" y="1"/>
                  </a:lnTo>
                  <a:cubicBezTo>
                    <a:pt x="7184" y="1122"/>
                    <a:pt x="6101" y="1682"/>
                    <a:pt x="5018" y="1682"/>
                  </a:cubicBezTo>
                  <a:cubicBezTo>
                    <a:pt x="3936" y="1682"/>
                    <a:pt x="2853" y="1122"/>
                    <a:pt x="229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1" name="Google Shape;5411;p45"/>
            <p:cNvSpPr/>
            <p:nvPr/>
          </p:nvSpPr>
          <p:spPr>
            <a:xfrm>
              <a:off x="8110913" y="3604842"/>
              <a:ext cx="164651" cy="55486"/>
            </a:xfrm>
            <a:custGeom>
              <a:avLst/>
              <a:gdLst/>
              <a:ahLst/>
              <a:cxnLst/>
              <a:rect l="l" t="t" r="r" b="b"/>
              <a:pathLst>
                <a:path w="6288" h="2119" extrusionOk="0">
                  <a:moveTo>
                    <a:pt x="411" y="1"/>
                  </a:moveTo>
                  <a:lnTo>
                    <a:pt x="1" y="144"/>
                  </a:lnTo>
                  <a:cubicBezTo>
                    <a:pt x="635" y="1460"/>
                    <a:pt x="1890" y="2119"/>
                    <a:pt x="3144" y="2119"/>
                  </a:cubicBezTo>
                  <a:cubicBezTo>
                    <a:pt x="4399" y="2119"/>
                    <a:pt x="5653" y="1460"/>
                    <a:pt x="6288" y="144"/>
                  </a:cubicBezTo>
                  <a:lnTo>
                    <a:pt x="5868" y="1"/>
                  </a:lnTo>
                  <a:cubicBezTo>
                    <a:pt x="5305" y="1122"/>
                    <a:pt x="4222" y="1682"/>
                    <a:pt x="3139" y="1682"/>
                  </a:cubicBezTo>
                  <a:cubicBezTo>
                    <a:pt x="2057" y="1682"/>
                    <a:pt x="974" y="1122"/>
                    <a:pt x="411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2" name="Google Shape;5412;p45"/>
            <p:cNvSpPr/>
            <p:nvPr/>
          </p:nvSpPr>
          <p:spPr>
            <a:xfrm>
              <a:off x="8158884" y="3545900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0"/>
                  </a:moveTo>
                  <a:lnTo>
                    <a:pt x="0" y="601"/>
                  </a:lnTo>
                  <a:cubicBezTo>
                    <a:pt x="415" y="787"/>
                    <a:pt x="864" y="880"/>
                    <a:pt x="1312" y="880"/>
                  </a:cubicBezTo>
                  <a:cubicBezTo>
                    <a:pt x="1761" y="880"/>
                    <a:pt x="2209" y="787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3" name="Google Shape;5413;p45"/>
            <p:cNvSpPr/>
            <p:nvPr/>
          </p:nvSpPr>
          <p:spPr>
            <a:xfrm>
              <a:off x="8100937" y="3408743"/>
              <a:ext cx="184630" cy="148678"/>
            </a:xfrm>
            <a:custGeom>
              <a:avLst/>
              <a:gdLst/>
              <a:ahLst/>
              <a:cxnLst/>
              <a:rect l="l" t="t" r="r" b="b"/>
              <a:pathLst>
                <a:path w="7051" h="5678" extrusionOk="0">
                  <a:moveTo>
                    <a:pt x="2433" y="1"/>
                  </a:moveTo>
                  <a:cubicBezTo>
                    <a:pt x="1584" y="1"/>
                    <a:pt x="897" y="688"/>
                    <a:pt x="906" y="1527"/>
                  </a:cubicBezTo>
                  <a:lnTo>
                    <a:pt x="906" y="1670"/>
                  </a:lnTo>
                  <a:cubicBezTo>
                    <a:pt x="906" y="1832"/>
                    <a:pt x="773" y="1966"/>
                    <a:pt x="601" y="1966"/>
                  </a:cubicBezTo>
                  <a:cubicBezTo>
                    <a:pt x="595" y="1966"/>
                    <a:pt x="589" y="1966"/>
                    <a:pt x="582" y="1966"/>
                  </a:cubicBezTo>
                  <a:cubicBezTo>
                    <a:pt x="304" y="1966"/>
                    <a:pt x="66" y="2173"/>
                    <a:pt x="29" y="2453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11" y="4532"/>
                    <a:pt x="2042" y="5677"/>
                    <a:pt x="3520" y="5677"/>
                  </a:cubicBezTo>
                  <a:cubicBezTo>
                    <a:pt x="5009" y="5677"/>
                    <a:pt x="6239" y="4532"/>
                    <a:pt x="6354" y="3054"/>
                  </a:cubicBezTo>
                  <a:lnTo>
                    <a:pt x="6468" y="3054"/>
                  </a:lnTo>
                  <a:cubicBezTo>
                    <a:pt x="6793" y="3054"/>
                    <a:pt x="7050" y="2777"/>
                    <a:pt x="7012" y="2453"/>
                  </a:cubicBezTo>
                  <a:cubicBezTo>
                    <a:pt x="6975" y="2173"/>
                    <a:pt x="6737" y="1966"/>
                    <a:pt x="6458" y="1966"/>
                  </a:cubicBezTo>
                  <a:cubicBezTo>
                    <a:pt x="6452" y="1966"/>
                    <a:pt x="6446" y="1966"/>
                    <a:pt x="6440" y="1966"/>
                  </a:cubicBezTo>
                  <a:cubicBezTo>
                    <a:pt x="6277" y="1966"/>
                    <a:pt x="6144" y="1832"/>
                    <a:pt x="6144" y="1670"/>
                  </a:cubicBezTo>
                  <a:lnTo>
                    <a:pt x="6144" y="1527"/>
                  </a:lnTo>
                  <a:cubicBezTo>
                    <a:pt x="6144" y="678"/>
                    <a:pt x="5457" y="1"/>
                    <a:pt x="4618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4" name="Google Shape;5414;p45"/>
            <p:cNvSpPr/>
            <p:nvPr/>
          </p:nvSpPr>
          <p:spPr>
            <a:xfrm>
              <a:off x="8153149" y="3460642"/>
              <a:ext cx="11495" cy="17073"/>
            </a:xfrm>
            <a:custGeom>
              <a:avLst/>
              <a:gdLst/>
              <a:ahLst/>
              <a:cxnLst/>
              <a:rect l="l" t="t" r="r" b="b"/>
              <a:pathLst>
                <a:path w="439" h="652" extrusionOk="0">
                  <a:moveTo>
                    <a:pt x="219" y="1"/>
                  </a:moveTo>
                  <a:cubicBezTo>
                    <a:pt x="110" y="1"/>
                    <a:pt x="0" y="75"/>
                    <a:pt x="0" y="223"/>
                  </a:cubicBezTo>
                  <a:lnTo>
                    <a:pt x="0" y="432"/>
                  </a:lnTo>
                  <a:cubicBezTo>
                    <a:pt x="0" y="556"/>
                    <a:pt x="95" y="652"/>
                    <a:pt x="219" y="652"/>
                  </a:cubicBezTo>
                  <a:cubicBezTo>
                    <a:pt x="343" y="652"/>
                    <a:pt x="439" y="556"/>
                    <a:pt x="439" y="432"/>
                  </a:cubicBezTo>
                  <a:lnTo>
                    <a:pt x="439" y="223"/>
                  </a:lnTo>
                  <a:cubicBezTo>
                    <a:pt x="439" y="75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5" name="Google Shape;5415;p45"/>
            <p:cNvSpPr/>
            <p:nvPr/>
          </p:nvSpPr>
          <p:spPr>
            <a:xfrm>
              <a:off x="8221833" y="3460642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32"/>
                  </a:lnTo>
                  <a:cubicBezTo>
                    <a:pt x="1" y="556"/>
                    <a:pt x="96" y="652"/>
                    <a:pt x="220" y="652"/>
                  </a:cubicBezTo>
                  <a:cubicBezTo>
                    <a:pt x="344" y="652"/>
                    <a:pt x="439" y="556"/>
                    <a:pt x="439" y="432"/>
                  </a:cubicBezTo>
                  <a:lnTo>
                    <a:pt x="439" y="223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6" name="Google Shape;5416;p45"/>
            <p:cNvSpPr/>
            <p:nvPr/>
          </p:nvSpPr>
          <p:spPr>
            <a:xfrm>
              <a:off x="8167368" y="3500181"/>
              <a:ext cx="51480" cy="23017"/>
            </a:xfrm>
            <a:custGeom>
              <a:avLst/>
              <a:gdLst/>
              <a:ahLst/>
              <a:cxnLst/>
              <a:rect l="l" t="t" r="r" b="b"/>
              <a:pathLst>
                <a:path w="1966" h="879" extrusionOk="0">
                  <a:moveTo>
                    <a:pt x="173" y="0"/>
                  </a:moveTo>
                  <a:cubicBezTo>
                    <a:pt x="77" y="0"/>
                    <a:pt x="1" y="86"/>
                    <a:pt x="20" y="182"/>
                  </a:cubicBezTo>
                  <a:cubicBezTo>
                    <a:pt x="115" y="573"/>
                    <a:pt x="516" y="878"/>
                    <a:pt x="983" y="878"/>
                  </a:cubicBezTo>
                  <a:cubicBezTo>
                    <a:pt x="1460" y="878"/>
                    <a:pt x="1852" y="582"/>
                    <a:pt x="1947" y="182"/>
                  </a:cubicBezTo>
                  <a:cubicBezTo>
                    <a:pt x="1966" y="86"/>
                    <a:pt x="1890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7" name="Google Shape;5417;p45"/>
            <p:cNvSpPr/>
            <p:nvPr/>
          </p:nvSpPr>
          <p:spPr>
            <a:xfrm>
              <a:off x="8119659" y="3358494"/>
              <a:ext cx="63970" cy="28385"/>
            </a:xfrm>
            <a:custGeom>
              <a:avLst/>
              <a:gdLst/>
              <a:ahLst/>
              <a:cxnLst/>
              <a:rect l="l" t="t" r="r" b="b"/>
              <a:pathLst>
                <a:path w="2443" h="1084" extrusionOk="0">
                  <a:moveTo>
                    <a:pt x="704" y="1"/>
                  </a:moveTo>
                  <a:cubicBezTo>
                    <a:pt x="507" y="1"/>
                    <a:pt x="309" y="30"/>
                    <a:pt x="115" y="88"/>
                  </a:cubicBezTo>
                  <a:cubicBezTo>
                    <a:pt x="39" y="117"/>
                    <a:pt x="1" y="222"/>
                    <a:pt x="58" y="298"/>
                  </a:cubicBezTo>
                  <a:cubicBezTo>
                    <a:pt x="482" y="803"/>
                    <a:pt x="1103" y="1083"/>
                    <a:pt x="1744" y="1083"/>
                  </a:cubicBezTo>
                  <a:cubicBezTo>
                    <a:pt x="1938" y="1083"/>
                    <a:pt x="2135" y="1057"/>
                    <a:pt x="2328" y="1004"/>
                  </a:cubicBezTo>
                  <a:cubicBezTo>
                    <a:pt x="2414" y="966"/>
                    <a:pt x="2443" y="870"/>
                    <a:pt x="2395" y="794"/>
                  </a:cubicBezTo>
                  <a:cubicBezTo>
                    <a:pt x="2128" y="460"/>
                    <a:pt x="1766" y="222"/>
                    <a:pt x="1355" y="107"/>
                  </a:cubicBezTo>
                  <a:cubicBezTo>
                    <a:pt x="1144" y="37"/>
                    <a:pt x="924" y="1"/>
                    <a:pt x="704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8" name="Google Shape;5418;p45"/>
            <p:cNvSpPr/>
            <p:nvPr/>
          </p:nvSpPr>
          <p:spPr>
            <a:xfrm>
              <a:off x="8202587" y="3358494"/>
              <a:ext cx="63996" cy="28385"/>
            </a:xfrm>
            <a:custGeom>
              <a:avLst/>
              <a:gdLst/>
              <a:ahLst/>
              <a:cxnLst/>
              <a:rect l="l" t="t" r="r" b="b"/>
              <a:pathLst>
                <a:path w="2444" h="1084" extrusionOk="0">
                  <a:moveTo>
                    <a:pt x="1740" y="1"/>
                  </a:moveTo>
                  <a:cubicBezTo>
                    <a:pt x="1519" y="1"/>
                    <a:pt x="1300" y="37"/>
                    <a:pt x="1088" y="107"/>
                  </a:cubicBezTo>
                  <a:cubicBezTo>
                    <a:pt x="678" y="222"/>
                    <a:pt x="316" y="460"/>
                    <a:pt x="58" y="794"/>
                  </a:cubicBezTo>
                  <a:cubicBezTo>
                    <a:pt x="1" y="870"/>
                    <a:pt x="39" y="966"/>
                    <a:pt x="115" y="1004"/>
                  </a:cubicBezTo>
                  <a:cubicBezTo>
                    <a:pt x="309" y="1057"/>
                    <a:pt x="505" y="1083"/>
                    <a:pt x="700" y="1083"/>
                  </a:cubicBezTo>
                  <a:cubicBezTo>
                    <a:pt x="1341" y="1083"/>
                    <a:pt x="1964" y="803"/>
                    <a:pt x="2395" y="298"/>
                  </a:cubicBezTo>
                  <a:cubicBezTo>
                    <a:pt x="2443" y="222"/>
                    <a:pt x="2415" y="117"/>
                    <a:pt x="2329" y="88"/>
                  </a:cubicBezTo>
                  <a:cubicBezTo>
                    <a:pt x="2135" y="30"/>
                    <a:pt x="1937" y="1"/>
                    <a:pt x="174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9" name="Google Shape;5419;p45"/>
            <p:cNvSpPr/>
            <p:nvPr/>
          </p:nvSpPr>
          <p:spPr>
            <a:xfrm>
              <a:off x="8100937" y="3408743"/>
              <a:ext cx="120922" cy="148652"/>
            </a:xfrm>
            <a:custGeom>
              <a:avLst/>
              <a:gdLst/>
              <a:ahLst/>
              <a:cxnLst/>
              <a:rect l="l" t="t" r="r" b="b"/>
              <a:pathLst>
                <a:path w="4618" h="5677" extrusionOk="0">
                  <a:moveTo>
                    <a:pt x="2433" y="1"/>
                  </a:moveTo>
                  <a:cubicBezTo>
                    <a:pt x="1584" y="1"/>
                    <a:pt x="897" y="678"/>
                    <a:pt x="906" y="1527"/>
                  </a:cubicBezTo>
                  <a:lnTo>
                    <a:pt x="906" y="1670"/>
                  </a:lnTo>
                  <a:cubicBezTo>
                    <a:pt x="897" y="1832"/>
                    <a:pt x="763" y="1966"/>
                    <a:pt x="601" y="1966"/>
                  </a:cubicBezTo>
                  <a:cubicBezTo>
                    <a:pt x="315" y="1966"/>
                    <a:pt x="67" y="2176"/>
                    <a:pt x="29" y="2453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00" y="4557"/>
                    <a:pt x="2054" y="5676"/>
                    <a:pt x="3501" y="5676"/>
                  </a:cubicBezTo>
                  <a:cubicBezTo>
                    <a:pt x="3652" y="5676"/>
                    <a:pt x="3805" y="5664"/>
                    <a:pt x="3959" y="5639"/>
                  </a:cubicBezTo>
                  <a:cubicBezTo>
                    <a:pt x="2576" y="5429"/>
                    <a:pt x="1555" y="4237"/>
                    <a:pt x="1555" y="2844"/>
                  </a:cubicBezTo>
                  <a:lnTo>
                    <a:pt x="1555" y="1308"/>
                  </a:lnTo>
                  <a:cubicBezTo>
                    <a:pt x="1555" y="821"/>
                    <a:pt x="1946" y="430"/>
                    <a:pt x="2433" y="430"/>
                  </a:cubicBezTo>
                  <a:lnTo>
                    <a:pt x="4179" y="430"/>
                  </a:lnTo>
                  <a:cubicBezTo>
                    <a:pt x="4417" y="430"/>
                    <a:pt x="4618" y="239"/>
                    <a:pt x="4618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0" name="Google Shape;5420;p45"/>
            <p:cNvSpPr/>
            <p:nvPr/>
          </p:nvSpPr>
          <p:spPr>
            <a:xfrm>
              <a:off x="8145137" y="3440034"/>
              <a:ext cx="27704" cy="14454"/>
            </a:xfrm>
            <a:custGeom>
              <a:avLst/>
              <a:gdLst/>
              <a:ahLst/>
              <a:cxnLst/>
              <a:rect l="l" t="t" r="r" b="b"/>
              <a:pathLst>
                <a:path w="1058" h="552" extrusionOk="0">
                  <a:moveTo>
                    <a:pt x="747" y="1"/>
                  </a:moveTo>
                  <a:cubicBezTo>
                    <a:pt x="729" y="1"/>
                    <a:pt x="709" y="3"/>
                    <a:pt x="688" y="8"/>
                  </a:cubicBezTo>
                  <a:lnTo>
                    <a:pt x="249" y="122"/>
                  </a:lnTo>
                  <a:cubicBezTo>
                    <a:pt x="1" y="180"/>
                    <a:pt x="48" y="552"/>
                    <a:pt x="306" y="552"/>
                  </a:cubicBezTo>
                  <a:cubicBezTo>
                    <a:pt x="325" y="552"/>
                    <a:pt x="344" y="552"/>
                    <a:pt x="363" y="542"/>
                  </a:cubicBezTo>
                  <a:lnTo>
                    <a:pt x="793" y="437"/>
                  </a:lnTo>
                  <a:cubicBezTo>
                    <a:pt x="1058" y="366"/>
                    <a:pt x="987" y="1"/>
                    <a:pt x="747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1" name="Google Shape;5421;p45"/>
            <p:cNvSpPr/>
            <p:nvPr/>
          </p:nvSpPr>
          <p:spPr>
            <a:xfrm>
              <a:off x="8213401" y="3440034"/>
              <a:ext cx="27704" cy="14454"/>
            </a:xfrm>
            <a:custGeom>
              <a:avLst/>
              <a:gdLst/>
              <a:ahLst/>
              <a:cxnLst/>
              <a:rect l="l" t="t" r="r" b="b"/>
              <a:pathLst>
                <a:path w="1058" h="552" extrusionOk="0">
                  <a:moveTo>
                    <a:pt x="310" y="1"/>
                  </a:moveTo>
                  <a:cubicBezTo>
                    <a:pt x="71" y="1"/>
                    <a:pt x="0" y="366"/>
                    <a:pt x="265" y="437"/>
                  </a:cubicBezTo>
                  <a:lnTo>
                    <a:pt x="704" y="542"/>
                  </a:lnTo>
                  <a:cubicBezTo>
                    <a:pt x="723" y="552"/>
                    <a:pt x="742" y="552"/>
                    <a:pt x="761" y="552"/>
                  </a:cubicBezTo>
                  <a:cubicBezTo>
                    <a:pt x="1019" y="552"/>
                    <a:pt x="1057" y="180"/>
                    <a:pt x="809" y="122"/>
                  </a:cubicBezTo>
                  <a:lnTo>
                    <a:pt x="370" y="8"/>
                  </a:lnTo>
                  <a:cubicBezTo>
                    <a:pt x="349" y="3"/>
                    <a:pt x="329" y="1"/>
                    <a:pt x="31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2" name="Google Shape;5422;p45"/>
            <p:cNvSpPr/>
            <p:nvPr/>
          </p:nvSpPr>
          <p:spPr>
            <a:xfrm>
              <a:off x="8181613" y="3368523"/>
              <a:ext cx="23017" cy="23017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439" y="1"/>
                  </a:moveTo>
                  <a:cubicBezTo>
                    <a:pt x="201" y="1"/>
                    <a:pt x="1" y="201"/>
                    <a:pt x="1" y="440"/>
                  </a:cubicBezTo>
                  <a:cubicBezTo>
                    <a:pt x="1" y="678"/>
                    <a:pt x="201" y="879"/>
                    <a:pt x="439" y="879"/>
                  </a:cubicBezTo>
                  <a:cubicBezTo>
                    <a:pt x="678" y="879"/>
                    <a:pt x="878" y="678"/>
                    <a:pt x="878" y="440"/>
                  </a:cubicBezTo>
                  <a:cubicBezTo>
                    <a:pt x="878" y="201"/>
                    <a:pt x="678" y="1"/>
                    <a:pt x="43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23" name="Google Shape;5423;p45"/>
          <p:cNvGrpSpPr/>
          <p:nvPr/>
        </p:nvGrpSpPr>
        <p:grpSpPr>
          <a:xfrm>
            <a:off x="11189613" y="3688895"/>
            <a:ext cx="377389" cy="508895"/>
            <a:chOff x="8065953" y="2879911"/>
            <a:chExt cx="263081" cy="354754"/>
          </a:xfrm>
        </p:grpSpPr>
        <p:sp>
          <p:nvSpPr>
            <p:cNvPr id="5424" name="Google Shape;5424;p45"/>
            <p:cNvSpPr/>
            <p:nvPr/>
          </p:nvSpPr>
          <p:spPr>
            <a:xfrm>
              <a:off x="8065953" y="3074518"/>
              <a:ext cx="263081" cy="160147"/>
            </a:xfrm>
            <a:custGeom>
              <a:avLst/>
              <a:gdLst/>
              <a:ahLst/>
              <a:cxnLst/>
              <a:rect l="l" t="t" r="r" b="b"/>
              <a:pathLst>
                <a:path w="10047" h="6116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73" y="1823"/>
                    <a:pt x="3130" y="1947"/>
                  </a:cubicBezTo>
                  <a:lnTo>
                    <a:pt x="869" y="2748"/>
                  </a:lnTo>
                  <a:cubicBezTo>
                    <a:pt x="344" y="2929"/>
                    <a:pt x="1" y="3425"/>
                    <a:pt x="1" y="3979"/>
                  </a:cubicBezTo>
                  <a:lnTo>
                    <a:pt x="1" y="5457"/>
                  </a:lnTo>
                  <a:cubicBezTo>
                    <a:pt x="1" y="5820"/>
                    <a:pt x="287" y="6116"/>
                    <a:pt x="649" y="6116"/>
                  </a:cubicBezTo>
                  <a:lnTo>
                    <a:pt x="9397" y="6116"/>
                  </a:lnTo>
                  <a:cubicBezTo>
                    <a:pt x="9750" y="6116"/>
                    <a:pt x="10046" y="5820"/>
                    <a:pt x="10046" y="5457"/>
                  </a:cubicBezTo>
                  <a:lnTo>
                    <a:pt x="10046" y="3979"/>
                  </a:lnTo>
                  <a:cubicBezTo>
                    <a:pt x="10046" y="3425"/>
                    <a:pt x="9693" y="2929"/>
                    <a:pt x="9178" y="2748"/>
                  </a:cubicBezTo>
                  <a:lnTo>
                    <a:pt x="6917" y="1947"/>
                  </a:lnTo>
                  <a:cubicBezTo>
                    <a:pt x="6564" y="1823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5" name="Google Shape;5425;p45"/>
            <p:cNvSpPr/>
            <p:nvPr/>
          </p:nvSpPr>
          <p:spPr>
            <a:xfrm>
              <a:off x="8065953" y="3129715"/>
              <a:ext cx="263081" cy="104949"/>
            </a:xfrm>
            <a:custGeom>
              <a:avLst/>
              <a:gdLst/>
              <a:ahLst/>
              <a:cxnLst/>
              <a:rect l="l" t="t" r="r" b="b"/>
              <a:pathLst>
                <a:path w="10047" h="4008" extrusionOk="0">
                  <a:moveTo>
                    <a:pt x="2681" y="1"/>
                  </a:moveTo>
                  <a:lnTo>
                    <a:pt x="878" y="640"/>
                  </a:lnTo>
                  <a:cubicBezTo>
                    <a:pt x="354" y="821"/>
                    <a:pt x="1" y="1317"/>
                    <a:pt x="1" y="1871"/>
                  </a:cubicBezTo>
                  <a:lnTo>
                    <a:pt x="1" y="3349"/>
                  </a:lnTo>
                  <a:cubicBezTo>
                    <a:pt x="1" y="3712"/>
                    <a:pt x="296" y="4008"/>
                    <a:pt x="659" y="4008"/>
                  </a:cubicBezTo>
                  <a:lnTo>
                    <a:pt x="9397" y="4008"/>
                  </a:lnTo>
                  <a:cubicBezTo>
                    <a:pt x="9750" y="4008"/>
                    <a:pt x="10046" y="3712"/>
                    <a:pt x="10046" y="3349"/>
                  </a:cubicBezTo>
                  <a:lnTo>
                    <a:pt x="10046" y="1871"/>
                  </a:lnTo>
                  <a:cubicBezTo>
                    <a:pt x="10046" y="1317"/>
                    <a:pt x="9693" y="821"/>
                    <a:pt x="9178" y="640"/>
                  </a:cubicBezTo>
                  <a:lnTo>
                    <a:pt x="7365" y="1"/>
                  </a:lnTo>
                  <a:lnTo>
                    <a:pt x="7175" y="487"/>
                  </a:lnTo>
                  <a:cubicBezTo>
                    <a:pt x="6793" y="1432"/>
                    <a:pt x="5954" y="2042"/>
                    <a:pt x="5028" y="2042"/>
                  </a:cubicBezTo>
                  <a:cubicBezTo>
                    <a:pt x="4093" y="2042"/>
                    <a:pt x="3254" y="1432"/>
                    <a:pt x="2882" y="487"/>
                  </a:cubicBezTo>
                  <a:lnTo>
                    <a:pt x="268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6" name="Google Shape;5426;p45"/>
            <p:cNvSpPr/>
            <p:nvPr/>
          </p:nvSpPr>
          <p:spPr>
            <a:xfrm>
              <a:off x="8163126" y="3074518"/>
              <a:ext cx="68736" cy="22755"/>
            </a:xfrm>
            <a:custGeom>
              <a:avLst/>
              <a:gdLst/>
              <a:ahLst/>
              <a:cxnLst/>
              <a:rect l="l" t="t" r="r" b="b"/>
              <a:pathLst>
                <a:path w="2625" h="869" extrusionOk="0">
                  <a:moveTo>
                    <a:pt x="1" y="0"/>
                  </a:moveTo>
                  <a:lnTo>
                    <a:pt x="1" y="592"/>
                  </a:lnTo>
                  <a:cubicBezTo>
                    <a:pt x="411" y="773"/>
                    <a:pt x="859" y="869"/>
                    <a:pt x="1317" y="869"/>
                  </a:cubicBezTo>
                  <a:cubicBezTo>
                    <a:pt x="1766" y="869"/>
                    <a:pt x="2214" y="773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7" name="Google Shape;5427;p45"/>
            <p:cNvSpPr/>
            <p:nvPr/>
          </p:nvSpPr>
          <p:spPr>
            <a:xfrm>
              <a:off x="8101172" y="2931390"/>
              <a:ext cx="192617" cy="154649"/>
            </a:xfrm>
            <a:custGeom>
              <a:avLst/>
              <a:gdLst/>
              <a:ahLst/>
              <a:cxnLst/>
              <a:rect l="l" t="t" r="r" b="b"/>
              <a:pathLst>
                <a:path w="7356" h="5906" extrusionOk="0">
                  <a:moveTo>
                    <a:pt x="840" y="0"/>
                  </a:moveTo>
                  <a:lnTo>
                    <a:pt x="840" y="2404"/>
                  </a:lnTo>
                  <a:lnTo>
                    <a:pt x="726" y="2404"/>
                  </a:lnTo>
                  <a:cubicBezTo>
                    <a:pt x="1" y="2404"/>
                    <a:pt x="1" y="3501"/>
                    <a:pt x="726" y="3501"/>
                  </a:cubicBezTo>
                  <a:lnTo>
                    <a:pt x="878" y="3501"/>
                  </a:lnTo>
                  <a:cubicBezTo>
                    <a:pt x="1088" y="4885"/>
                    <a:pt x="2281" y="5905"/>
                    <a:pt x="3674" y="5905"/>
                  </a:cubicBezTo>
                  <a:cubicBezTo>
                    <a:pt x="5076" y="5905"/>
                    <a:pt x="6268" y="4885"/>
                    <a:pt x="6478" y="3501"/>
                  </a:cubicBezTo>
                  <a:lnTo>
                    <a:pt x="6631" y="3501"/>
                  </a:lnTo>
                  <a:cubicBezTo>
                    <a:pt x="7356" y="3501"/>
                    <a:pt x="7356" y="2404"/>
                    <a:pt x="6631" y="2404"/>
                  </a:cubicBezTo>
                  <a:lnTo>
                    <a:pt x="6516" y="2404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8" name="Google Shape;5428;p45"/>
            <p:cNvSpPr/>
            <p:nvPr/>
          </p:nvSpPr>
          <p:spPr>
            <a:xfrm>
              <a:off x="8208845" y="2988578"/>
              <a:ext cx="51742" cy="11521"/>
            </a:xfrm>
            <a:custGeom>
              <a:avLst/>
              <a:gdLst/>
              <a:ahLst/>
              <a:cxnLst/>
              <a:rect l="l" t="t" r="r" b="b"/>
              <a:pathLst>
                <a:path w="1976" h="440" extrusionOk="0">
                  <a:moveTo>
                    <a:pt x="0" y="1"/>
                  </a:moveTo>
                  <a:lnTo>
                    <a:pt x="0" y="440"/>
                  </a:lnTo>
                  <a:lnTo>
                    <a:pt x="1975" y="44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9" name="Google Shape;5429;p45"/>
            <p:cNvSpPr/>
            <p:nvPr/>
          </p:nvSpPr>
          <p:spPr>
            <a:xfrm>
              <a:off x="8176166" y="2988526"/>
              <a:ext cx="42682" cy="23828"/>
            </a:xfrm>
            <a:custGeom>
              <a:avLst/>
              <a:gdLst/>
              <a:ahLst/>
              <a:cxnLst/>
              <a:rect l="l" t="t" r="r" b="b"/>
              <a:pathLst>
                <a:path w="1630" h="910" extrusionOk="0">
                  <a:moveTo>
                    <a:pt x="819" y="0"/>
                  </a:moveTo>
                  <a:cubicBezTo>
                    <a:pt x="466" y="0"/>
                    <a:pt x="113" y="217"/>
                    <a:pt x="27" y="651"/>
                  </a:cubicBezTo>
                  <a:cubicBezTo>
                    <a:pt x="0" y="813"/>
                    <a:pt x="126" y="908"/>
                    <a:pt x="249" y="908"/>
                  </a:cubicBezTo>
                  <a:cubicBezTo>
                    <a:pt x="343" y="908"/>
                    <a:pt x="436" y="852"/>
                    <a:pt x="457" y="728"/>
                  </a:cubicBezTo>
                  <a:cubicBezTo>
                    <a:pt x="500" y="537"/>
                    <a:pt x="657" y="442"/>
                    <a:pt x="814" y="442"/>
                  </a:cubicBezTo>
                  <a:cubicBezTo>
                    <a:pt x="972" y="442"/>
                    <a:pt x="1129" y="537"/>
                    <a:pt x="1172" y="728"/>
                  </a:cubicBezTo>
                  <a:cubicBezTo>
                    <a:pt x="1191" y="833"/>
                    <a:pt x="1287" y="909"/>
                    <a:pt x="1392" y="909"/>
                  </a:cubicBezTo>
                  <a:cubicBezTo>
                    <a:pt x="1401" y="909"/>
                    <a:pt x="1420" y="909"/>
                    <a:pt x="1430" y="899"/>
                  </a:cubicBezTo>
                  <a:cubicBezTo>
                    <a:pt x="1554" y="880"/>
                    <a:pt x="1630" y="766"/>
                    <a:pt x="1611" y="651"/>
                  </a:cubicBezTo>
                  <a:cubicBezTo>
                    <a:pt x="1525" y="217"/>
                    <a:pt x="1172" y="0"/>
                    <a:pt x="81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0" name="Google Shape;5430;p45"/>
            <p:cNvSpPr/>
            <p:nvPr/>
          </p:nvSpPr>
          <p:spPr>
            <a:xfrm>
              <a:off x="8105179" y="2931390"/>
              <a:ext cx="142158" cy="154596"/>
            </a:xfrm>
            <a:custGeom>
              <a:avLst/>
              <a:gdLst/>
              <a:ahLst/>
              <a:cxnLst/>
              <a:rect l="l" t="t" r="r" b="b"/>
              <a:pathLst>
                <a:path w="5429" h="5904" extrusionOk="0">
                  <a:moveTo>
                    <a:pt x="687" y="0"/>
                  </a:moveTo>
                  <a:lnTo>
                    <a:pt x="687" y="2404"/>
                  </a:lnTo>
                  <a:lnTo>
                    <a:pt x="611" y="2404"/>
                  </a:lnTo>
                  <a:cubicBezTo>
                    <a:pt x="325" y="2404"/>
                    <a:pt x="77" y="2614"/>
                    <a:pt x="39" y="2900"/>
                  </a:cubicBezTo>
                  <a:cubicBezTo>
                    <a:pt x="0" y="3215"/>
                    <a:pt x="258" y="3501"/>
                    <a:pt x="582" y="3501"/>
                  </a:cubicBezTo>
                  <a:lnTo>
                    <a:pt x="725" y="3501"/>
                  </a:lnTo>
                  <a:cubicBezTo>
                    <a:pt x="932" y="4904"/>
                    <a:pt x="2140" y="5903"/>
                    <a:pt x="3516" y="5903"/>
                  </a:cubicBezTo>
                  <a:cubicBezTo>
                    <a:pt x="3666" y="5903"/>
                    <a:pt x="3817" y="5891"/>
                    <a:pt x="3969" y="5867"/>
                  </a:cubicBezTo>
                  <a:cubicBezTo>
                    <a:pt x="2805" y="5686"/>
                    <a:pt x="1880" y="4818"/>
                    <a:pt x="1632" y="3673"/>
                  </a:cubicBezTo>
                  <a:cubicBezTo>
                    <a:pt x="1584" y="3482"/>
                    <a:pt x="1670" y="3301"/>
                    <a:pt x="1832" y="3205"/>
                  </a:cubicBezTo>
                  <a:cubicBezTo>
                    <a:pt x="2910" y="2595"/>
                    <a:pt x="3902" y="1832"/>
                    <a:pt x="4780" y="964"/>
                  </a:cubicBezTo>
                  <a:cubicBezTo>
                    <a:pt x="5047" y="677"/>
                    <a:pt x="5266" y="353"/>
                    <a:pt x="542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1" name="Google Shape;5431;p45"/>
            <p:cNvSpPr/>
            <p:nvPr/>
          </p:nvSpPr>
          <p:spPr>
            <a:xfrm>
              <a:off x="8172134" y="3034350"/>
              <a:ext cx="50720" cy="17230"/>
            </a:xfrm>
            <a:custGeom>
              <a:avLst/>
              <a:gdLst/>
              <a:ahLst/>
              <a:cxnLst/>
              <a:rect l="l" t="t" r="r" b="b"/>
              <a:pathLst>
                <a:path w="1937" h="658" extrusionOk="0">
                  <a:moveTo>
                    <a:pt x="315" y="0"/>
                  </a:moveTo>
                  <a:cubicBezTo>
                    <a:pt x="145" y="0"/>
                    <a:pt x="0" y="218"/>
                    <a:pt x="162" y="380"/>
                  </a:cubicBezTo>
                  <a:cubicBezTo>
                    <a:pt x="372" y="562"/>
                    <a:pt x="651" y="657"/>
                    <a:pt x="933" y="657"/>
                  </a:cubicBezTo>
                  <a:cubicBezTo>
                    <a:pt x="946" y="657"/>
                    <a:pt x="960" y="657"/>
                    <a:pt x="973" y="657"/>
                  </a:cubicBezTo>
                  <a:cubicBezTo>
                    <a:pt x="986" y="657"/>
                    <a:pt x="999" y="657"/>
                    <a:pt x="1012" y="657"/>
                  </a:cubicBezTo>
                  <a:cubicBezTo>
                    <a:pt x="1286" y="657"/>
                    <a:pt x="1565" y="562"/>
                    <a:pt x="1774" y="380"/>
                  </a:cubicBezTo>
                  <a:cubicBezTo>
                    <a:pt x="1936" y="218"/>
                    <a:pt x="1792" y="0"/>
                    <a:pt x="1621" y="0"/>
                  </a:cubicBezTo>
                  <a:cubicBezTo>
                    <a:pt x="1571" y="0"/>
                    <a:pt x="1517" y="19"/>
                    <a:pt x="1469" y="65"/>
                  </a:cubicBezTo>
                  <a:cubicBezTo>
                    <a:pt x="1317" y="170"/>
                    <a:pt x="1142" y="223"/>
                    <a:pt x="968" y="223"/>
                  </a:cubicBezTo>
                  <a:cubicBezTo>
                    <a:pt x="794" y="223"/>
                    <a:pt x="620" y="170"/>
                    <a:pt x="468" y="65"/>
                  </a:cubicBezTo>
                  <a:cubicBezTo>
                    <a:pt x="419" y="19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2" name="Google Shape;5432;p45"/>
            <p:cNvSpPr/>
            <p:nvPr/>
          </p:nvSpPr>
          <p:spPr>
            <a:xfrm>
              <a:off x="8157391" y="299444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6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3" name="Google Shape;5433;p45"/>
            <p:cNvSpPr/>
            <p:nvPr/>
          </p:nvSpPr>
          <p:spPr>
            <a:xfrm>
              <a:off x="8226075" y="299444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6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4" name="Google Shape;5434;p45"/>
            <p:cNvSpPr/>
            <p:nvPr/>
          </p:nvSpPr>
          <p:spPr>
            <a:xfrm>
              <a:off x="8128405" y="2977345"/>
              <a:ext cx="63734" cy="51480"/>
            </a:xfrm>
            <a:custGeom>
              <a:avLst/>
              <a:gdLst/>
              <a:ahLst/>
              <a:cxnLst/>
              <a:rect l="l" t="t" r="r" b="b"/>
              <a:pathLst>
                <a:path w="2434" h="1966" extrusionOk="0">
                  <a:moveTo>
                    <a:pt x="1956" y="430"/>
                  </a:moveTo>
                  <a:lnTo>
                    <a:pt x="1880" y="964"/>
                  </a:lnTo>
                  <a:cubicBezTo>
                    <a:pt x="1832" y="1288"/>
                    <a:pt x="1556" y="1527"/>
                    <a:pt x="1231" y="1527"/>
                  </a:cubicBezTo>
                  <a:lnTo>
                    <a:pt x="1021" y="1527"/>
                  </a:lnTo>
                  <a:cubicBezTo>
                    <a:pt x="802" y="1527"/>
                    <a:pt x="621" y="1365"/>
                    <a:pt x="592" y="1145"/>
                  </a:cubicBezTo>
                  <a:lnTo>
                    <a:pt x="487" y="430"/>
                  </a:lnTo>
                  <a:close/>
                  <a:moveTo>
                    <a:pt x="239" y="0"/>
                  </a:moveTo>
                  <a:cubicBezTo>
                    <a:pt x="105" y="0"/>
                    <a:pt x="1" y="115"/>
                    <a:pt x="20" y="248"/>
                  </a:cubicBezTo>
                  <a:lnTo>
                    <a:pt x="163" y="1212"/>
                  </a:lnTo>
                  <a:cubicBezTo>
                    <a:pt x="220" y="1641"/>
                    <a:pt x="592" y="1956"/>
                    <a:pt x="1021" y="1966"/>
                  </a:cubicBezTo>
                  <a:lnTo>
                    <a:pt x="1222" y="1966"/>
                  </a:lnTo>
                  <a:cubicBezTo>
                    <a:pt x="1765" y="1956"/>
                    <a:pt x="2223" y="1565"/>
                    <a:pt x="2309" y="1021"/>
                  </a:cubicBezTo>
                  <a:lnTo>
                    <a:pt x="2414" y="248"/>
                  </a:lnTo>
                  <a:cubicBezTo>
                    <a:pt x="2433" y="115"/>
                    <a:pt x="2338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5" name="Google Shape;5435;p45"/>
            <p:cNvSpPr/>
            <p:nvPr/>
          </p:nvSpPr>
          <p:spPr>
            <a:xfrm>
              <a:off x="8220340" y="2891406"/>
              <a:ext cx="62975" cy="105945"/>
            </a:xfrm>
            <a:custGeom>
              <a:avLst/>
              <a:gdLst/>
              <a:ahLst/>
              <a:cxnLst/>
              <a:rect l="l" t="t" r="r" b="b"/>
              <a:pathLst>
                <a:path w="2405" h="4046" extrusionOk="0">
                  <a:moveTo>
                    <a:pt x="0" y="1"/>
                  </a:moveTo>
                  <a:lnTo>
                    <a:pt x="0" y="1747"/>
                  </a:lnTo>
                  <a:cubicBezTo>
                    <a:pt x="1050" y="4046"/>
                    <a:pt x="2404" y="4046"/>
                    <a:pt x="2404" y="4046"/>
                  </a:cubicBezTo>
                  <a:lnTo>
                    <a:pt x="2404" y="1747"/>
                  </a:lnTo>
                  <a:cubicBezTo>
                    <a:pt x="2404" y="783"/>
                    <a:pt x="1622" y="1"/>
                    <a:pt x="659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6" name="Google Shape;5436;p45"/>
            <p:cNvSpPr/>
            <p:nvPr/>
          </p:nvSpPr>
          <p:spPr>
            <a:xfrm>
              <a:off x="8101513" y="2879911"/>
              <a:ext cx="141085" cy="145143"/>
            </a:xfrm>
            <a:custGeom>
              <a:avLst/>
              <a:gdLst/>
              <a:ahLst/>
              <a:cxnLst/>
              <a:rect l="l" t="t" r="r" b="b"/>
              <a:pathLst>
                <a:path w="5388" h="5543" extrusionOk="0">
                  <a:moveTo>
                    <a:pt x="3670" y="1"/>
                  </a:moveTo>
                  <a:cubicBezTo>
                    <a:pt x="1867" y="1"/>
                    <a:pt x="121" y="1537"/>
                    <a:pt x="121" y="3502"/>
                  </a:cubicBezTo>
                  <a:cubicBezTo>
                    <a:pt x="131" y="4103"/>
                    <a:pt x="93" y="4704"/>
                    <a:pt x="16" y="5305"/>
                  </a:cubicBezTo>
                  <a:cubicBezTo>
                    <a:pt x="1" y="5437"/>
                    <a:pt x="105" y="5543"/>
                    <a:pt x="221" y="5543"/>
                  </a:cubicBezTo>
                  <a:cubicBezTo>
                    <a:pt x="248" y="5543"/>
                    <a:pt x="275" y="5537"/>
                    <a:pt x="303" y="5524"/>
                  </a:cubicBezTo>
                  <a:cubicBezTo>
                    <a:pt x="1905" y="4838"/>
                    <a:pt x="3365" y="3845"/>
                    <a:pt x="4605" y="2624"/>
                  </a:cubicBezTo>
                  <a:cubicBezTo>
                    <a:pt x="4863" y="2357"/>
                    <a:pt x="5072" y="2042"/>
                    <a:pt x="5216" y="1699"/>
                  </a:cubicBezTo>
                  <a:cubicBezTo>
                    <a:pt x="5387" y="1298"/>
                    <a:pt x="5340" y="831"/>
                    <a:pt x="5082" y="478"/>
                  </a:cubicBezTo>
                  <a:cubicBezTo>
                    <a:pt x="4929" y="278"/>
                    <a:pt x="4729" y="134"/>
                    <a:pt x="4491" y="68"/>
                  </a:cubicBezTo>
                  <a:cubicBezTo>
                    <a:pt x="4367" y="20"/>
                    <a:pt x="4233" y="1"/>
                    <a:pt x="409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7" name="Google Shape;5437;p45"/>
            <p:cNvSpPr/>
            <p:nvPr/>
          </p:nvSpPr>
          <p:spPr>
            <a:xfrm>
              <a:off x="8277528" y="3152706"/>
              <a:ext cx="46740" cy="81697"/>
            </a:xfrm>
            <a:custGeom>
              <a:avLst/>
              <a:gdLst/>
              <a:ahLst/>
              <a:cxnLst/>
              <a:rect l="l" t="t" r="r" b="b"/>
              <a:pathLst>
                <a:path w="1785" h="3120" extrusionOk="0">
                  <a:moveTo>
                    <a:pt x="1499" y="0"/>
                  </a:moveTo>
                  <a:lnTo>
                    <a:pt x="373" y="993"/>
                  </a:lnTo>
                  <a:cubicBezTo>
                    <a:pt x="134" y="1202"/>
                    <a:pt x="1" y="1498"/>
                    <a:pt x="1" y="1813"/>
                  </a:cubicBezTo>
                  <a:lnTo>
                    <a:pt x="1" y="3120"/>
                  </a:lnTo>
                  <a:lnTo>
                    <a:pt x="440" y="3120"/>
                  </a:lnTo>
                  <a:lnTo>
                    <a:pt x="440" y="1813"/>
                  </a:lnTo>
                  <a:cubicBezTo>
                    <a:pt x="440" y="1622"/>
                    <a:pt x="516" y="1441"/>
                    <a:pt x="659" y="1317"/>
                  </a:cubicBezTo>
                  <a:lnTo>
                    <a:pt x="1785" y="334"/>
                  </a:lnTo>
                  <a:cubicBezTo>
                    <a:pt x="1709" y="210"/>
                    <a:pt x="1613" y="96"/>
                    <a:pt x="149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8" name="Google Shape;5438;p45"/>
            <p:cNvSpPr/>
            <p:nvPr/>
          </p:nvSpPr>
          <p:spPr>
            <a:xfrm>
              <a:off x="8070693" y="3152706"/>
              <a:ext cx="46740" cy="81697"/>
            </a:xfrm>
            <a:custGeom>
              <a:avLst/>
              <a:gdLst/>
              <a:ahLst/>
              <a:cxnLst/>
              <a:rect l="l" t="t" r="r" b="b"/>
              <a:pathLst>
                <a:path w="1785" h="3120" extrusionOk="0">
                  <a:moveTo>
                    <a:pt x="287" y="0"/>
                  </a:moveTo>
                  <a:cubicBezTo>
                    <a:pt x="173" y="96"/>
                    <a:pt x="77" y="210"/>
                    <a:pt x="1" y="334"/>
                  </a:cubicBezTo>
                  <a:lnTo>
                    <a:pt x="1127" y="1317"/>
                  </a:lnTo>
                  <a:cubicBezTo>
                    <a:pt x="1270" y="1441"/>
                    <a:pt x="1346" y="1622"/>
                    <a:pt x="1346" y="1813"/>
                  </a:cubicBezTo>
                  <a:lnTo>
                    <a:pt x="1346" y="3120"/>
                  </a:lnTo>
                  <a:lnTo>
                    <a:pt x="1785" y="3120"/>
                  </a:lnTo>
                  <a:lnTo>
                    <a:pt x="1785" y="1813"/>
                  </a:lnTo>
                  <a:cubicBezTo>
                    <a:pt x="1785" y="1498"/>
                    <a:pt x="1651" y="1202"/>
                    <a:pt x="1413" y="993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9" name="Google Shape;5439;p45"/>
            <p:cNvSpPr/>
            <p:nvPr/>
          </p:nvSpPr>
          <p:spPr>
            <a:xfrm>
              <a:off x="8202849" y="2977345"/>
              <a:ext cx="63734" cy="51480"/>
            </a:xfrm>
            <a:custGeom>
              <a:avLst/>
              <a:gdLst/>
              <a:ahLst/>
              <a:cxnLst/>
              <a:rect l="l" t="t" r="r" b="b"/>
              <a:pathLst>
                <a:path w="2434" h="1966" extrusionOk="0">
                  <a:moveTo>
                    <a:pt x="487" y="430"/>
                  </a:moveTo>
                  <a:lnTo>
                    <a:pt x="1947" y="439"/>
                  </a:lnTo>
                  <a:lnTo>
                    <a:pt x="1842" y="1155"/>
                  </a:lnTo>
                  <a:cubicBezTo>
                    <a:pt x="1813" y="1365"/>
                    <a:pt x="1632" y="1527"/>
                    <a:pt x="1412" y="1527"/>
                  </a:cubicBezTo>
                  <a:lnTo>
                    <a:pt x="1212" y="1527"/>
                  </a:lnTo>
                  <a:cubicBezTo>
                    <a:pt x="878" y="1527"/>
                    <a:pt x="611" y="1288"/>
                    <a:pt x="563" y="964"/>
                  </a:cubicBezTo>
                  <a:lnTo>
                    <a:pt x="487" y="430"/>
                  </a:lnTo>
                  <a:close/>
                  <a:moveTo>
                    <a:pt x="229" y="0"/>
                  </a:moveTo>
                  <a:cubicBezTo>
                    <a:pt x="96" y="0"/>
                    <a:pt x="0" y="115"/>
                    <a:pt x="20" y="248"/>
                  </a:cubicBezTo>
                  <a:lnTo>
                    <a:pt x="124" y="1021"/>
                  </a:lnTo>
                  <a:cubicBezTo>
                    <a:pt x="210" y="1565"/>
                    <a:pt x="668" y="1956"/>
                    <a:pt x="1212" y="1966"/>
                  </a:cubicBezTo>
                  <a:lnTo>
                    <a:pt x="1412" y="1966"/>
                  </a:lnTo>
                  <a:cubicBezTo>
                    <a:pt x="1842" y="1956"/>
                    <a:pt x="2214" y="1641"/>
                    <a:pt x="2271" y="1212"/>
                  </a:cubicBezTo>
                  <a:lnTo>
                    <a:pt x="2414" y="248"/>
                  </a:lnTo>
                  <a:cubicBezTo>
                    <a:pt x="2433" y="115"/>
                    <a:pt x="2328" y="0"/>
                    <a:pt x="2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0" name="Google Shape;5440;p45"/>
          <p:cNvGrpSpPr/>
          <p:nvPr/>
        </p:nvGrpSpPr>
        <p:grpSpPr>
          <a:xfrm>
            <a:off x="11187101" y="5680560"/>
            <a:ext cx="387757" cy="508520"/>
            <a:chOff x="8064199" y="4268318"/>
            <a:chExt cx="270308" cy="354493"/>
          </a:xfrm>
        </p:grpSpPr>
        <p:sp>
          <p:nvSpPr>
            <p:cNvPr id="5441" name="Google Shape;5441;p45"/>
            <p:cNvSpPr/>
            <p:nvPr/>
          </p:nvSpPr>
          <p:spPr>
            <a:xfrm>
              <a:off x="8064199" y="4470911"/>
              <a:ext cx="270308" cy="151899"/>
            </a:xfrm>
            <a:custGeom>
              <a:avLst/>
              <a:gdLst/>
              <a:ahLst/>
              <a:cxnLst/>
              <a:rect l="l" t="t" r="r" b="b"/>
              <a:pathLst>
                <a:path w="10323" h="5801" extrusionOk="0">
                  <a:moveTo>
                    <a:pt x="3655" y="0"/>
                  </a:moveTo>
                  <a:lnTo>
                    <a:pt x="3655" y="1021"/>
                  </a:lnTo>
                  <a:cubicBezTo>
                    <a:pt x="3655" y="1307"/>
                    <a:pt x="3464" y="1555"/>
                    <a:pt x="3197" y="1641"/>
                  </a:cubicBezTo>
                  <a:lnTo>
                    <a:pt x="1079" y="2261"/>
                  </a:lnTo>
                  <a:cubicBezTo>
                    <a:pt x="440" y="2443"/>
                    <a:pt x="1" y="3034"/>
                    <a:pt x="1" y="3702"/>
                  </a:cubicBezTo>
                  <a:lnTo>
                    <a:pt x="1" y="5162"/>
                  </a:lnTo>
                  <a:cubicBezTo>
                    <a:pt x="1" y="5515"/>
                    <a:pt x="287" y="5801"/>
                    <a:pt x="650" y="5801"/>
                  </a:cubicBezTo>
                  <a:lnTo>
                    <a:pt x="9674" y="5801"/>
                  </a:lnTo>
                  <a:cubicBezTo>
                    <a:pt x="10027" y="5801"/>
                    <a:pt x="10323" y="5515"/>
                    <a:pt x="10323" y="5162"/>
                  </a:cubicBezTo>
                  <a:lnTo>
                    <a:pt x="10323" y="3702"/>
                  </a:lnTo>
                  <a:cubicBezTo>
                    <a:pt x="10323" y="3034"/>
                    <a:pt x="9884" y="2452"/>
                    <a:pt x="9245" y="2261"/>
                  </a:cubicBezTo>
                  <a:lnTo>
                    <a:pt x="7127" y="1641"/>
                  </a:lnTo>
                  <a:cubicBezTo>
                    <a:pt x="6850" y="1555"/>
                    <a:pt x="6669" y="1307"/>
                    <a:pt x="6669" y="1021"/>
                  </a:cubicBezTo>
                  <a:lnTo>
                    <a:pt x="6669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2" name="Google Shape;5442;p45"/>
            <p:cNvSpPr/>
            <p:nvPr/>
          </p:nvSpPr>
          <p:spPr>
            <a:xfrm>
              <a:off x="8159879" y="4470911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0"/>
                  </a:moveTo>
                  <a:lnTo>
                    <a:pt x="1" y="477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5" y="857"/>
                    <a:pt x="2543" y="730"/>
                    <a:pt x="3015" y="477"/>
                  </a:cubicBezTo>
                  <a:lnTo>
                    <a:pt x="301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3" name="Google Shape;5443;p45"/>
            <p:cNvSpPr/>
            <p:nvPr/>
          </p:nvSpPr>
          <p:spPr>
            <a:xfrm>
              <a:off x="8159879" y="4470911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0"/>
                  </a:moveTo>
                  <a:lnTo>
                    <a:pt x="1" y="477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5" y="857"/>
                    <a:pt x="2543" y="730"/>
                    <a:pt x="3015" y="477"/>
                  </a:cubicBezTo>
                  <a:lnTo>
                    <a:pt x="301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4" name="Google Shape;5444;p45"/>
            <p:cNvSpPr/>
            <p:nvPr/>
          </p:nvSpPr>
          <p:spPr>
            <a:xfrm>
              <a:off x="8238827" y="4498877"/>
              <a:ext cx="95680" cy="123934"/>
            </a:xfrm>
            <a:custGeom>
              <a:avLst/>
              <a:gdLst/>
              <a:ahLst/>
              <a:cxnLst/>
              <a:rect l="l" t="t" r="r" b="b"/>
              <a:pathLst>
                <a:path w="3654" h="4733" extrusionOk="0">
                  <a:moveTo>
                    <a:pt x="0" y="1"/>
                  </a:moveTo>
                  <a:lnTo>
                    <a:pt x="0" y="4733"/>
                  </a:lnTo>
                  <a:lnTo>
                    <a:pt x="3005" y="4733"/>
                  </a:lnTo>
                  <a:cubicBezTo>
                    <a:pt x="3368" y="4733"/>
                    <a:pt x="3654" y="4447"/>
                    <a:pt x="3654" y="4084"/>
                  </a:cubicBezTo>
                  <a:lnTo>
                    <a:pt x="3654" y="2634"/>
                  </a:lnTo>
                  <a:cubicBezTo>
                    <a:pt x="3654" y="1966"/>
                    <a:pt x="3215" y="1375"/>
                    <a:pt x="2576" y="1193"/>
                  </a:cubicBezTo>
                  <a:lnTo>
                    <a:pt x="458" y="573"/>
                  </a:lnTo>
                  <a:cubicBezTo>
                    <a:pt x="201" y="497"/>
                    <a:pt x="19" y="268"/>
                    <a:pt x="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5" name="Google Shape;5445;p45"/>
            <p:cNvSpPr/>
            <p:nvPr/>
          </p:nvSpPr>
          <p:spPr>
            <a:xfrm>
              <a:off x="8238827" y="4497384"/>
              <a:ext cx="44226" cy="125426"/>
            </a:xfrm>
            <a:custGeom>
              <a:avLst/>
              <a:gdLst/>
              <a:ahLst/>
              <a:cxnLst/>
              <a:rect l="l" t="t" r="r" b="b"/>
              <a:pathLst>
                <a:path w="1689" h="4790" extrusionOk="0">
                  <a:moveTo>
                    <a:pt x="0" y="1"/>
                  </a:moveTo>
                  <a:lnTo>
                    <a:pt x="0" y="4790"/>
                  </a:lnTo>
                  <a:lnTo>
                    <a:pt x="1288" y="4790"/>
                  </a:lnTo>
                  <a:lnTo>
                    <a:pt x="1660" y="3120"/>
                  </a:lnTo>
                  <a:cubicBezTo>
                    <a:pt x="1689" y="2958"/>
                    <a:pt x="1632" y="2786"/>
                    <a:pt x="1498" y="2681"/>
                  </a:cubicBezTo>
                  <a:lnTo>
                    <a:pt x="1059" y="2357"/>
                  </a:lnTo>
                  <a:cubicBezTo>
                    <a:pt x="935" y="2262"/>
                    <a:pt x="868" y="2109"/>
                    <a:pt x="897" y="1956"/>
                  </a:cubicBezTo>
                  <a:lnTo>
                    <a:pt x="1050" y="878"/>
                  </a:lnTo>
                  <a:cubicBezTo>
                    <a:pt x="1059" y="754"/>
                    <a:pt x="1031" y="630"/>
                    <a:pt x="945" y="535"/>
                  </a:cubicBezTo>
                  <a:cubicBezTo>
                    <a:pt x="773" y="344"/>
                    <a:pt x="430" y="39"/>
                    <a:pt x="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6" name="Google Shape;5446;p45"/>
            <p:cNvSpPr/>
            <p:nvPr/>
          </p:nvSpPr>
          <p:spPr>
            <a:xfrm>
              <a:off x="8064199" y="4498877"/>
              <a:ext cx="95706" cy="123934"/>
            </a:xfrm>
            <a:custGeom>
              <a:avLst/>
              <a:gdLst/>
              <a:ahLst/>
              <a:cxnLst/>
              <a:rect l="l" t="t" r="r" b="b"/>
              <a:pathLst>
                <a:path w="3655" h="4733" extrusionOk="0">
                  <a:moveTo>
                    <a:pt x="3655" y="1"/>
                  </a:moveTo>
                  <a:cubicBezTo>
                    <a:pt x="3636" y="268"/>
                    <a:pt x="3454" y="497"/>
                    <a:pt x="3197" y="573"/>
                  </a:cubicBezTo>
                  <a:lnTo>
                    <a:pt x="1079" y="1193"/>
                  </a:lnTo>
                  <a:cubicBezTo>
                    <a:pt x="440" y="1375"/>
                    <a:pt x="1" y="1966"/>
                    <a:pt x="1" y="2634"/>
                  </a:cubicBezTo>
                  <a:lnTo>
                    <a:pt x="1" y="4084"/>
                  </a:lnTo>
                  <a:cubicBezTo>
                    <a:pt x="1" y="4447"/>
                    <a:pt x="287" y="4733"/>
                    <a:pt x="650" y="4733"/>
                  </a:cubicBezTo>
                  <a:lnTo>
                    <a:pt x="3655" y="4733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7" name="Google Shape;5447;p45"/>
            <p:cNvSpPr/>
            <p:nvPr/>
          </p:nvSpPr>
          <p:spPr>
            <a:xfrm>
              <a:off x="8115417" y="4497384"/>
              <a:ext cx="44488" cy="125426"/>
            </a:xfrm>
            <a:custGeom>
              <a:avLst/>
              <a:gdLst/>
              <a:ahLst/>
              <a:cxnLst/>
              <a:rect l="l" t="t" r="r" b="b"/>
              <a:pathLst>
                <a:path w="1699" h="4790" extrusionOk="0">
                  <a:moveTo>
                    <a:pt x="1699" y="1"/>
                  </a:moveTo>
                  <a:cubicBezTo>
                    <a:pt x="1260" y="39"/>
                    <a:pt x="926" y="344"/>
                    <a:pt x="754" y="535"/>
                  </a:cubicBezTo>
                  <a:cubicBezTo>
                    <a:pt x="668" y="630"/>
                    <a:pt x="630" y="754"/>
                    <a:pt x="649" y="878"/>
                  </a:cubicBezTo>
                  <a:lnTo>
                    <a:pt x="802" y="1956"/>
                  </a:lnTo>
                  <a:cubicBezTo>
                    <a:pt x="830" y="2109"/>
                    <a:pt x="764" y="2262"/>
                    <a:pt x="640" y="2357"/>
                  </a:cubicBezTo>
                  <a:lnTo>
                    <a:pt x="201" y="2681"/>
                  </a:lnTo>
                  <a:cubicBezTo>
                    <a:pt x="67" y="2786"/>
                    <a:pt x="0" y="2958"/>
                    <a:pt x="39" y="3120"/>
                  </a:cubicBezTo>
                  <a:lnTo>
                    <a:pt x="411" y="4790"/>
                  </a:lnTo>
                  <a:lnTo>
                    <a:pt x="1699" y="4790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8" name="Google Shape;5448;p45"/>
            <p:cNvSpPr/>
            <p:nvPr/>
          </p:nvSpPr>
          <p:spPr>
            <a:xfrm>
              <a:off x="8160141" y="4541113"/>
              <a:ext cx="78712" cy="81697"/>
            </a:xfrm>
            <a:custGeom>
              <a:avLst/>
              <a:gdLst/>
              <a:ahLst/>
              <a:cxnLst/>
              <a:rect l="l" t="t" r="r" b="b"/>
              <a:pathLst>
                <a:path w="3006" h="3120" extrusionOk="0">
                  <a:moveTo>
                    <a:pt x="0" y="0"/>
                  </a:moveTo>
                  <a:lnTo>
                    <a:pt x="0" y="3120"/>
                  </a:lnTo>
                  <a:lnTo>
                    <a:pt x="3005" y="3120"/>
                  </a:lnTo>
                  <a:lnTo>
                    <a:pt x="3005" y="0"/>
                  </a:lnTo>
                  <a:cubicBezTo>
                    <a:pt x="2585" y="353"/>
                    <a:pt x="2051" y="544"/>
                    <a:pt x="1507" y="544"/>
                  </a:cubicBezTo>
                  <a:cubicBezTo>
                    <a:pt x="954" y="544"/>
                    <a:pt x="420" y="353"/>
                    <a:pt x="0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9" name="Google Shape;5449;p45"/>
            <p:cNvSpPr/>
            <p:nvPr/>
          </p:nvSpPr>
          <p:spPr>
            <a:xfrm>
              <a:off x="8159879" y="4525114"/>
              <a:ext cx="78974" cy="41372"/>
            </a:xfrm>
            <a:custGeom>
              <a:avLst/>
              <a:gdLst/>
              <a:ahLst/>
              <a:cxnLst/>
              <a:rect l="l" t="t" r="r" b="b"/>
              <a:pathLst>
                <a:path w="3016" h="1580" extrusionOk="0">
                  <a:moveTo>
                    <a:pt x="1" y="1"/>
                  </a:moveTo>
                  <a:lnTo>
                    <a:pt x="1" y="1136"/>
                  </a:lnTo>
                  <a:cubicBezTo>
                    <a:pt x="459" y="1432"/>
                    <a:pt x="983" y="1580"/>
                    <a:pt x="1508" y="1580"/>
                  </a:cubicBezTo>
                  <a:cubicBezTo>
                    <a:pt x="2033" y="1580"/>
                    <a:pt x="2557" y="1432"/>
                    <a:pt x="3015" y="1136"/>
                  </a:cubicBezTo>
                  <a:lnTo>
                    <a:pt x="3015" y="1"/>
                  </a:lnTo>
                  <a:cubicBezTo>
                    <a:pt x="2629" y="482"/>
                    <a:pt x="2068" y="723"/>
                    <a:pt x="1508" y="723"/>
                  </a:cubicBezTo>
                  <a:cubicBezTo>
                    <a:pt x="947" y="723"/>
                    <a:pt x="387" y="482"/>
                    <a:pt x="1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0" name="Google Shape;5450;p45"/>
            <p:cNvSpPr/>
            <p:nvPr/>
          </p:nvSpPr>
          <p:spPr>
            <a:xfrm>
              <a:off x="8075459" y="4268318"/>
              <a:ext cx="247815" cy="196885"/>
            </a:xfrm>
            <a:custGeom>
              <a:avLst/>
              <a:gdLst/>
              <a:ahLst/>
              <a:cxnLst/>
              <a:rect l="l" t="t" r="r" b="b"/>
              <a:pathLst>
                <a:path w="9464" h="7519" extrusionOk="0">
                  <a:moveTo>
                    <a:pt x="3768" y="1"/>
                  </a:moveTo>
                  <a:cubicBezTo>
                    <a:pt x="1689" y="1"/>
                    <a:pt x="0" y="1680"/>
                    <a:pt x="0" y="3759"/>
                  </a:cubicBezTo>
                  <a:cubicBezTo>
                    <a:pt x="0" y="5839"/>
                    <a:pt x="1689" y="7518"/>
                    <a:pt x="3768" y="7518"/>
                  </a:cubicBezTo>
                  <a:lnTo>
                    <a:pt x="5695" y="7518"/>
                  </a:lnTo>
                  <a:cubicBezTo>
                    <a:pt x="7775" y="7518"/>
                    <a:pt x="9464" y="5839"/>
                    <a:pt x="9464" y="3759"/>
                  </a:cubicBezTo>
                  <a:cubicBezTo>
                    <a:pt x="9464" y="1680"/>
                    <a:pt x="7775" y="1"/>
                    <a:pt x="569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1" name="Google Shape;5451;p45"/>
            <p:cNvSpPr/>
            <p:nvPr/>
          </p:nvSpPr>
          <p:spPr>
            <a:xfrm>
              <a:off x="8108164" y="4335770"/>
              <a:ext cx="181881" cy="146400"/>
            </a:xfrm>
            <a:custGeom>
              <a:avLst/>
              <a:gdLst/>
              <a:ahLst/>
              <a:cxnLst/>
              <a:rect l="l" t="t" r="r" b="b"/>
              <a:pathLst>
                <a:path w="6946" h="5591" extrusionOk="0">
                  <a:moveTo>
                    <a:pt x="1546" y="0"/>
                  </a:moveTo>
                  <a:cubicBezTo>
                    <a:pt x="1308" y="0"/>
                    <a:pt x="1117" y="191"/>
                    <a:pt x="1117" y="430"/>
                  </a:cubicBezTo>
                  <a:lnTo>
                    <a:pt x="1117" y="1508"/>
                  </a:lnTo>
                  <a:cubicBezTo>
                    <a:pt x="1117" y="1737"/>
                    <a:pt x="917" y="1937"/>
                    <a:pt x="678" y="1937"/>
                  </a:cubicBezTo>
                  <a:lnTo>
                    <a:pt x="602" y="1937"/>
                  </a:lnTo>
                  <a:cubicBezTo>
                    <a:pt x="596" y="1937"/>
                    <a:pt x="589" y="1937"/>
                    <a:pt x="583" y="1937"/>
                  </a:cubicBezTo>
                  <a:cubicBezTo>
                    <a:pt x="314" y="1937"/>
                    <a:pt x="76" y="2134"/>
                    <a:pt x="39" y="2414"/>
                  </a:cubicBezTo>
                  <a:cubicBezTo>
                    <a:pt x="1" y="2729"/>
                    <a:pt x="258" y="3005"/>
                    <a:pt x="573" y="3005"/>
                  </a:cubicBezTo>
                  <a:lnTo>
                    <a:pt x="697" y="3005"/>
                  </a:lnTo>
                  <a:cubicBezTo>
                    <a:pt x="802" y="4465"/>
                    <a:pt x="2014" y="5591"/>
                    <a:pt x="3473" y="5591"/>
                  </a:cubicBezTo>
                  <a:cubicBezTo>
                    <a:pt x="4943" y="5591"/>
                    <a:pt x="6154" y="4465"/>
                    <a:pt x="6259" y="3005"/>
                  </a:cubicBezTo>
                  <a:lnTo>
                    <a:pt x="6383" y="3005"/>
                  </a:lnTo>
                  <a:cubicBezTo>
                    <a:pt x="6698" y="3005"/>
                    <a:pt x="6946" y="2729"/>
                    <a:pt x="6917" y="2414"/>
                  </a:cubicBezTo>
                  <a:cubicBezTo>
                    <a:pt x="6871" y="2134"/>
                    <a:pt x="6642" y="1937"/>
                    <a:pt x="6373" y="1937"/>
                  </a:cubicBezTo>
                  <a:cubicBezTo>
                    <a:pt x="6367" y="1937"/>
                    <a:pt x="6361" y="1937"/>
                    <a:pt x="6354" y="1937"/>
                  </a:cubicBezTo>
                  <a:lnTo>
                    <a:pt x="6278" y="1937"/>
                  </a:lnTo>
                  <a:cubicBezTo>
                    <a:pt x="6040" y="1937"/>
                    <a:pt x="5839" y="1737"/>
                    <a:pt x="5839" y="1508"/>
                  </a:cubicBezTo>
                  <a:lnTo>
                    <a:pt x="5839" y="430"/>
                  </a:lnTo>
                  <a:cubicBezTo>
                    <a:pt x="5839" y="191"/>
                    <a:pt x="5648" y="0"/>
                    <a:pt x="5410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2" name="Google Shape;5452;p45"/>
            <p:cNvSpPr/>
            <p:nvPr/>
          </p:nvSpPr>
          <p:spPr>
            <a:xfrm>
              <a:off x="8108425" y="4335770"/>
              <a:ext cx="141661" cy="146400"/>
            </a:xfrm>
            <a:custGeom>
              <a:avLst/>
              <a:gdLst/>
              <a:ahLst/>
              <a:cxnLst/>
              <a:rect l="l" t="t" r="r" b="b"/>
              <a:pathLst>
                <a:path w="5410" h="5591" extrusionOk="0">
                  <a:moveTo>
                    <a:pt x="1536" y="0"/>
                  </a:moveTo>
                  <a:cubicBezTo>
                    <a:pt x="1298" y="0"/>
                    <a:pt x="1107" y="191"/>
                    <a:pt x="1107" y="430"/>
                  </a:cubicBezTo>
                  <a:lnTo>
                    <a:pt x="1107" y="1498"/>
                  </a:lnTo>
                  <a:cubicBezTo>
                    <a:pt x="1107" y="1737"/>
                    <a:pt x="916" y="1937"/>
                    <a:pt x="678" y="1937"/>
                  </a:cubicBezTo>
                  <a:lnTo>
                    <a:pt x="601" y="1937"/>
                  </a:lnTo>
                  <a:cubicBezTo>
                    <a:pt x="595" y="1937"/>
                    <a:pt x="588" y="1937"/>
                    <a:pt x="582" y="1937"/>
                  </a:cubicBezTo>
                  <a:cubicBezTo>
                    <a:pt x="304" y="1937"/>
                    <a:pt x="76" y="2134"/>
                    <a:pt x="39" y="2414"/>
                  </a:cubicBezTo>
                  <a:cubicBezTo>
                    <a:pt x="0" y="2729"/>
                    <a:pt x="248" y="3005"/>
                    <a:pt x="573" y="3005"/>
                  </a:cubicBezTo>
                  <a:lnTo>
                    <a:pt x="687" y="3005"/>
                  </a:lnTo>
                  <a:cubicBezTo>
                    <a:pt x="791" y="4481"/>
                    <a:pt x="2027" y="5590"/>
                    <a:pt x="3455" y="5590"/>
                  </a:cubicBezTo>
                  <a:cubicBezTo>
                    <a:pt x="3606" y="5590"/>
                    <a:pt x="3758" y="5578"/>
                    <a:pt x="3912" y="5553"/>
                  </a:cubicBezTo>
                  <a:cubicBezTo>
                    <a:pt x="2548" y="5343"/>
                    <a:pt x="1546" y="4169"/>
                    <a:pt x="1546" y="2796"/>
                  </a:cubicBezTo>
                  <a:lnTo>
                    <a:pt x="1546" y="1288"/>
                  </a:lnTo>
                  <a:cubicBezTo>
                    <a:pt x="1546" y="811"/>
                    <a:pt x="1927" y="430"/>
                    <a:pt x="2404" y="430"/>
                  </a:cubicBezTo>
                  <a:lnTo>
                    <a:pt x="4980" y="430"/>
                  </a:lnTo>
                  <a:cubicBezTo>
                    <a:pt x="5219" y="430"/>
                    <a:pt x="5410" y="229"/>
                    <a:pt x="54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3" name="Google Shape;5453;p45"/>
            <p:cNvSpPr/>
            <p:nvPr/>
          </p:nvSpPr>
          <p:spPr>
            <a:xfrm>
              <a:off x="8174569" y="4431241"/>
              <a:ext cx="49830" cy="17230"/>
            </a:xfrm>
            <a:custGeom>
              <a:avLst/>
              <a:gdLst/>
              <a:ahLst/>
              <a:cxnLst/>
              <a:rect l="l" t="t" r="r" b="b"/>
              <a:pathLst>
                <a:path w="1903" h="658" extrusionOk="0">
                  <a:moveTo>
                    <a:pt x="309" y="0"/>
                  </a:moveTo>
                  <a:cubicBezTo>
                    <a:pt x="141" y="0"/>
                    <a:pt x="1" y="219"/>
                    <a:pt x="155" y="380"/>
                  </a:cubicBezTo>
                  <a:cubicBezTo>
                    <a:pt x="365" y="554"/>
                    <a:pt x="637" y="657"/>
                    <a:pt x="919" y="657"/>
                  </a:cubicBezTo>
                  <a:cubicBezTo>
                    <a:pt x="932" y="657"/>
                    <a:pt x="944" y="657"/>
                    <a:pt x="956" y="657"/>
                  </a:cubicBezTo>
                  <a:cubicBezTo>
                    <a:pt x="968" y="657"/>
                    <a:pt x="980" y="657"/>
                    <a:pt x="992" y="657"/>
                  </a:cubicBezTo>
                  <a:cubicBezTo>
                    <a:pt x="1267" y="657"/>
                    <a:pt x="1538" y="554"/>
                    <a:pt x="1748" y="380"/>
                  </a:cubicBezTo>
                  <a:cubicBezTo>
                    <a:pt x="1903" y="219"/>
                    <a:pt x="1762" y="0"/>
                    <a:pt x="1594" y="0"/>
                  </a:cubicBezTo>
                  <a:cubicBezTo>
                    <a:pt x="1544" y="0"/>
                    <a:pt x="1491" y="19"/>
                    <a:pt x="1443" y="65"/>
                  </a:cubicBezTo>
                  <a:cubicBezTo>
                    <a:pt x="1295" y="170"/>
                    <a:pt x="1123" y="223"/>
                    <a:pt x="952" y="223"/>
                  </a:cubicBezTo>
                  <a:cubicBezTo>
                    <a:pt x="780" y="223"/>
                    <a:pt x="608" y="170"/>
                    <a:pt x="460" y="65"/>
                  </a:cubicBezTo>
                  <a:cubicBezTo>
                    <a:pt x="412" y="19"/>
                    <a:pt x="360" y="0"/>
                    <a:pt x="309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4" name="Google Shape;5454;p45"/>
            <p:cNvSpPr/>
            <p:nvPr/>
          </p:nvSpPr>
          <p:spPr>
            <a:xfrm>
              <a:off x="8134375" y="4380730"/>
              <a:ext cx="130218" cy="43572"/>
            </a:xfrm>
            <a:custGeom>
              <a:avLst/>
              <a:gdLst/>
              <a:ahLst/>
              <a:cxnLst/>
              <a:rect l="l" t="t" r="r" b="b"/>
              <a:pathLst>
                <a:path w="4973" h="1664" extrusionOk="0">
                  <a:moveTo>
                    <a:pt x="4001" y="0"/>
                  </a:moveTo>
                  <a:cubicBezTo>
                    <a:pt x="3994" y="0"/>
                    <a:pt x="3987" y="0"/>
                    <a:pt x="3980" y="1"/>
                  </a:cubicBezTo>
                  <a:lnTo>
                    <a:pt x="984" y="1"/>
                  </a:lnTo>
                  <a:cubicBezTo>
                    <a:pt x="603" y="1"/>
                    <a:pt x="269" y="239"/>
                    <a:pt x="154" y="611"/>
                  </a:cubicBezTo>
                  <a:cubicBezTo>
                    <a:pt x="0" y="1161"/>
                    <a:pt x="437" y="1664"/>
                    <a:pt x="957" y="1664"/>
                  </a:cubicBezTo>
                  <a:cubicBezTo>
                    <a:pt x="1050" y="1664"/>
                    <a:pt x="1146" y="1648"/>
                    <a:pt x="1242" y="1613"/>
                  </a:cubicBezTo>
                  <a:lnTo>
                    <a:pt x="1728" y="1432"/>
                  </a:lnTo>
                  <a:cubicBezTo>
                    <a:pt x="2053" y="1308"/>
                    <a:pt x="2272" y="993"/>
                    <a:pt x="2272" y="649"/>
                  </a:cubicBezTo>
                  <a:cubicBezTo>
                    <a:pt x="2272" y="535"/>
                    <a:pt x="2367" y="439"/>
                    <a:pt x="2482" y="439"/>
                  </a:cubicBezTo>
                  <a:cubicBezTo>
                    <a:pt x="2606" y="439"/>
                    <a:pt x="2701" y="535"/>
                    <a:pt x="2701" y="649"/>
                  </a:cubicBezTo>
                  <a:cubicBezTo>
                    <a:pt x="2701" y="993"/>
                    <a:pt x="2911" y="1308"/>
                    <a:pt x="3236" y="1432"/>
                  </a:cubicBezTo>
                  <a:lnTo>
                    <a:pt x="3732" y="1613"/>
                  </a:lnTo>
                  <a:cubicBezTo>
                    <a:pt x="3827" y="1648"/>
                    <a:pt x="3923" y="1664"/>
                    <a:pt x="4016" y="1664"/>
                  </a:cubicBezTo>
                  <a:cubicBezTo>
                    <a:pt x="4536" y="1664"/>
                    <a:pt x="4973" y="1161"/>
                    <a:pt x="4819" y="611"/>
                  </a:cubicBezTo>
                  <a:cubicBezTo>
                    <a:pt x="4707" y="246"/>
                    <a:pt x="4374" y="0"/>
                    <a:pt x="4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5" name="Google Shape;5455;p45"/>
            <p:cNvSpPr/>
            <p:nvPr/>
          </p:nvSpPr>
          <p:spPr>
            <a:xfrm>
              <a:off x="8148646" y="4391963"/>
              <a:ext cx="33752" cy="21000"/>
            </a:xfrm>
            <a:custGeom>
              <a:avLst/>
              <a:gdLst/>
              <a:ahLst/>
              <a:cxnLst/>
              <a:rect l="l" t="t" r="r" b="b"/>
              <a:pathLst>
                <a:path w="1289" h="802" extrusionOk="0">
                  <a:moveTo>
                    <a:pt x="401" y="1"/>
                  </a:moveTo>
                  <a:cubicBezTo>
                    <a:pt x="182" y="1"/>
                    <a:pt x="0" y="182"/>
                    <a:pt x="0" y="402"/>
                  </a:cubicBezTo>
                  <a:cubicBezTo>
                    <a:pt x="0" y="627"/>
                    <a:pt x="191" y="802"/>
                    <a:pt x="400" y="802"/>
                  </a:cubicBezTo>
                  <a:cubicBezTo>
                    <a:pt x="448" y="802"/>
                    <a:pt x="497" y="793"/>
                    <a:pt x="544" y="774"/>
                  </a:cubicBezTo>
                  <a:lnTo>
                    <a:pt x="1031" y="592"/>
                  </a:lnTo>
                  <a:cubicBezTo>
                    <a:pt x="1183" y="535"/>
                    <a:pt x="1288" y="392"/>
                    <a:pt x="1288" y="220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6" name="Google Shape;5456;p45"/>
            <p:cNvSpPr/>
            <p:nvPr/>
          </p:nvSpPr>
          <p:spPr>
            <a:xfrm>
              <a:off x="8216334" y="4391963"/>
              <a:ext cx="33752" cy="21079"/>
            </a:xfrm>
            <a:custGeom>
              <a:avLst/>
              <a:gdLst/>
              <a:ahLst/>
              <a:cxnLst/>
              <a:rect l="l" t="t" r="r" b="b"/>
              <a:pathLst>
                <a:path w="1289" h="805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92"/>
                    <a:pt x="106" y="535"/>
                    <a:pt x="258" y="592"/>
                  </a:cubicBezTo>
                  <a:lnTo>
                    <a:pt x="745" y="783"/>
                  </a:lnTo>
                  <a:cubicBezTo>
                    <a:pt x="791" y="797"/>
                    <a:pt x="838" y="805"/>
                    <a:pt x="886" y="805"/>
                  </a:cubicBezTo>
                  <a:cubicBezTo>
                    <a:pt x="966" y="805"/>
                    <a:pt x="1045" y="783"/>
                    <a:pt x="1117" y="735"/>
                  </a:cubicBezTo>
                  <a:cubicBezTo>
                    <a:pt x="1222" y="659"/>
                    <a:pt x="1289" y="535"/>
                    <a:pt x="1289" y="402"/>
                  </a:cubicBezTo>
                  <a:cubicBezTo>
                    <a:pt x="1289" y="182"/>
                    <a:pt x="1107" y="1"/>
                    <a:pt x="888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7" name="Google Shape;5457;p45"/>
            <p:cNvSpPr/>
            <p:nvPr/>
          </p:nvSpPr>
          <p:spPr>
            <a:xfrm>
              <a:off x="8159879" y="4391963"/>
              <a:ext cx="11260" cy="11286"/>
            </a:xfrm>
            <a:custGeom>
              <a:avLst/>
              <a:gdLst/>
              <a:ahLst/>
              <a:cxnLst/>
              <a:rect l="l" t="t" r="r" b="b"/>
              <a:pathLst>
                <a:path w="430" h="431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35"/>
                    <a:pt x="96" y="430"/>
                    <a:pt x="220" y="430"/>
                  </a:cubicBezTo>
                  <a:cubicBezTo>
                    <a:pt x="334" y="430"/>
                    <a:pt x="430" y="335"/>
                    <a:pt x="430" y="22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8" name="Google Shape;5458;p45"/>
            <p:cNvSpPr/>
            <p:nvPr/>
          </p:nvSpPr>
          <p:spPr>
            <a:xfrm>
              <a:off x="8227567" y="4391963"/>
              <a:ext cx="11286" cy="11286"/>
            </a:xfrm>
            <a:custGeom>
              <a:avLst/>
              <a:gdLst/>
              <a:ahLst/>
              <a:cxnLst/>
              <a:rect l="l" t="t" r="r" b="b"/>
              <a:pathLst>
                <a:path w="431" h="431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35"/>
                    <a:pt x="96" y="430"/>
                    <a:pt x="211" y="430"/>
                  </a:cubicBezTo>
                  <a:cubicBezTo>
                    <a:pt x="335" y="430"/>
                    <a:pt x="430" y="335"/>
                    <a:pt x="430" y="22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9" name="Google Shape;5459;p45"/>
          <p:cNvSpPr txBox="1"/>
          <p:nvPr/>
        </p:nvSpPr>
        <p:spPr>
          <a:xfrm>
            <a:off x="861202" y="725019"/>
            <a:ext cx="49950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chemeClr val="lt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Help &amp; Support Icons</a:t>
            </a:r>
            <a:endParaRPr sz="2400" dirty="0">
              <a:solidFill>
                <a:schemeClr val="lt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5460" name="Google Shape;5460;p45"/>
          <p:cNvSpPr txBox="1"/>
          <p:nvPr/>
        </p:nvSpPr>
        <p:spPr>
          <a:xfrm>
            <a:off x="6611710" y="725019"/>
            <a:ext cx="49950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Avatar Icons</a:t>
            </a:r>
            <a:endParaRPr sz="2400">
              <a:solidFill>
                <a:schemeClr val="lt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2024" name="Rectangle 2023">
            <a:extLst>
              <a:ext uri="{FF2B5EF4-FFF2-40B4-BE49-F238E27FC236}">
                <a16:creationId xmlns:a16="http://schemas.microsoft.com/office/drawing/2014/main" xmlns="" id="{17113591-A5DC-034C-9E6F-C573512556D0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25" name="Rectangle 2024">
            <a:extLst>
              <a:ext uri="{FF2B5EF4-FFF2-40B4-BE49-F238E27FC236}">
                <a16:creationId xmlns:a16="http://schemas.microsoft.com/office/drawing/2014/main" xmlns="" id="{AE2A378E-037D-4F40-8148-BD28FEED2B7E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026" name="Rectangle 2025">
            <a:extLst>
              <a:ext uri="{FF2B5EF4-FFF2-40B4-BE49-F238E27FC236}">
                <a16:creationId xmlns:a16="http://schemas.microsoft.com/office/drawing/2014/main" xmlns="" id="{C8880562-0C1E-BF4A-A572-9E3F0121B4BF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027" name="Rectangle 2026">
            <a:extLst>
              <a:ext uri="{FF2B5EF4-FFF2-40B4-BE49-F238E27FC236}">
                <a16:creationId xmlns:a16="http://schemas.microsoft.com/office/drawing/2014/main" xmlns="" id="{514BB690-8B06-F84E-AEAA-EC0D47371E96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028" name="Rectangle 2027">
            <a:extLst>
              <a:ext uri="{FF2B5EF4-FFF2-40B4-BE49-F238E27FC236}">
                <a16:creationId xmlns:a16="http://schemas.microsoft.com/office/drawing/2014/main" xmlns="" id="{19F83F1E-8DA4-C64B-9DED-4B939A237D1E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029" name="Rectangle 2028">
            <a:extLst>
              <a:ext uri="{FF2B5EF4-FFF2-40B4-BE49-F238E27FC236}">
                <a16:creationId xmlns:a16="http://schemas.microsoft.com/office/drawing/2014/main" xmlns="" id="{0886CB02-EFEF-4E4D-928C-7D3DF9E897C9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030" name="Rectangle 2029">
            <a:extLst>
              <a:ext uri="{FF2B5EF4-FFF2-40B4-BE49-F238E27FC236}">
                <a16:creationId xmlns:a16="http://schemas.microsoft.com/office/drawing/2014/main" xmlns="" id="{DB365A60-622D-164C-8882-F2EFF6A1A787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031" name="Rectangle 2030">
            <a:extLst>
              <a:ext uri="{FF2B5EF4-FFF2-40B4-BE49-F238E27FC236}">
                <a16:creationId xmlns:a16="http://schemas.microsoft.com/office/drawing/2014/main" xmlns="" id="{03B91A8D-E453-DB40-9FD2-49DBF104F2AB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32" name="Rectangle 2031">
            <a:extLst>
              <a:ext uri="{FF2B5EF4-FFF2-40B4-BE49-F238E27FC236}">
                <a16:creationId xmlns:a16="http://schemas.microsoft.com/office/drawing/2014/main" xmlns="" id="{44541D59-6D2C-E84C-9D76-9E1A0F2BB114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033" name="Rectangle 2032">
            <a:extLst>
              <a:ext uri="{FF2B5EF4-FFF2-40B4-BE49-F238E27FC236}">
                <a16:creationId xmlns:a16="http://schemas.microsoft.com/office/drawing/2014/main" xmlns="" id="{15754132-6098-EF4A-8715-C95C9715D452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034" name="Rectangle 2033">
            <a:extLst>
              <a:ext uri="{FF2B5EF4-FFF2-40B4-BE49-F238E27FC236}">
                <a16:creationId xmlns:a16="http://schemas.microsoft.com/office/drawing/2014/main" xmlns="" id="{7A7D185C-4A2F-F843-9ACE-71334B6B27E7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035" name="Rectangle 2034">
            <a:extLst>
              <a:ext uri="{FF2B5EF4-FFF2-40B4-BE49-F238E27FC236}">
                <a16:creationId xmlns:a16="http://schemas.microsoft.com/office/drawing/2014/main" xmlns="" id="{3C3F99D6-DD6C-874A-8DB8-09470E469E3C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036" name="Rectangle 2035">
            <a:extLst>
              <a:ext uri="{FF2B5EF4-FFF2-40B4-BE49-F238E27FC236}">
                <a16:creationId xmlns:a16="http://schemas.microsoft.com/office/drawing/2014/main" xmlns="" id="{BD0910E8-95CD-C54A-92CC-BD71C9CBD4D7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1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"/>
          <p:cNvSpPr txBox="1"/>
          <p:nvPr/>
        </p:nvSpPr>
        <p:spPr>
          <a:xfrm>
            <a:off x="1442870" y="1357839"/>
            <a:ext cx="633650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00B6AA"/>
                </a:solidFill>
                <a:latin typeface="Varela Round"/>
                <a:cs typeface="Varela Round"/>
                <a:sym typeface="Varela Round"/>
              </a:rPr>
              <a:t>Typography</a:t>
            </a:r>
            <a:endParaRPr lang="en-US" sz="5000">
              <a:solidFill>
                <a:srgbClr val="00B6AA"/>
              </a:solidFill>
              <a:latin typeface="Varela Rou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977114-2668-796B-E679-9268FD34FBCF}"/>
              </a:ext>
            </a:extLst>
          </p:cNvPr>
          <p:cNvSpPr txBox="1"/>
          <p:nvPr/>
        </p:nvSpPr>
        <p:spPr>
          <a:xfrm>
            <a:off x="1444813" y="2565400"/>
            <a:ext cx="929490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696A69"/>
                </a:solidFill>
                <a:latin typeface="Segoe UI"/>
              </a:rPr>
              <a:t>Font yang </a:t>
            </a:r>
            <a:r>
              <a:rPr lang="en-US" sz="2200" b="1" dirty="0" err="1">
                <a:solidFill>
                  <a:srgbClr val="696A69"/>
                </a:solidFill>
                <a:latin typeface="Segoe UI"/>
              </a:rPr>
              <a:t>digunakan</a:t>
            </a:r>
            <a:r>
              <a:rPr lang="en-US" sz="2200" b="1" dirty="0">
                <a:solidFill>
                  <a:srgbClr val="696A69"/>
                </a:solidFill>
                <a:latin typeface="Segoe UI"/>
              </a:rPr>
              <a:t>:</a:t>
            </a:r>
            <a:r>
              <a:rPr lang="en-US" sz="2200" b="1" dirty="0">
                <a:latin typeface="Segoe UI"/>
              </a:rPr>
              <a:t>​</a:t>
            </a:r>
          </a:p>
          <a:p>
            <a:pPr marL="285750" indent="-285750">
              <a:buFont typeface="Calibri,Sans-Serif"/>
              <a:buChar char="-"/>
            </a:pPr>
            <a:r>
              <a:rPr lang="en-US" sz="2200" dirty="0">
                <a:solidFill>
                  <a:srgbClr val="696A69"/>
                </a:solidFill>
                <a:latin typeface="Segoe UI"/>
              </a:rPr>
              <a:t>Title/headline </a:t>
            </a:r>
            <a:r>
              <a:rPr lang="en-US" sz="2200" dirty="0" err="1">
                <a:solidFill>
                  <a:srgbClr val="696A69"/>
                </a:solidFill>
                <a:latin typeface="Segoe UI"/>
              </a:rPr>
              <a:t>menggunakan</a:t>
            </a:r>
            <a:r>
              <a:rPr lang="en-US" sz="2200" dirty="0">
                <a:solidFill>
                  <a:srgbClr val="696A69"/>
                </a:solidFill>
                <a:latin typeface="Segoe UI"/>
              </a:rPr>
              <a:t> font </a:t>
            </a:r>
            <a:r>
              <a:rPr lang="en-US" sz="2200" b="1" dirty="0">
                <a:solidFill>
                  <a:srgbClr val="696A69"/>
                </a:solidFill>
                <a:latin typeface="Segoe UI"/>
              </a:rPr>
              <a:t>VAG Rounded Bold.</a:t>
            </a:r>
            <a:r>
              <a:rPr lang="en-US" sz="2200" dirty="0">
                <a:solidFill>
                  <a:srgbClr val="696A69"/>
                </a:solidFill>
                <a:latin typeface="Segoe UI"/>
              </a:rPr>
              <a:t> </a:t>
            </a:r>
            <a:r>
              <a:rPr lang="en-US" sz="2200" dirty="0" err="1">
                <a:solidFill>
                  <a:srgbClr val="696A69"/>
                </a:solidFill>
                <a:latin typeface="Segoe UI"/>
              </a:rPr>
              <a:t>Berikut</a:t>
            </a:r>
            <a:r>
              <a:rPr lang="en-US" sz="2200" dirty="0">
                <a:solidFill>
                  <a:srgbClr val="696A69"/>
                </a:solidFill>
                <a:latin typeface="Segoe UI"/>
              </a:rPr>
              <a:t> link </a:t>
            </a:r>
            <a:r>
              <a:rPr lang="en-US" sz="2200" dirty="0" err="1">
                <a:solidFill>
                  <a:srgbClr val="696A69"/>
                </a:solidFill>
                <a:latin typeface="Segoe UI"/>
              </a:rPr>
              <a:t>downloadnya</a:t>
            </a:r>
            <a:r>
              <a:rPr lang="en-US" sz="2200" dirty="0">
                <a:solidFill>
                  <a:srgbClr val="696A69"/>
                </a:solidFill>
                <a:latin typeface="Segoe UI"/>
              </a:rPr>
              <a:t>: </a:t>
            </a:r>
            <a:r>
              <a:rPr lang="en-US" sz="2200" b="1" u="sng" dirty="0">
                <a:solidFill>
                  <a:srgbClr val="467886"/>
                </a:solidFill>
                <a:latin typeface="Segoe UI"/>
                <a:hlinkClick r:id="rId3"/>
              </a:rPr>
              <a:t>https://freefontsfamily.com/vag-rounded-font-free-download/</a:t>
            </a:r>
            <a:r>
              <a:rPr lang="en-US" sz="2200" dirty="0">
                <a:latin typeface="Calibri"/>
              </a:rPr>
              <a:t>​</a:t>
            </a:r>
          </a:p>
          <a:p>
            <a:pPr marL="285750" indent="-285750">
              <a:buFont typeface="Calibri,Sans-Serif"/>
              <a:buChar char="-"/>
            </a:pPr>
            <a:endParaRPr lang="en-US" sz="2200" dirty="0">
              <a:latin typeface="Segoe UI"/>
            </a:endParaRPr>
          </a:p>
          <a:p>
            <a:pPr marL="285750" indent="-285750">
              <a:buFont typeface="Calibri,Sans-Serif"/>
              <a:buChar char="-"/>
            </a:pPr>
            <a:r>
              <a:rPr lang="en-US" sz="2200" dirty="0">
                <a:solidFill>
                  <a:srgbClr val="696A69"/>
                </a:solidFill>
                <a:latin typeface="Segoe UI"/>
              </a:rPr>
              <a:t>Body text </a:t>
            </a:r>
            <a:r>
              <a:rPr lang="en-US" sz="2200" dirty="0" err="1">
                <a:solidFill>
                  <a:srgbClr val="696A69"/>
                </a:solidFill>
                <a:latin typeface="Segoe UI"/>
              </a:rPr>
              <a:t>menggunakan</a:t>
            </a:r>
            <a:r>
              <a:rPr lang="en-US" sz="2200" dirty="0">
                <a:solidFill>
                  <a:srgbClr val="696A69"/>
                </a:solidFill>
                <a:latin typeface="Segoe UI"/>
              </a:rPr>
              <a:t> font Segoe UI. </a:t>
            </a:r>
            <a:r>
              <a:rPr lang="en-US" sz="2200" dirty="0" err="1">
                <a:solidFill>
                  <a:srgbClr val="696A69"/>
                </a:solidFill>
                <a:latin typeface="Segoe UI"/>
              </a:rPr>
              <a:t>Berikut</a:t>
            </a:r>
            <a:r>
              <a:rPr lang="en-US" sz="2200" dirty="0">
                <a:solidFill>
                  <a:srgbClr val="696A69"/>
                </a:solidFill>
                <a:latin typeface="Segoe UI"/>
              </a:rPr>
              <a:t> link </a:t>
            </a:r>
            <a:r>
              <a:rPr lang="en-US" sz="2200" dirty="0" err="1">
                <a:solidFill>
                  <a:srgbClr val="696A69"/>
                </a:solidFill>
                <a:latin typeface="Segoe UI"/>
              </a:rPr>
              <a:t>downloadnya</a:t>
            </a:r>
            <a:r>
              <a:rPr lang="en-US" sz="2200" dirty="0">
                <a:solidFill>
                  <a:srgbClr val="696A69"/>
                </a:solidFill>
                <a:latin typeface="Segoe UI"/>
              </a:rPr>
              <a:t>: </a:t>
            </a:r>
            <a:r>
              <a:rPr lang="en-US" sz="2200" b="1" u="sng" dirty="0">
                <a:solidFill>
                  <a:srgbClr val="467886"/>
                </a:solidFill>
                <a:latin typeface="Segoe UI"/>
                <a:hlinkClick r:id="rId4"/>
              </a:rPr>
              <a:t>https://www.cufonfonts.com/font/segoe-ui-4</a:t>
            </a:r>
            <a:r>
              <a:rPr lang="en-US" sz="2200" dirty="0">
                <a:latin typeface="Calibri"/>
              </a:rPr>
              <a:t>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D26243-7D34-0744-BE82-A46E2E7922C7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F6D73C-ABA3-6543-9CE8-A17C5F4D4BDA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5C8CA6-23C5-C141-9EE0-FD3CC9F7EB33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8D3C0C-663C-694D-B2A1-F2B8FFF77E54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92DABE-423E-344D-9702-7723E9EA6800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C338717-9FF9-764A-9FF9-9A7B1F52624E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DF2DBD-D547-764B-97FB-F29A8E39CF8F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884B65-0C3D-7F42-9A82-32E5475389AE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CEF35D-D01C-7D40-90F4-FE9D74E4536B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4152D6F-F80A-5542-861D-FBD6E8A5BE38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185EF9-031B-7146-9CFB-BA466C62D9AF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6794933-CDDC-6D43-B632-8B9EF3CC7248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EB1CA2-C48D-6543-BE27-684F7FA4E9F7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5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7719ECEB-DA60-9219-930E-026337D090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8CA7078-EFF4-E897-8CA6-A64117B7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3DC483-1C5D-7BC4-0C6A-D64B2019B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4587E5-54B3-F59E-820F-E25D6D530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Februari</a:t>
            </a:r>
            <a:r>
              <a:rPr lang="en-US" dirty="0"/>
              <a:t> 2024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E132D67-B565-EE41-A28B-8B827DDE6F48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D47766B-6CFC-0143-BFDB-FD89F0A90BAF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A42C69A-EE3F-604A-95B6-CA6FA4B53434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FB4FEED-5A38-C24D-87D5-A246AB82454D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CF145D1-AF0D-8A43-B77A-6788211CBDD5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333599E-04C3-8E47-A000-FFBB310C1DB2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34532B6-C8CE-BC44-BB14-E09BFD79C5E4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6C33188-4EE9-D44C-A9EF-24B051B6C13F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368CDDF-13EA-BC44-A009-AB50952E53B5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C8E421F-038F-9F4F-BE5C-9B07C9F883F1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4227DFC-B8DC-3D48-87E4-7EB134937BCB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501EB4B-C735-E14C-9B8A-956C09FBC4DA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B14DD78-50A3-0B41-9BFE-6695AB8166CD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9139" y="474793"/>
            <a:ext cx="2867330" cy="91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631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43B1D4B-E53E-98FC-4754-8A19C077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2E390A4-1E7A-7B7C-D45E-FA82F896E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F969570-4186-331B-6571-04CCE174B4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Rectangle 4"/>
          <p:cNvSpPr/>
          <p:nvPr/>
        </p:nvSpPr>
        <p:spPr>
          <a:xfrm>
            <a:off x="8947298" y="219206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705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B060CD3-096E-6104-094A-14DDED8F60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E1DF36-6FE1-3A3D-3E9E-7EE5D30F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0774"/>
            <a:ext cx="10515600" cy="9595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D704DB-9027-36E9-E27F-2776AAC88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CDE81B-B12E-C4FD-1E05-B1DD7CEFA3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5531" y="3696124"/>
            <a:ext cx="2540938" cy="546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899C1A2-1DD2-6C4E-B218-F24E035610F1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3ACF5C0-437A-5D43-B00D-B5793D65F142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E4FFE13-ECB0-1B4A-BA35-5FB42DB7C034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1637DBF-FA40-4F44-B54E-8EFF25A4E465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E3AEEEB-94B9-894A-98DD-FA4F26857793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A6E0B2D-6247-014B-8D80-956F690C2BD2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000447-5F56-EA4E-AA67-DE9F236754BA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B0C5749-99A7-5241-A395-B7FB11D9FE85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3EAD279-FBE2-ED4F-B0F9-C1FC3DABBF99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1EFE366-2124-B042-813E-A7612E2282F1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432A60C-FCCF-0A4A-96AE-A3BE3B46B372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FA642F5-A024-3945-8E70-03DCBDE74886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F22D090-EB38-3246-872C-C55EAA99FF91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25531" y="579302"/>
            <a:ext cx="3360817" cy="13164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734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91EFB2-5A1C-E545-9B81-A24F4B25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194C14-AD6D-0F4C-97D6-68B4B3003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Headline A</a:t>
            </a:r>
          </a:p>
          <a:p>
            <a:pPr lvl="1"/>
            <a:r>
              <a:rPr lang="en-US" dirty="0"/>
              <a:t>Sub-headline a</a:t>
            </a:r>
          </a:p>
          <a:p>
            <a:pPr lvl="1"/>
            <a:r>
              <a:rPr lang="en-US" dirty="0"/>
              <a:t>Sub-headline b</a:t>
            </a:r>
          </a:p>
          <a:p>
            <a:pPr lvl="1"/>
            <a:endParaRPr lang="en-US" dirty="0"/>
          </a:p>
          <a:p>
            <a:r>
              <a:rPr lang="en-US" dirty="0"/>
              <a:t>Headline A</a:t>
            </a:r>
          </a:p>
          <a:p>
            <a:pPr lvl="1"/>
            <a:r>
              <a:rPr lang="en-US" dirty="0"/>
              <a:t>Sub-headline a</a:t>
            </a:r>
          </a:p>
          <a:p>
            <a:pPr lvl="1"/>
            <a:r>
              <a:rPr lang="en-US" dirty="0"/>
              <a:t>Sub-headline b</a:t>
            </a:r>
          </a:p>
          <a:p>
            <a:pPr lvl="1"/>
            <a:endParaRPr lang="en-US" dirty="0"/>
          </a:p>
          <a:p>
            <a:r>
              <a:rPr lang="en-US" dirty="0"/>
              <a:t>Headline A</a:t>
            </a:r>
          </a:p>
          <a:p>
            <a:pPr lvl="1"/>
            <a:r>
              <a:rPr lang="en-US" dirty="0"/>
              <a:t>Sub-headline a</a:t>
            </a:r>
          </a:p>
          <a:p>
            <a:pPr lvl="1"/>
            <a:r>
              <a:rPr lang="en-US" dirty="0"/>
              <a:t>Sub-headline b</a:t>
            </a:r>
          </a:p>
          <a:p>
            <a:pPr lvl="1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1986EF5-E1EB-4943-AF21-C83A171C4E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D2D0D0A-0F4B-134A-95B8-5439139E8621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34858CA-9570-624F-9927-F76D75805CEC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9582ACB-7725-5E4B-A481-7140DEFF0F90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F49A341-1419-CD4B-95EA-E0A706B2807D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44B0523-E178-CD49-B34D-192CFB23ACB7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9DB3758-92BC-C444-BACA-A985656178ED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DA98904-5B9E-4D40-8A03-A9FC5A43FF19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8CD7902-BCD2-2E4C-B343-D6331B9C5705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D353DFF-E713-8C4B-9E48-2DF921A92761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8BCAACB-4FB4-F641-8D5F-433D14B268CF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8981CD8-FD5F-584D-AE70-AD266DF7FF01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2A661B9-0A1A-8149-9DE1-9A96BB6435F6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EDFE952-7CBA-814D-B719-6AE24B033B4D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74727" y="158855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471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79BC9-7D52-7148-899A-17E13363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8AFB24-76C6-C045-8EE8-235A005F1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9669" y="2251953"/>
            <a:ext cx="5546623" cy="3811588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Lorem ipsum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consectetur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adipiscing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  <a:sym typeface="Quattrocento Sans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Maecenas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varius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arcu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at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dignissim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fermentum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quam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tempus. 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  <a:sym typeface="Quattrocento Sans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Vestibulum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tempor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nibh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tincidunt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ex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accumsan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  <a:sym typeface="Quattrocento Sans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Aenean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rhoncus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  <a:sym typeface="Quattrocento Sans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nec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dui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placerat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facilisis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libero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sollicitudin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tellus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</a:t>
            </a: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B3C71EE-A1EC-D346-B931-490D7065FD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C56F83A-7AF3-534A-BEC4-79FF1F59671D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AB6C14-E0D9-B842-AB69-3D40C3379B89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88470A-BE2B-7740-A458-70AFB81CD952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5B0DD60-141A-D942-905A-8950F3FB0181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78699CC-9C64-EB4A-BDEF-610966510AC4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72CCEDE-6B04-9744-8F15-CA225F035F54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566E084-89CA-3449-8734-FC17B8331F7F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405A02C-E2EC-2E4C-9271-9A80946D1FA5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FADDE6B-CD67-C342-B03D-5AD5998C0A7C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9CE3E1C-EAEB-E748-8900-2AC61B30F669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E56FDA8-DA9F-6C4C-B78D-D45AC8122E32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850339C-D0B9-394F-B984-381FE8455DB4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906B167-0D79-324B-8CC1-DC669A6CF36C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89241" y="366360"/>
            <a:ext cx="286733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232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B261B60-3831-D64C-A9D3-3C0D928060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7F15D-EE6D-104F-B1E7-DAF695B267F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6A9906-BBE5-E647-90FF-8CFEF3479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Lorem ipsum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consectetur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adipiscing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Maecenas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varius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arcu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at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dignissim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fermentum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quam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tempus. Vestibulum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tempor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nibh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tincidunt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ex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accumsan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eu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Aenean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 dolor sit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amet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rhoncus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nec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dui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placerat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facilisis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libero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quis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sollicitudin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tellus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</a:t>
            </a: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Cras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enim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enim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pretium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in pulvinar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malesuada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in ipsum.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Proin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imperdiet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odio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sodales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pulvinar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tortor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mollis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neque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Sed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gravida,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purus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iaculis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ultrices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velit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risus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porttitor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lacus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in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egestas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felis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sed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tortor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hendrerit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est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non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risus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dapibus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, in vestibulum ex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viverra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Nulla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vehicula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ac </a:t>
            </a:r>
            <a:r>
              <a:rPr lang="en-US" dirty="0" err="1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eros</a:t>
            </a:r>
            <a:r>
              <a:rPr lang="en-US" dirty="0">
                <a:solidFill>
                  <a:srgbClr val="696A69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 vitae vestibulum.</a:t>
            </a:r>
            <a:endParaRPr lang="en-US" dirty="0">
              <a:solidFill>
                <a:srgbClr val="696A69"/>
              </a:solidFill>
              <a:latin typeface="Segoe UI"/>
              <a:ea typeface="Quattrocento Sans"/>
              <a:cs typeface="Quattrocento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44EEC4-D05D-5849-B654-CD6B16CA42C0}"/>
              </a:ext>
            </a:extLst>
          </p:cNvPr>
          <p:cNvSpPr/>
          <p:nvPr/>
        </p:nvSpPr>
        <p:spPr>
          <a:xfrm>
            <a:off x="12337720" y="58427"/>
            <a:ext cx="1825753" cy="490426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100 31 46 8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65895FF-A008-F940-A9D1-E0B4124469D9}"/>
              </a:ext>
            </a:extLst>
          </p:cNvPr>
          <p:cNvSpPr/>
          <p:nvPr/>
        </p:nvSpPr>
        <p:spPr>
          <a:xfrm>
            <a:off x="12337719" y="566952"/>
            <a:ext cx="1825753" cy="490426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75 0 45 0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03E42B6-16DB-A84A-AC10-39B6F864A053}"/>
              </a:ext>
            </a:extLst>
          </p:cNvPr>
          <p:cNvSpPr/>
          <p:nvPr/>
        </p:nvSpPr>
        <p:spPr>
          <a:xfrm>
            <a:off x="12337718" y="1073255"/>
            <a:ext cx="1825753" cy="490426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0760F51-5E05-5144-8D06-32B482751C75}"/>
              </a:ext>
            </a:extLst>
          </p:cNvPr>
          <p:cNvSpPr/>
          <p:nvPr/>
        </p:nvSpPr>
        <p:spPr>
          <a:xfrm>
            <a:off x="12337717" y="1595257"/>
            <a:ext cx="1825753" cy="490426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74 0 21 0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0B2B1F4-D426-E745-8744-B39CFF9B81C1}"/>
              </a:ext>
            </a:extLst>
          </p:cNvPr>
          <p:cNvSpPr/>
          <p:nvPr/>
        </p:nvSpPr>
        <p:spPr>
          <a:xfrm>
            <a:off x="12337716" y="2115357"/>
            <a:ext cx="1825753" cy="490426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3 52 100 0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CBBE196-41DB-7043-8947-E92E233AF108}"/>
              </a:ext>
            </a:extLst>
          </p:cNvPr>
          <p:cNvSpPr/>
          <p:nvPr/>
        </p:nvSpPr>
        <p:spPr>
          <a:xfrm>
            <a:off x="12337716" y="2637359"/>
            <a:ext cx="1825753" cy="490426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/>
                <a:cs typeface="Arial"/>
              </a:rPr>
              <a:t>17 11 100 0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23C2DB3-92B1-1948-8316-D1D0CD28857A}"/>
              </a:ext>
            </a:extLst>
          </p:cNvPr>
          <p:cNvSpPr/>
          <p:nvPr/>
        </p:nvSpPr>
        <p:spPr>
          <a:xfrm>
            <a:off x="12337715" y="3159361"/>
            <a:ext cx="1825753" cy="490426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20 0 100 0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6AC75FA-EB7B-1D4D-967E-7B919AE53DE3}"/>
              </a:ext>
            </a:extLst>
          </p:cNvPr>
          <p:cNvSpPr/>
          <p:nvPr/>
        </p:nvSpPr>
        <p:spPr>
          <a:xfrm>
            <a:off x="12337714" y="3691987"/>
            <a:ext cx="1825753" cy="490426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94CA4EC-1E44-A240-B654-757A3AD9E46B}"/>
              </a:ext>
            </a:extLst>
          </p:cNvPr>
          <p:cNvSpPr/>
          <p:nvPr/>
        </p:nvSpPr>
        <p:spPr>
          <a:xfrm>
            <a:off x="12337713" y="4225564"/>
            <a:ext cx="1825753" cy="4904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191 191 191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440FBFC-2736-5345-B882-F924993B4825}"/>
              </a:ext>
            </a:extLst>
          </p:cNvPr>
          <p:cNvSpPr/>
          <p:nvPr/>
        </p:nvSpPr>
        <p:spPr>
          <a:xfrm>
            <a:off x="12337712" y="4761363"/>
            <a:ext cx="1825753" cy="490426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45 38 39 3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2619450-7C12-1344-A701-DC6DFA5DE614}"/>
              </a:ext>
            </a:extLst>
          </p:cNvPr>
          <p:cNvSpPr/>
          <p:nvPr/>
        </p:nvSpPr>
        <p:spPr>
          <a:xfrm>
            <a:off x="12337711" y="5269888"/>
            <a:ext cx="1825753" cy="490426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58 50 51 19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6E9F9A-5E8D-5C4D-AF1F-A153BBB10882}"/>
              </a:ext>
            </a:extLst>
          </p:cNvPr>
          <p:cNvSpPr/>
          <p:nvPr/>
        </p:nvSpPr>
        <p:spPr>
          <a:xfrm>
            <a:off x="12337711" y="5790936"/>
            <a:ext cx="1825753" cy="490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Segoe UI"/>
                <a:cs typeface="Segoe UI"/>
              </a:rPr>
              <a:t>192 0 0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5B7276F-7299-CA43-A9A3-52F920A89BD3}"/>
              </a:ext>
            </a:extLst>
          </p:cNvPr>
          <p:cNvSpPr/>
          <p:nvPr/>
        </p:nvSpPr>
        <p:spPr>
          <a:xfrm>
            <a:off x="12337711" y="6320562"/>
            <a:ext cx="1825753" cy="490426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7B6D"/>
                </a:solidFill>
                <a:latin typeface="Segoe UI"/>
                <a:cs typeface="Segoe UI"/>
              </a:rPr>
              <a:t>199 237 235</a:t>
            </a:r>
            <a:endParaRPr lang="en-US" sz="1400" dirty="0">
              <a:solidFill>
                <a:srgbClr val="087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9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menkes Color Palette">
      <a:dk1>
        <a:srgbClr val="007276"/>
      </a:dk1>
      <a:lt1>
        <a:srgbClr val="FFFFFF"/>
      </a:lt1>
      <a:dk2>
        <a:srgbClr val="16AE97"/>
      </a:dk2>
      <a:lt2>
        <a:srgbClr val="898983"/>
      </a:lt2>
      <a:accent1>
        <a:srgbClr val="06B2BB"/>
      </a:accent1>
      <a:accent2>
        <a:srgbClr val="43B077"/>
      </a:accent2>
      <a:accent3>
        <a:srgbClr val="E3862D"/>
      </a:accent3>
      <a:accent4>
        <a:srgbClr val="D2DB2F"/>
      </a:accent4>
      <a:accent5>
        <a:srgbClr val="F3F7C2"/>
      </a:accent5>
      <a:accent6>
        <a:srgbClr val="C00000"/>
      </a:accent6>
      <a:hlink>
        <a:srgbClr val="C7EDEB"/>
      </a:hlink>
      <a:folHlink>
        <a:srgbClr val="62625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2260</Words>
  <Application>Microsoft Office PowerPoint</Application>
  <PresentationFormat>Custom</PresentationFormat>
  <Paragraphs>516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YOUR TITLE GOES HERE</vt:lpstr>
      <vt:lpstr>YOUR TITLE GOES HERE</vt:lpstr>
      <vt:lpstr>YOUR TITLE GOES HERE</vt:lpstr>
      <vt:lpstr>YOUR TITLE GOES HERE</vt:lpstr>
      <vt:lpstr>PowerPoint Presentation</vt:lpstr>
      <vt:lpstr>YOUR TITLE GOES HERE</vt:lpstr>
      <vt:lpstr>TABLE OF CONTENT</vt:lpstr>
      <vt:lpstr>LOREM IPSUM</vt:lpstr>
      <vt:lpstr>LOREM IPSUM</vt:lpstr>
      <vt:lpstr>LOREM IPSUM</vt:lpstr>
      <vt:lpstr>LOREM IPSUM</vt:lpstr>
      <vt:lpstr>LOREM IPSUM</vt:lpstr>
      <vt:lpstr>LOREM IPSUM</vt:lpstr>
      <vt:lpstr>PowerPoint Presentation</vt:lpstr>
      <vt:lpstr>LOREM IPSUM</vt:lpstr>
      <vt:lpstr>LOREM IPSUM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ok</cp:lastModifiedBy>
  <cp:revision>34</cp:revision>
  <dcterms:created xsi:type="dcterms:W3CDTF">2024-02-21T20:18:09Z</dcterms:created>
  <dcterms:modified xsi:type="dcterms:W3CDTF">2024-03-18T06:53:26Z</dcterms:modified>
</cp:coreProperties>
</file>